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6" r:id="rId3"/>
    <p:sldId id="257" r:id="rId4"/>
    <p:sldId id="259" r:id="rId5"/>
    <p:sldId id="261" r:id="rId6"/>
    <p:sldId id="260" r:id="rId7"/>
    <p:sldId id="263" r:id="rId8"/>
    <p:sldId id="262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800080"/>
    <a:srgbClr val="FF0066"/>
    <a:srgbClr val="FF00FF"/>
    <a:srgbClr val="0066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F3FA4-989A-460F-A3DA-B339F5F808B5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B1417-6944-45E8-A770-9926DD5996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B1417-6944-45E8-A770-9926DD599680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6;&#1082;&#1086;&#1083;&#1072;\videoplayback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571612"/>
            <a:ext cx="850112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А </a:t>
            </a:r>
            <a:r>
              <a:rPr lang="ru-RU" sz="4400" b="1" dirty="0" err="1" smtClean="0">
                <a:solidFill>
                  <a:srgbClr val="FFC000"/>
                </a:solidFill>
              </a:rPr>
              <a:t>тепер</a:t>
            </a:r>
            <a:r>
              <a:rPr lang="ru-RU" sz="4400" b="1" dirty="0" smtClean="0">
                <a:solidFill>
                  <a:srgbClr val="FFC000"/>
                </a:solidFill>
              </a:rPr>
              <a:t> за парту</a:t>
            </a:r>
            <a:r>
              <a:rPr lang="ru-RU" sz="4400" b="1" dirty="0" smtClean="0">
                <a:solidFill>
                  <a:srgbClr val="92D050"/>
                </a:solidFill>
              </a:rPr>
              <a:t> 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err="1" smtClean="0">
                <a:solidFill>
                  <a:srgbClr val="00B050"/>
                </a:solidFill>
              </a:rPr>
              <a:t>Всі</a:t>
            </a:r>
            <a:r>
              <a:rPr lang="ru-RU" sz="4400" b="1" dirty="0" smtClean="0">
                <a:solidFill>
                  <a:srgbClr val="00B050"/>
                </a:solidFill>
              </a:rPr>
              <a:t> </a:t>
            </a:r>
            <a:r>
              <a:rPr lang="ru-RU" sz="4400" b="1" dirty="0" err="1" smtClean="0">
                <a:solidFill>
                  <a:srgbClr val="00B050"/>
                </a:solidFill>
              </a:rPr>
              <a:t>сідайте</a:t>
            </a:r>
            <a:r>
              <a:rPr lang="ru-RU" sz="4400" b="1" dirty="0" smtClean="0">
                <a:solidFill>
                  <a:srgbClr val="00B050"/>
                </a:solidFill>
              </a:rPr>
              <a:t> </a:t>
            </a:r>
            <a:r>
              <a:rPr lang="ru-RU" sz="4400" b="1" dirty="0" err="1" smtClean="0">
                <a:solidFill>
                  <a:srgbClr val="00B050"/>
                </a:solidFill>
              </a:rPr>
              <a:t>рівно</a:t>
            </a:r>
            <a:r>
              <a:rPr lang="ru-RU" sz="4400" b="1" dirty="0" smtClean="0">
                <a:solidFill>
                  <a:srgbClr val="00B050"/>
                </a:solidFill>
              </a:rPr>
              <a:t>. 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>
                <a:solidFill>
                  <a:srgbClr val="0070C0"/>
                </a:solidFill>
              </a:rPr>
              <a:t>І до </a:t>
            </a:r>
            <a:r>
              <a:rPr lang="ru-RU" sz="4400" b="1" dirty="0" err="1" smtClean="0">
                <a:solidFill>
                  <a:srgbClr val="0070C0"/>
                </a:solidFill>
              </a:rPr>
              <a:t>роботи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lang="ru-RU" sz="4400" b="1" dirty="0" err="1" smtClean="0">
                <a:solidFill>
                  <a:srgbClr val="0070C0"/>
                </a:solidFill>
              </a:rPr>
              <a:t>візьмемось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lang="ru-RU" sz="4400" b="1" dirty="0" err="1" smtClean="0">
                <a:solidFill>
                  <a:srgbClr val="0070C0"/>
                </a:solidFill>
              </a:rPr>
              <a:t>сумлінно</a:t>
            </a:r>
            <a:r>
              <a:rPr lang="ru-RU" sz="4400" b="1" dirty="0" smtClean="0">
                <a:solidFill>
                  <a:srgbClr val="0070C0"/>
                </a:solidFill>
              </a:rPr>
              <a:t>.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pic>
        <p:nvPicPr>
          <p:cNvPr id="21506" name="Picture 2" descr="Картинки по запросу повінь малюн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8" name="Picture 4" descr="Картинки по запросу ремез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10" name="Picture 6" descr="Картинки по запросу річка десна на карті україн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" y="0"/>
            <a:ext cx="9162281" cy="6858000"/>
          </a:xfrm>
          <a:prstGeom prst="rect">
            <a:avLst/>
          </a:prstGeom>
          <a:noFill/>
        </p:spPr>
      </p:pic>
      <p:pic>
        <p:nvPicPr>
          <p:cNvPr id="21512" name="Picture 8" descr="Картинки по запросу роздолля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-1"/>
            <a:ext cx="9144000" cy="6820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3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pic>
        <p:nvPicPr>
          <p:cNvPr id="3" name="Рисунок 2" descr="2-lch-sua-59-638.jpg"/>
          <p:cNvPicPr>
            <a:picLocks noChangeAspect="1"/>
          </p:cNvPicPr>
          <p:nvPr/>
        </p:nvPicPr>
        <p:blipFill>
          <a:blip r:embed="rId3"/>
          <a:srcRect l="8718" t="70833" r="5770" b="5208"/>
          <a:stretch>
            <a:fillRect/>
          </a:stretch>
        </p:blipFill>
        <p:spPr>
          <a:xfrm>
            <a:off x="1928794" y="0"/>
            <a:ext cx="5500726" cy="1643074"/>
          </a:xfrm>
          <a:prstGeom prst="rect">
            <a:avLst/>
          </a:prstGeom>
        </p:spPr>
      </p:pic>
      <p:pic>
        <p:nvPicPr>
          <p:cNvPr id="4" name="Рисунок 3" descr="2-lch-sua-60-638.jpg"/>
          <p:cNvPicPr>
            <a:picLocks noChangeAspect="1"/>
          </p:cNvPicPr>
          <p:nvPr/>
        </p:nvPicPr>
        <p:blipFill>
          <a:blip r:embed="rId4"/>
          <a:srcRect l="5770" t="7291" r="8718" b="31250"/>
          <a:stretch>
            <a:fillRect/>
          </a:stretch>
        </p:blipFill>
        <p:spPr>
          <a:xfrm>
            <a:off x="1928794" y="1571612"/>
            <a:ext cx="5500726" cy="4214842"/>
          </a:xfrm>
          <a:prstGeom prst="rect">
            <a:avLst/>
          </a:prstGeom>
        </p:spPr>
      </p:pic>
      <p:pic>
        <p:nvPicPr>
          <p:cNvPr id="5" name="Рисунок 4" descr="2-lch-sua-61-638.jpg"/>
          <p:cNvPicPr>
            <a:picLocks noChangeAspect="1"/>
          </p:cNvPicPr>
          <p:nvPr/>
        </p:nvPicPr>
        <p:blipFill>
          <a:blip r:embed="rId5"/>
          <a:srcRect l="10193" t="6250" r="5770" b="82292"/>
          <a:stretch>
            <a:fillRect/>
          </a:stretch>
        </p:blipFill>
        <p:spPr>
          <a:xfrm>
            <a:off x="1928794" y="5786454"/>
            <a:ext cx="5500726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playback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Картинки по запросу підсумок урок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Картинки по запросу підсумок уро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и по запросу дошка шкіль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7592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2357430"/>
            <a:ext cx="634923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С. 58-60-переказувати </a:t>
            </a:r>
            <a:r>
              <a:rPr lang="ru-RU" sz="3200" b="1" dirty="0" err="1" smtClean="0">
                <a:solidFill>
                  <a:schemeClr val="bg2"/>
                </a:solidFill>
              </a:rPr>
              <a:t>оповідання</a:t>
            </a:r>
            <a:r>
              <a:rPr lang="ru-RU" sz="3200" b="1" dirty="0" smtClean="0">
                <a:solidFill>
                  <a:schemeClr val="bg2"/>
                </a:solidFill>
              </a:rPr>
              <a:t> </a:t>
            </a:r>
            <a:endParaRPr lang="ru-RU" sz="3200" b="1" dirty="0" smtClean="0">
              <a:solidFill>
                <a:schemeClr val="bg2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за </a:t>
            </a:r>
            <a:r>
              <a:rPr lang="ru-RU" sz="3200" b="1" dirty="0" smtClean="0">
                <a:solidFill>
                  <a:schemeClr val="bg2"/>
                </a:solidFill>
              </a:rPr>
              <a:t>планом</a:t>
            </a:r>
            <a:endParaRPr lang="ru-RU" sz="32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357166"/>
          <a:ext cx="7596200" cy="4322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9240"/>
                <a:gridCol w="1519240"/>
                <a:gridCol w="1519240"/>
                <a:gridCol w="1519240"/>
                <a:gridCol w="1519240"/>
              </a:tblGrid>
              <a:tr h="681571"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Мо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ша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ці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мо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тки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81571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фа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ло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ти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лод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рпе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274242"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дість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ра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ко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кві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шка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81571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до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га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нок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вес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род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81571"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ро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мір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ра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err="1" smtClean="0">
                          <a:solidFill>
                            <a:schemeClr val="tx1"/>
                          </a:solidFill>
                        </a:rPr>
                        <a:t>ши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на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1214414" y="714356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143372" y="2571744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215206" y="4214818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786446" y="4143380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58082" y="1285860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786446" y="2428868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714612" y="2786058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142976" y="3357562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71736" y="3429000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214810" y="4214818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786446" y="642918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214810" y="642918"/>
            <a:ext cx="357190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10916E-6 L 0.16667 0.1123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36633E-6 L 0.16666 0.112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13784E-6 L 0.00642 -0.12489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80111E-6 L 0.07881 -0.19842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13784E-6 L 0.00642 -0.12489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69288E-6 L -0.18107 -0.13529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58927E-6 L -0.1967 -0.04094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-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39593E-6 L 2.77778E-7 0.14778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52636E-6 L 0.02605 0.11564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13784E-6 L 0.00642 -0.12489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6642E-6 L 0.01319 0.11239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6642E-6 L -0.16146 -0.00301 " pathEditMode="relative" rAng="0" ptsTypes="AA">
                                      <p:cBhvr>
                                        <p:cTn id="1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80" y="1571612"/>
            <a:ext cx="100727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66"/>
                </a:solidFill>
              </a:rPr>
              <a:t>Ля-ля-ля</a:t>
            </a:r>
            <a:r>
              <a:rPr lang="ru-RU" sz="4000" b="1" dirty="0" smtClean="0"/>
              <a:t> —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вкрило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снігом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всі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поля. </a:t>
            </a:r>
            <a:r>
              <a:rPr lang="ru-RU" sz="4000" b="1" dirty="0" smtClean="0"/>
              <a:t>           </a:t>
            </a:r>
          </a:p>
          <a:p>
            <a:r>
              <a:rPr lang="ru-RU" sz="4000" b="1" dirty="0" err="1" smtClean="0">
                <a:solidFill>
                  <a:srgbClr val="FF0066"/>
                </a:solidFill>
              </a:rPr>
              <a:t>Ма-ма-ма</a:t>
            </a:r>
            <a:r>
              <a:rPr lang="ru-RU" sz="4000" b="1" dirty="0" smtClean="0">
                <a:solidFill>
                  <a:srgbClr val="FF0066"/>
                </a:solidFill>
              </a:rPr>
              <a:t> </a:t>
            </a:r>
            <a:r>
              <a:rPr lang="ru-RU" sz="4000" b="1" dirty="0" smtClean="0"/>
              <a:t>—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зайцю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їжі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вже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нема. </a:t>
            </a:r>
            <a:r>
              <a:rPr lang="ru-RU" sz="4000" b="1" dirty="0" smtClean="0"/>
              <a:t>    </a:t>
            </a:r>
            <a:endParaRPr lang="ru-RU" sz="4000" b="1" dirty="0" smtClean="0"/>
          </a:p>
          <a:p>
            <a:r>
              <a:rPr lang="ru-RU" sz="4000" b="1" dirty="0" err="1" smtClean="0">
                <a:solidFill>
                  <a:srgbClr val="FF0066"/>
                </a:solidFill>
              </a:rPr>
              <a:t>Ок-ок-ок</a:t>
            </a:r>
            <a:r>
              <a:rPr lang="ru-RU" sz="4000" b="1" dirty="0" smtClean="0"/>
              <a:t> </a:t>
            </a:r>
            <a:r>
              <a:rPr lang="ru-RU" sz="4000" b="1" dirty="0" smtClean="0"/>
              <a:t>—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забіга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він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у садок,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000" b="1" dirty="0" smtClean="0"/>
              <a:t> </a:t>
            </a:r>
            <a:r>
              <a:rPr lang="ru-RU" sz="4000" b="1" dirty="0" err="1" smtClean="0">
                <a:solidFill>
                  <a:srgbClr val="FF0066"/>
                </a:solidFill>
              </a:rPr>
              <a:t>Ри-ри-ри</a:t>
            </a:r>
            <a:r>
              <a:rPr lang="ru-RU" sz="4000" b="1" dirty="0" smtClean="0"/>
              <a:t> </a:t>
            </a:r>
            <a:r>
              <a:rPr lang="ru-RU" sz="4000" b="1" dirty="0" smtClean="0"/>
              <a:t>—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щоб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погризти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кори.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428736"/>
            <a:ext cx="100727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FF0066"/>
                </a:solidFill>
              </a:rPr>
              <a:t>Ля-ля-ля</a:t>
            </a:r>
            <a:r>
              <a:rPr lang="ru-RU" sz="5400" b="1" dirty="0" smtClean="0"/>
              <a:t> —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400" b="1" dirty="0" smtClean="0"/>
              <a:t>           </a:t>
            </a:r>
          </a:p>
          <a:p>
            <a:r>
              <a:rPr lang="ru-RU" sz="5400" b="1" dirty="0" err="1" smtClean="0">
                <a:solidFill>
                  <a:srgbClr val="FF0066"/>
                </a:solidFill>
              </a:rPr>
              <a:t>Ма-ма-ма</a:t>
            </a:r>
            <a:r>
              <a:rPr lang="ru-RU" sz="5400" b="1" dirty="0" smtClean="0">
                <a:solidFill>
                  <a:srgbClr val="FF0066"/>
                </a:solidFill>
              </a:rPr>
              <a:t> </a:t>
            </a:r>
            <a:r>
              <a:rPr lang="ru-RU" sz="5400" b="1" dirty="0" smtClean="0"/>
              <a:t>— </a:t>
            </a:r>
            <a:r>
              <a:rPr lang="ru-RU" sz="5400" b="1" dirty="0" smtClean="0"/>
              <a:t> </a:t>
            </a:r>
            <a:r>
              <a:rPr lang="ru-RU" sz="5400" b="1" dirty="0" smtClean="0"/>
              <a:t>  </a:t>
            </a:r>
            <a:endParaRPr lang="ru-RU" sz="5400" b="1" dirty="0" smtClean="0"/>
          </a:p>
          <a:p>
            <a:r>
              <a:rPr lang="ru-RU" sz="5400" b="1" dirty="0" err="1" smtClean="0">
                <a:solidFill>
                  <a:srgbClr val="FF0066"/>
                </a:solidFill>
              </a:rPr>
              <a:t>Ок-ок-ок</a:t>
            </a:r>
            <a:r>
              <a:rPr lang="ru-RU" sz="5400" b="1" dirty="0" smtClean="0"/>
              <a:t> </a:t>
            </a:r>
            <a:r>
              <a:rPr lang="ru-RU" sz="5400" b="1" dirty="0" smtClean="0"/>
              <a:t>— </a:t>
            </a:r>
            <a:endParaRPr lang="ru-RU" sz="5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5400" b="1" dirty="0" smtClean="0"/>
              <a:t> </a:t>
            </a:r>
            <a:r>
              <a:rPr lang="ru-RU" sz="5400" b="1" dirty="0" err="1" smtClean="0">
                <a:solidFill>
                  <a:srgbClr val="FF0066"/>
                </a:solidFill>
              </a:rPr>
              <a:t>Ри-ри-ри</a:t>
            </a:r>
            <a:r>
              <a:rPr lang="ru-RU" sz="5400" b="1" dirty="0" smtClean="0"/>
              <a:t> </a:t>
            </a:r>
            <a:r>
              <a:rPr lang="ru-RU" sz="5400" b="1" dirty="0" smtClean="0"/>
              <a:t>— 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3" grpId="1" build="allAtOnce"/>
      <p:bldP spid="4" grpId="0" build="allAtOnce"/>
      <p:bldP spid="4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357298"/>
            <a:ext cx="864396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З</a:t>
            </a:r>
            <a:r>
              <a:rPr lang="ru-RU" sz="6600" b="1" dirty="0" err="1" smtClean="0"/>
              <a:t>тлшп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r>
              <a:rPr lang="ru-RU" sz="6600" b="1" dirty="0" err="1" smtClean="0"/>
              <a:t>кн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Й</a:t>
            </a:r>
            <a:r>
              <a:rPr lang="ru-RU" sz="6600" b="1" dirty="0" err="1" smtClean="0"/>
              <a:t>вло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Ц</a:t>
            </a:r>
            <a:r>
              <a:rPr lang="ru-RU" sz="6600" b="1" dirty="0" err="1" smtClean="0"/>
              <a:t>ніп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Я</a:t>
            </a:r>
            <a:r>
              <a:rPr lang="ru-RU" sz="6600" b="1" dirty="0" err="1" smtClean="0"/>
              <a:t>пь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Н</a:t>
            </a:r>
            <a:r>
              <a:rPr lang="ru-RU" sz="6600" b="1" dirty="0" err="1" smtClean="0"/>
              <a:t>опнт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sz="6600" b="1" dirty="0" err="1" smtClean="0"/>
              <a:t>к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Г</a:t>
            </a:r>
            <a:r>
              <a:rPr lang="ru-RU" sz="6600" b="1" dirty="0" err="1" smtClean="0"/>
              <a:t>св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sz="6600" b="1" dirty="0" err="1" smtClean="0"/>
              <a:t>тшч</a:t>
            </a:r>
            <a:r>
              <a:rPr lang="ru-RU" sz="6600" b="1" dirty="0" err="1" smtClean="0"/>
              <a:t>і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Н</a:t>
            </a:r>
            <a:r>
              <a:rPr lang="ru-RU" sz="6600" b="1" dirty="0" err="1" smtClean="0"/>
              <a:t>лм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sz="6600" b="1" dirty="0" err="1" smtClean="0"/>
              <a:t>кш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sz="6600" b="1" dirty="0" err="1" smtClean="0"/>
              <a:t>нп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Я</a:t>
            </a:r>
            <a:r>
              <a:rPr lang="ru-RU" sz="6600" b="1" dirty="0" err="1" smtClean="0"/>
              <a:t>лп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Т</a:t>
            </a:r>
            <a:r>
              <a:rPr lang="ru-RU" sz="6600" b="1" dirty="0" err="1" smtClean="0"/>
              <a:t>дс</a:t>
            </a:r>
            <a:r>
              <a:rPr lang="ru-RU" sz="6600" b="1" dirty="0" err="1" smtClean="0">
                <a:solidFill>
                  <a:schemeClr val="accent2">
                    <a:lumMod val="75000"/>
                  </a:schemeClr>
                </a:solidFill>
              </a:rPr>
              <a:t>Ь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перший сні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16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604" y="1500174"/>
            <a:ext cx="37287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Я </a:t>
            </a:r>
            <a:r>
              <a:rPr lang="ru-RU" sz="4400" b="1" dirty="0" err="1" smtClean="0">
                <a:solidFill>
                  <a:srgbClr val="FF0000"/>
                </a:solidFill>
              </a:rPr>
              <a:t>вважаю</a:t>
            </a:r>
            <a:r>
              <a:rPr lang="ru-RU" sz="4400" b="1" dirty="0" smtClean="0">
                <a:solidFill>
                  <a:srgbClr val="FF0000"/>
                </a:solidFill>
              </a:rPr>
              <a:t>, </a:t>
            </a:r>
            <a:r>
              <a:rPr lang="ru-RU" sz="4400" b="1" dirty="0" err="1" smtClean="0">
                <a:solidFill>
                  <a:srgbClr val="FF0000"/>
                </a:solidFill>
              </a:rPr>
              <a:t>що</a:t>
            </a:r>
            <a:r>
              <a:rPr lang="ru-RU" sz="4400" b="1" dirty="0" smtClean="0"/>
              <a:t> 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214554"/>
            <a:ext cx="36959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66FF"/>
                </a:solidFill>
              </a:rPr>
              <a:t>...тому, </a:t>
            </a:r>
            <a:r>
              <a:rPr lang="ru-RU" sz="4800" b="1" dirty="0" err="1" smtClean="0">
                <a:solidFill>
                  <a:srgbClr val="0066FF"/>
                </a:solidFill>
              </a:rPr>
              <a:t>що</a:t>
            </a:r>
            <a:r>
              <a:rPr lang="ru-RU" sz="4800" b="1" dirty="0" smtClean="0">
                <a:solidFill>
                  <a:srgbClr val="0066FF"/>
                </a:solidFill>
              </a:rPr>
              <a:t>... </a:t>
            </a:r>
            <a:endParaRPr lang="ru-RU" sz="4800" dirty="0">
              <a:solidFill>
                <a:srgbClr val="0066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3000372"/>
            <a:ext cx="3905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FF"/>
                </a:solidFill>
              </a:rPr>
              <a:t>... </a:t>
            </a:r>
            <a:r>
              <a:rPr lang="ru-RU" sz="4400" b="1" dirty="0" err="1" smtClean="0">
                <a:solidFill>
                  <a:srgbClr val="FF00FF"/>
                </a:solidFill>
              </a:rPr>
              <a:t>наприклад</a:t>
            </a:r>
            <a:r>
              <a:rPr lang="ru-RU" sz="4400" b="1" dirty="0" smtClean="0">
                <a:solidFill>
                  <a:srgbClr val="FF00FF"/>
                </a:solidFill>
              </a:rPr>
              <a:t>...</a:t>
            </a:r>
            <a:endParaRPr lang="ru-RU" sz="4400" dirty="0">
              <a:solidFill>
                <a:srgbClr val="FF00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786190"/>
            <a:ext cx="62220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>
                <a:solidFill>
                  <a:srgbClr val="00B050"/>
                </a:solidFill>
              </a:rPr>
              <a:t>Отже</a:t>
            </a:r>
            <a:r>
              <a:rPr lang="ru-RU" sz="4400" b="1" dirty="0" smtClean="0">
                <a:solidFill>
                  <a:srgbClr val="00B050"/>
                </a:solidFill>
              </a:rPr>
              <a:t> (тому), я </a:t>
            </a:r>
            <a:r>
              <a:rPr lang="ru-RU" sz="4400" b="1" dirty="0" err="1" smtClean="0">
                <a:solidFill>
                  <a:srgbClr val="00B050"/>
                </a:solidFill>
              </a:rPr>
              <a:t>вважаю</a:t>
            </a:r>
            <a:r>
              <a:rPr lang="ru-RU" sz="4400" b="1" dirty="0" smtClean="0">
                <a:solidFill>
                  <a:srgbClr val="00B050"/>
                </a:solidFill>
              </a:rPr>
              <a:t>...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pic>
        <p:nvPicPr>
          <p:cNvPr id="3" name="Рисунок 2" descr="2-lch-sua-59-638.jpg"/>
          <p:cNvPicPr>
            <a:picLocks noChangeAspect="1"/>
          </p:cNvPicPr>
          <p:nvPr/>
        </p:nvPicPr>
        <p:blipFill>
          <a:blip r:embed="rId3"/>
          <a:srcRect l="8718" t="70833" r="5770" b="5208"/>
          <a:stretch>
            <a:fillRect/>
          </a:stretch>
        </p:blipFill>
        <p:spPr>
          <a:xfrm>
            <a:off x="1928794" y="0"/>
            <a:ext cx="5500726" cy="1643074"/>
          </a:xfrm>
          <a:prstGeom prst="rect">
            <a:avLst/>
          </a:prstGeom>
        </p:spPr>
      </p:pic>
      <p:pic>
        <p:nvPicPr>
          <p:cNvPr id="4" name="Рисунок 3" descr="2-lch-sua-60-638.jpg"/>
          <p:cNvPicPr>
            <a:picLocks noChangeAspect="1"/>
          </p:cNvPicPr>
          <p:nvPr/>
        </p:nvPicPr>
        <p:blipFill>
          <a:blip r:embed="rId4"/>
          <a:srcRect l="5770" t="7291" r="8718" b="31250"/>
          <a:stretch>
            <a:fillRect/>
          </a:stretch>
        </p:blipFill>
        <p:spPr>
          <a:xfrm>
            <a:off x="1928794" y="1571612"/>
            <a:ext cx="5500726" cy="4214842"/>
          </a:xfrm>
          <a:prstGeom prst="rect">
            <a:avLst/>
          </a:prstGeom>
        </p:spPr>
      </p:pic>
      <p:pic>
        <p:nvPicPr>
          <p:cNvPr id="5" name="Рисунок 4" descr="2-lch-sua-61-638.jpg"/>
          <p:cNvPicPr>
            <a:picLocks noChangeAspect="1"/>
          </p:cNvPicPr>
          <p:nvPr/>
        </p:nvPicPr>
        <p:blipFill>
          <a:blip r:embed="rId5"/>
          <a:srcRect l="10193" t="6250" r="5770" b="82292"/>
          <a:stretch>
            <a:fillRect/>
          </a:stretch>
        </p:blipFill>
        <p:spPr>
          <a:xfrm>
            <a:off x="1928794" y="5786454"/>
            <a:ext cx="5500726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714356"/>
            <a:ext cx="6112571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39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гілці</a:t>
            </a:r>
            <a:endParaRPr lang="ru-RU" sz="239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785926"/>
            <a:ext cx="859927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38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гойдається</a:t>
            </a:r>
            <a:endParaRPr lang="ru-RU" sz="138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714488"/>
            <a:ext cx="8833893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6600" b="1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блиснуло</a:t>
            </a:r>
            <a:endParaRPr lang="ru-RU" sz="16600" b="1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652" y="1428736"/>
            <a:ext cx="9089348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6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острівець</a:t>
            </a:r>
            <a:endParaRPr lang="ru-RU" sz="166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928802"/>
            <a:ext cx="7935249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3800" b="1" dirty="0" smtClean="0">
                <a:ln w="11430"/>
                <a:solidFill>
                  <a:srgbClr val="80008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зіщулився</a:t>
            </a:r>
            <a:endParaRPr lang="ru-RU" sz="13800" b="1" cap="none" spc="0" dirty="0">
              <a:ln w="11430"/>
              <a:solidFill>
                <a:srgbClr val="80008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643050"/>
            <a:ext cx="847578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38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затишніше</a:t>
            </a:r>
            <a:endParaRPr lang="ru-RU" sz="13800" b="1" cap="none" spc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428736"/>
            <a:ext cx="7239481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ткнувся</a:t>
            </a:r>
            <a:endParaRPr lang="ru-RU" sz="1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3" grpId="1" build="allAtOnce"/>
      <p:bldP spid="4" grpId="0" build="allAtOnce"/>
      <p:bldP spid="4" grpId="1" build="allAtOnce"/>
      <p:bldP spid="5" grpId="0" build="allAtOnce"/>
      <p:bldP spid="5" grpId="1" build="allAtOnce"/>
      <p:bldP spid="6" grpId="0" build="allAtOnce"/>
      <p:bldP spid="6" grpId="1" build="allAtOnce"/>
      <p:bldP spid="7" grpId="0" build="allAtOnce"/>
      <p:bldP spid="7" grpId="1" build="allAtOnce"/>
      <p:bldP spid="8" grpId="0" build="allAtOnce"/>
      <p:bldP spid="8" grpId="1" build="allAtOnce"/>
      <p:bldP spid="9" grpId="0" build="allAtOnce"/>
      <p:bldP spid="9" grpId="1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70</Words>
  <PresentationFormat>Экран (4:3)</PresentationFormat>
  <Paragraphs>49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8</cp:revision>
  <dcterms:created xsi:type="dcterms:W3CDTF">2016-11-20T18:41:03Z</dcterms:created>
  <dcterms:modified xsi:type="dcterms:W3CDTF">2016-11-20T19:58:20Z</dcterms:modified>
</cp:coreProperties>
</file>