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8" r:id="rId4"/>
    <p:sldId id="259" r:id="rId5"/>
    <p:sldId id="269" r:id="rId6"/>
    <p:sldId id="272" r:id="rId7"/>
    <p:sldId id="260" r:id="rId8"/>
    <p:sldId id="273" r:id="rId9"/>
    <p:sldId id="274" r:id="rId10"/>
    <p:sldId id="275" r:id="rId11"/>
    <p:sldId id="270" r:id="rId12"/>
    <p:sldId id="279" r:id="rId13"/>
    <p:sldId id="278" r:id="rId14"/>
    <p:sldId id="262" r:id="rId15"/>
    <p:sldId id="276" r:id="rId16"/>
    <p:sldId id="277" r:id="rId17"/>
    <p:sldId id="264" r:id="rId18"/>
    <p:sldId id="265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99FF"/>
    <a:srgbClr val="4BD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4563-6A91-4888-85C9-6FC675FB285E}" type="datetimeFigureOut">
              <a:rPr lang="ru-RU" smtClean="0"/>
              <a:t>01.11.2016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A799-5A9B-4FD1-8CF4-E9FE72D1020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897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4563-6A91-4888-85C9-6FC675FB285E}" type="datetimeFigureOut">
              <a:rPr lang="ru-RU" smtClean="0"/>
              <a:t>01.11.2016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A799-5A9B-4FD1-8CF4-E9FE72D1020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21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4563-6A91-4888-85C9-6FC675FB285E}" type="datetimeFigureOut">
              <a:rPr lang="ru-RU" smtClean="0"/>
              <a:t>01.11.2016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A799-5A9B-4FD1-8CF4-E9FE72D1020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36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4563-6A91-4888-85C9-6FC675FB285E}" type="datetimeFigureOut">
              <a:rPr lang="ru-RU" smtClean="0"/>
              <a:t>01.11.2016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A799-5A9B-4FD1-8CF4-E9FE72D1020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69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4563-6A91-4888-85C9-6FC675FB285E}" type="datetimeFigureOut">
              <a:rPr lang="ru-RU" smtClean="0"/>
              <a:t>01.11.2016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A799-5A9B-4FD1-8CF4-E9FE72D1020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9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4563-6A91-4888-85C9-6FC675FB285E}" type="datetimeFigureOut">
              <a:rPr lang="ru-RU" smtClean="0"/>
              <a:t>01.11.2016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A799-5A9B-4FD1-8CF4-E9FE72D1020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67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4563-6A91-4888-85C9-6FC675FB285E}" type="datetimeFigureOut">
              <a:rPr lang="ru-RU" smtClean="0"/>
              <a:t>01.11.2016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A799-5A9B-4FD1-8CF4-E9FE72D1020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78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4563-6A91-4888-85C9-6FC675FB285E}" type="datetimeFigureOut">
              <a:rPr lang="ru-RU" smtClean="0"/>
              <a:t>01.11.2016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A799-5A9B-4FD1-8CF4-E9FE72D1020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75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4563-6A91-4888-85C9-6FC675FB285E}" type="datetimeFigureOut">
              <a:rPr lang="ru-RU" smtClean="0"/>
              <a:t>01.11.2016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A799-5A9B-4FD1-8CF4-E9FE72D1020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5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4563-6A91-4888-85C9-6FC675FB285E}" type="datetimeFigureOut">
              <a:rPr lang="ru-RU" smtClean="0"/>
              <a:t>01.11.2016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A799-5A9B-4FD1-8CF4-E9FE72D1020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30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4563-6A91-4888-85C9-6FC675FB285E}" type="datetimeFigureOut">
              <a:rPr lang="ru-RU" smtClean="0"/>
              <a:t>01.11.2016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A799-5A9B-4FD1-8CF4-E9FE72D1020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28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74563-6A91-4888-85C9-6FC675FB285E}" type="datetimeFigureOut">
              <a:rPr lang="ru-RU" smtClean="0"/>
              <a:t>01.11.2016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EA799-5A9B-4FD1-8CF4-E9FE72D1020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81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&#1055;&#1088;&#1077;&#1079;&#1077;&#1085;&#1090;&#1072;&#1094;&#1080;&#1103;1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file:///D:\&#1052;&#1086;&#1080;%20&#1076;&#1086;&#1082;&#1091;&#1084;&#1077;&#1085;&#1090;&#1099;\&#1047;&#1072;&#1075;&#1088;&#1091;&#1079;&#1082;&#1080;\&#1050;&#1086;&#1088;&#1080;&#1089;&#1085;&#1110;%20&#1082;&#1086;&#1087;&#1072;&#1083;&#1080;&#1085;&#1080;%20&#1059;&#1082;&#1088;&#1072;&#1111;&#1085;&#1080;.mp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kcy;&amp;ocy;&amp;rcy;&amp;icy;&amp;scy;&amp;ncy;&amp;iukcy; &amp;kcy;&amp;ocy;&amp;pcy;&amp;acy;&amp;lcy;&amp;icy;&amp;n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" y="1556792"/>
            <a:ext cx="914400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1" y="0"/>
            <a:ext cx="9060500" cy="15567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 smtClean="0">
                <a:ln w="3810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Тема уроку:</a:t>
            </a:r>
            <a:br>
              <a:rPr lang="uk-UA" sz="4000" b="1" dirty="0" smtClean="0">
                <a:ln w="3810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uk-UA" sz="4000" b="1" dirty="0" smtClean="0">
                <a:ln w="3810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«Що таке корисні копалини?</a:t>
            </a:r>
            <a:br>
              <a:rPr lang="uk-UA" sz="4000" b="1" dirty="0" smtClean="0">
                <a:ln w="3810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uk-UA" sz="4000" b="1" dirty="0" smtClean="0">
                <a:ln w="3810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Навіщо людям корисні копалини?»</a:t>
            </a:r>
            <a:endParaRPr lang="ru-RU" sz="4000" b="1" dirty="0">
              <a:ln w="38100"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02291" y="5373216"/>
            <a:ext cx="3958208" cy="1466741"/>
          </a:xfrm>
        </p:spPr>
        <p:txBody>
          <a:bodyPr>
            <a:normAutofit fontScale="90000"/>
          </a:bodyPr>
          <a:lstStyle/>
          <a:p>
            <a:pPr algn="l"/>
            <a:r>
              <a:rPr lang="uk-UA" sz="2400" b="1" dirty="0" smtClean="0">
                <a:latin typeface="Garamond" pitchFamily="18" charset="0"/>
              </a:rPr>
              <a:t>Розробила:</a:t>
            </a:r>
            <a:br>
              <a:rPr lang="uk-UA" sz="2400" b="1" dirty="0" smtClean="0">
                <a:latin typeface="Garamond" pitchFamily="18" charset="0"/>
              </a:rPr>
            </a:br>
            <a:r>
              <a:rPr lang="uk-UA" sz="2400" b="1" dirty="0" smtClean="0">
                <a:latin typeface="Garamond" pitchFamily="18" charset="0"/>
              </a:rPr>
              <a:t>учитель початкових класів </a:t>
            </a:r>
            <a:br>
              <a:rPr lang="uk-UA" sz="2400" b="1" dirty="0" smtClean="0">
                <a:latin typeface="Garamond" pitchFamily="18" charset="0"/>
              </a:rPr>
            </a:br>
            <a:r>
              <a:rPr lang="uk-UA" sz="2400" b="1" dirty="0" smtClean="0">
                <a:latin typeface="Garamond" pitchFamily="18" charset="0"/>
              </a:rPr>
              <a:t>ЗОШ І-ІІІ ст. №9</a:t>
            </a:r>
            <a:br>
              <a:rPr lang="uk-UA" sz="2400" b="1" dirty="0" smtClean="0">
                <a:latin typeface="Garamond" pitchFamily="18" charset="0"/>
              </a:rPr>
            </a:br>
            <a:r>
              <a:rPr lang="uk-UA" sz="2400" b="1" dirty="0" err="1" smtClean="0">
                <a:latin typeface="Garamond" pitchFamily="18" charset="0"/>
              </a:rPr>
              <a:t>Сляднєва</a:t>
            </a:r>
            <a:r>
              <a:rPr lang="uk-UA" sz="2400" b="1" dirty="0" smtClean="0">
                <a:latin typeface="Garamond" pitchFamily="18" charset="0"/>
              </a:rPr>
              <a:t> Галина Юріївна</a:t>
            </a:r>
            <a:endParaRPr lang="ru-RU" sz="24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0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&amp;Kcy;&amp;acy;&amp;rcy;&amp;tcy;&amp;icy;&amp;ncy;&amp;kcy;&amp;icy; &amp;pcy;&amp;ocy; &amp;zcy;&amp;acy;&amp;pcy;&amp;rcy;&amp;ocy;&amp;scy;&amp;ucy; &amp;icy;&amp;scy;&amp;tcy;&amp;ocy;&amp;rcy;&amp;icy;&amp;yacy; &amp;fcy;&amp;ocy;&amp;ncy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2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980729"/>
            <a:ext cx="8623649" cy="4908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66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Корисні копалини </a:t>
            </a:r>
            <a:r>
              <a:rPr lang="uk-UA" sz="66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uk-UA" sz="66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бувають: </a:t>
            </a:r>
          </a:p>
          <a:p>
            <a:pPr algn="l"/>
            <a:r>
              <a:rPr lang="uk-UA" sz="66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 тверді, </a:t>
            </a:r>
          </a:p>
          <a:p>
            <a:pPr algn="l"/>
            <a:r>
              <a:rPr lang="uk-UA" sz="66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 рідкі, </a:t>
            </a:r>
          </a:p>
          <a:p>
            <a:pPr algn="l"/>
            <a:r>
              <a:rPr lang="uk-UA" sz="66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 газоподібні.</a:t>
            </a:r>
            <a:endParaRPr lang="ru-RU" sz="6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7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&amp;Kcy;&amp;acy;&amp;rcy;&amp;tcy;&amp;icy;&amp;ncy;&amp;kcy;&amp;icy; &amp;pcy;&amp;ocy; &amp;zcy;&amp;acy;&amp;pcy;&amp;rcy;&amp;ocy;&amp;scy;&amp;ucy; &amp;icy;&amp;scy;&amp;tcy;&amp;ocy;&amp;rcy;&amp;icy;&amp;yacy; &amp;fcy;&amp;ocy;&amp;n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80" y="0"/>
            <a:ext cx="9143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25252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800" b="1" i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Корисні копалини </a:t>
            </a:r>
            <a:r>
              <a:rPr lang="uk-UA" sz="5800" b="1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uk-UA" sz="5800" b="1" i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добувають</a:t>
            </a:r>
            <a:r>
              <a:rPr lang="uk-UA" sz="5800" b="1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uk-UA" sz="5800" b="1" i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у: </a:t>
            </a:r>
          </a:p>
          <a:p>
            <a:endParaRPr lang="uk-UA" sz="5800" b="1" i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l"/>
            <a:r>
              <a:rPr lang="uk-UA" sz="5800" b="1" i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 відкритих кар</a:t>
            </a:r>
            <a:r>
              <a:rPr lang="en-US" sz="5800" b="1" i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’</a:t>
            </a:r>
            <a:r>
              <a:rPr lang="uk-UA" sz="5800" b="1" i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єрах</a:t>
            </a:r>
            <a:r>
              <a:rPr lang="uk-UA" sz="5800" b="1" i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</a:p>
          <a:p>
            <a:pPr algn="l"/>
            <a:r>
              <a:rPr lang="uk-UA" sz="5800" b="1" i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 у підземних шахтах, </a:t>
            </a:r>
          </a:p>
          <a:p>
            <a:pPr algn="l"/>
            <a:r>
              <a:rPr lang="uk-UA" sz="5800" b="1" i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 на бурових установках.</a:t>
            </a:r>
            <a:endParaRPr lang="ru-RU" sz="5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47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&amp;Kcy;&amp;acy;&amp;rcy;&amp;tcy;&amp;icy;&amp;ncy;&amp;kcy;&amp;icy; &amp;pcy;&amp;ocy; &amp;zcy;&amp;acy;&amp;pcy;&amp;rcy;&amp;ocy;&amp;scy;&amp;ucy; &amp;fcy;&amp;icy;&amp;zcy; &amp;khcy;&amp;vcy;&amp;icy;&amp;lcy;&amp;icy;&amp;n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109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&amp;Kcy;&amp;acy;&amp;rcy;&amp;tcy;&amp;icy;&amp;ncy;&amp;kcy;&amp;icy; &amp;pcy;&amp;ocy; &amp;zcy;&amp;acy;&amp;pcy;&amp;rcy;&amp;ocy;&amp;scy;&amp;ucy; &amp;fcy;&amp;icy;&amp;zcy; &amp;khcy;&amp;vcy;&amp;icy;&amp;lcy;&amp;icy;&amp;ncy;&amp;kcy;&amp;acy;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29205" r="29939" b="20847"/>
          <a:stretch/>
        </p:blipFill>
        <p:spPr bwMode="auto">
          <a:xfrm>
            <a:off x="2555776" y="1933412"/>
            <a:ext cx="3816424" cy="34398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242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&amp;Kcy;&amp;acy;&amp;rcy;&amp;tcy;&amp;icy;&amp;ncy;&amp;kcy;&amp;icy; &amp;pcy;&amp;ocy; &amp;zcy;&amp;acy;&amp;pcy;&amp;rcy;&amp;ocy;&amp;scy;&amp;ucy; &amp;ucy;&amp;chcy;&amp;iecy;&amp;ncy;&amp;icy;&amp;kcy; &amp;pcy;&amp;rcy;&amp;ocy;&amp;vcy;&amp;ocy;&amp;dcy;&amp;icy;&amp;tcy; &amp;ocy;&amp;pcy;&amp;ycy;&amp;tcy;&amp;y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1" y="28637"/>
            <a:ext cx="9143999" cy="1498178"/>
          </a:xfrm>
        </p:spPr>
        <p:txBody>
          <a:bodyPr>
            <a:no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Станція </a:t>
            </a:r>
            <a:r>
              <a:rPr lang="uk-UA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«Дослідницька</a:t>
            </a:r>
            <a:r>
              <a:rPr lang="uk-UA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</a:t>
            </a:r>
            <a:r>
              <a:rPr lang="uk-UA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32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amp;Kcy;&amp;acy;&amp;rcy;&amp;tcy;&amp;icy;&amp;ncy;&amp;kcy;&amp;icy; &amp;pcy;&amp;ocy; &amp;zcy;&amp;acy;&amp;pcy;&amp;rcy;&amp;ocy;&amp;scy;&amp;ucy; &amp;kcy;&amp;ocy;&amp;rcy;&amp;icy;&amp;scy;&amp;ncy;&amp;iukcy; &amp;kcy;&amp;ocy;&amp;pcy;&amp;acy;&amp;lcy;&amp;icy;&amp;ncy;&amp;icy;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23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&amp;Kcy;&amp;acy;&amp;rcy;&amp;tcy;&amp;icy;&amp;ncy;&amp;kcy;&amp;icy; &amp;pcy;&amp;ocy; &amp;zcy;&amp;acy;&amp;pcy;&amp;rcy;&amp;ocy;&amp;scy;&amp;ucy; &amp;kcy;&amp;ocy;&amp;rcy;&amp;icy;&amp;scy;&amp;ncy;&amp;iukcy; &amp;kcy;&amp;ocy;&amp;pcy;&amp;acy;&amp;lcy;&amp;icy;&amp;n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7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&amp;Kcy;&amp;acy;&amp;rcy;&amp;tcy;&amp;icy;&amp;ncy;&amp;kcy;&amp;icy; &amp;pcy;&amp;ocy; &amp;zcy;&amp;acy;&amp;pcy;&amp;rcy;&amp;ocy;&amp;scy;&amp;ucy; &amp;kcy;&amp;ocy;&amp;rcy;&amp;icy;&amp;scy;&amp;ncy;&amp;iukcy; &amp;kcy;&amp;ocy;&amp;pcy;&amp;acy;&amp;lcy;&amp;icy;&amp;n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0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&amp;Kcy;&amp;acy;&amp;rcy;&amp;tcy;&amp;icy;&amp;ncy;&amp;kcy;&amp;icy; &amp;pcy;&amp;ocy; &amp;zcy;&amp;acy;&amp;pcy;&amp;rcy;&amp;ocy;&amp;scy;&amp;ucy; &amp;ncy;&amp;acy;&amp;ucy;&amp;kcy;&amp;acy; &amp;fcy;&amp;ocy;&amp;n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2" y="-8020"/>
            <a:ext cx="9109808" cy="68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628" y="0"/>
            <a:ext cx="8229600" cy="1728192"/>
          </a:xfrm>
          <a:solidFill>
            <a:srgbClr val="4BD0FF"/>
          </a:solidFill>
        </p:spPr>
        <p:txBody>
          <a:bodyPr>
            <a:noAutofit/>
          </a:bodyPr>
          <a:lstStyle/>
          <a:p>
            <a:pPr lvl="0"/>
            <a:r>
              <a:rPr lang="uk-UA" sz="6000" b="1" dirty="0">
                <a:solidFill>
                  <a:srgbClr val="C00000"/>
                </a:solidFill>
                <a:latin typeface="Georgia" pitchFamily="18" charset="0"/>
              </a:rPr>
              <a:t>Станція </a:t>
            </a:r>
            <a:r>
              <a:rPr lang="uk-UA" sz="6000" b="1" dirty="0" smtClean="0">
                <a:solidFill>
                  <a:srgbClr val="C00000"/>
                </a:solidFill>
                <a:latin typeface="Georgia" pitchFamily="18" charset="0"/>
              </a:rPr>
              <a:t>«Підсумкова»</a:t>
            </a:r>
            <a:endParaRPr lang="ru-RU" sz="60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9218" name="Picture 2" descr="&amp;Kcy;&amp;acy;&amp;rcy;&amp;tcy;&amp;icy;&amp;ncy;&amp;kcy;&amp;icy; &amp;pcy;&amp;ocy; &amp;zcy;&amp;acy;&amp;pcy;&amp;rcy;&amp;ocy;&amp;scy;&amp;ucy; &amp;ucy;&amp;chcy;&amp;iecy;&amp;ncy;&amp;icy;&amp;kcy; &amp;zcy;&amp;acy;&amp;dcy;&amp;ucy;&amp;mcy;&amp;acy;&amp;lcy;&amp;scy;&amp;y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4083129" cy="48044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7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&amp;Kcy;&amp;acy;&amp;rcy;&amp;tcy;&amp;icy;&amp;ncy;&amp;kcy;&amp;icy; &amp;pcy;&amp;ocy; &amp;zcy;&amp;acy;&amp;pcy;&amp;rcy;&amp;ocy;&amp;scy;&amp;ucy; &amp;ncy;&amp;acy;&amp;ucy;&amp;kcy;&amp;acy; &amp;fcy;&amp;ocy;&amp;ncy; &amp;rcy;&amp;acy;&amp;m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521" y="-2"/>
            <a:ext cx="9130478" cy="687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136904" cy="616530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5400" dirty="0" smtClean="0">
                <a:latin typeface="Georgia" pitchFamily="18" charset="0"/>
              </a:rPr>
              <a:t>Корисні копалини </a:t>
            </a:r>
            <a:r>
              <a:rPr lang="uk-UA" sz="5400" dirty="0" err="1" smtClean="0">
                <a:latin typeface="Georgia" pitchFamily="18" charset="0"/>
              </a:rPr>
              <a:t>вико-ристовуються</a:t>
            </a:r>
            <a:r>
              <a:rPr lang="uk-UA" sz="5400" dirty="0" smtClean="0">
                <a:latin typeface="Georgia" pitchFamily="18" charset="0"/>
              </a:rPr>
              <a:t> в усіх </a:t>
            </a:r>
            <a:r>
              <a:rPr lang="uk-UA" sz="5400" dirty="0" err="1" smtClean="0">
                <a:latin typeface="Georgia" pitchFamily="18" charset="0"/>
              </a:rPr>
              <a:t>галу-зях</a:t>
            </a:r>
            <a:r>
              <a:rPr lang="uk-UA" sz="5400" dirty="0" smtClean="0">
                <a:latin typeface="Georgia" pitchFamily="18" charset="0"/>
              </a:rPr>
              <a:t> її життя.</a:t>
            </a:r>
          </a:p>
          <a:p>
            <a:pPr marL="0" indent="0" algn="just">
              <a:buNone/>
            </a:pPr>
            <a:r>
              <a:rPr lang="uk-UA" sz="5400" dirty="0" smtClean="0">
                <a:latin typeface="Georgia" pitchFamily="18" charset="0"/>
              </a:rPr>
              <a:t>З часом запаси корисних копалин вичерпуються, тому це безцінне </a:t>
            </a:r>
            <a:r>
              <a:rPr lang="uk-UA" sz="5400" dirty="0" err="1" smtClean="0">
                <a:latin typeface="Georgia" pitchFamily="18" charset="0"/>
              </a:rPr>
              <a:t>природ-не</a:t>
            </a:r>
            <a:r>
              <a:rPr lang="uk-UA" sz="5400" dirty="0" smtClean="0">
                <a:latin typeface="Georgia" pitchFamily="18" charset="0"/>
              </a:rPr>
              <a:t> багатство потрібно використовувати </a:t>
            </a:r>
            <a:r>
              <a:rPr lang="uk-UA" sz="5400" dirty="0" err="1" smtClean="0">
                <a:latin typeface="Georgia" pitchFamily="18" charset="0"/>
              </a:rPr>
              <a:t>ощад-ливо</a:t>
            </a:r>
            <a:r>
              <a:rPr lang="uk-UA" sz="5400" dirty="0" smtClean="0">
                <a:latin typeface="Georgia" pitchFamily="18" charset="0"/>
              </a:rPr>
              <a:t>.</a:t>
            </a:r>
            <a:endParaRPr lang="ru-RU" sz="5400" dirty="0">
              <a:latin typeface="Georg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1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56" y="-5680"/>
            <a:ext cx="8507288" cy="1143000"/>
          </a:xfrm>
        </p:spPr>
        <p:txBody>
          <a:bodyPr>
            <a:no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Станція «Домашня</a:t>
            </a:r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&amp;Kcy;&amp;acy;&amp;rcy;&amp;tcy;&amp;icy;&amp;ncy;&amp;kcy;&amp;icy; &amp;pcy;&amp;ocy; &amp;zcy;&amp;acy;&amp;pcy;&amp;rcy;&amp;ocy;&amp;scy;&amp;ucy; &amp;kcy;&amp;ncy;&amp;icy;&amp;gcy;&amp;acy; &amp;fcy;&amp;ocy;&amp;n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23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Kcy;&amp;acy;&amp;rcy;&amp;tcy;&amp;icy;&amp;ncy;&amp;kcy;&amp;icy; &amp;pcy;&amp;ocy; &amp;zcy;&amp;acy;&amp;pcy;&amp;rcy;&amp;ocy;&amp;scy;&amp;ucy; &amp;pcy;&amp;ocy;&amp;gcy;&amp;ocy;&amp;d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/>
          <a:lstStyle/>
          <a:p>
            <a:r>
              <a:rPr lang="uk-UA" b="1" i="1" dirty="0"/>
              <a:t>Хвилинка фенологічних спостережень.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51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D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97144" cy="836712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Станція «Домашня» 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892480" cy="6093296"/>
          </a:xfrm>
        </p:spPr>
        <p:txBody>
          <a:bodyPr>
            <a:noAutofit/>
          </a:bodyPr>
          <a:lstStyle/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Що таке гірські породи?</a:t>
            </a:r>
          </a:p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За допомогою яких установок досліджують глибини Землі?</a:t>
            </a:r>
          </a:p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Наведіть приклади гірських порід.</a:t>
            </a:r>
          </a:p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Як люди використовують гірські породи?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393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D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57"/>
            <a:ext cx="8856984" cy="4284061"/>
          </a:xfrm>
        </p:spPr>
        <p:txBody>
          <a:bodyPr>
            <a:noAutofit/>
          </a:bodyPr>
          <a:lstStyle/>
          <a:p>
            <a:r>
              <a:rPr lang="uk-UA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Усі гірські породи, що використовуються людьми, називають корисними копалинами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kcy;&amp;ocy;&amp;rcy;&amp;icy;&amp;scy;&amp;ncy;&amp;iukcy; &amp;kcy;&amp;ocy;&amp;pcy;&amp;acy;&amp;lcy;&amp;icy;&amp;n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91118"/>
            <a:ext cx="3528392" cy="242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80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Kcy;&amp;acy;&amp;rcy;&amp;tcy;&amp;icy;&amp;ncy;&amp;kcy;&amp;icy; &amp;pcy;&amp;ocy; &amp;zcy;&amp;acy;&amp;pcy;&amp;rcy;&amp;ocy;&amp;scy;&amp;ucy; &amp;kcy;&amp;ocy;&amp;rcy;&amp;icy;&amp;scy;&amp;ncy;&amp;iukcy; &amp;kcy;&amp;ocy;&amp;pcy;&amp;acy;&amp;lcy;&amp;icy;&amp;n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02" y="-12701"/>
            <a:ext cx="9142197" cy="687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99712"/>
            <a:ext cx="8445624" cy="5147928"/>
          </a:xfrm>
          <a:noFill/>
        </p:spPr>
        <p:txBody>
          <a:bodyPr>
            <a:normAutofit/>
          </a:bodyPr>
          <a:lstStyle/>
          <a:p>
            <a:r>
              <a:rPr lang="uk-UA" sz="6000" b="1" dirty="0">
                <a:ln w="3810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</a:t>
            </a:r>
            <a:r>
              <a:rPr lang="uk-UA" sz="6000" b="1" dirty="0" smtClean="0">
                <a:ln w="3810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ема уроку:</a:t>
            </a:r>
            <a:br>
              <a:rPr lang="uk-UA" sz="6000" b="1" dirty="0" smtClean="0">
                <a:ln w="3810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uk-UA" sz="6000" b="1" dirty="0" smtClean="0">
                <a:ln w="3810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«Що таке корисні копалини?</a:t>
            </a:r>
            <a:br>
              <a:rPr lang="uk-UA" sz="6000" b="1" dirty="0" smtClean="0">
                <a:ln w="3810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uk-UA" sz="6000" b="1" dirty="0" smtClean="0">
                <a:ln w="3810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Навіщо людям корисні копалини?»</a:t>
            </a:r>
            <a:endParaRPr lang="ru-RU" sz="6000" b="1" dirty="0">
              <a:ln w="3810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9408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97144" cy="836712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Станція «Наукова» 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64904"/>
            <a:ext cx="4941168" cy="4941168"/>
          </a:xfrm>
          <a:prstGeom prst="rect">
            <a:avLst/>
          </a:prstGeom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457200" y="1340768"/>
            <a:ext cx="8229600" cy="1972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6000" dirty="0" smtClean="0">
                <a:latin typeface="Georgia" pitchFamily="18" charset="0"/>
              </a:rPr>
              <a:t>Робота з підручником с.47</a:t>
            </a:r>
            <a:endParaRPr lang="ru-RU" sz="6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675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597352"/>
          </a:xfrm>
        </p:spPr>
        <p:txBody>
          <a:bodyPr>
            <a:noAutofit/>
          </a:bodyPr>
          <a:lstStyle/>
          <a:p>
            <a:pPr algn="l"/>
            <a:r>
              <a:rPr lang="uk-UA" sz="8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8800" dirty="0" smtClean="0">
                <a:latin typeface="Times New Roman" pitchFamily="18" charset="0"/>
                <a:cs typeface="Times New Roman" pitchFamily="18" charset="0"/>
              </a:rPr>
              <a:t>орисні копалини бувають:</a:t>
            </a:r>
            <a:r>
              <a:rPr lang="uk-UA" sz="8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8800" dirty="0">
                <a:latin typeface="Times New Roman" pitchFamily="18" charset="0"/>
                <a:cs typeface="Times New Roman" pitchFamily="18" charset="0"/>
              </a:rPr>
            </a:br>
            <a:r>
              <a:rPr lang="uk-UA" sz="8800" dirty="0" smtClean="0">
                <a:latin typeface="Times New Roman" pitchFamily="18" charset="0"/>
                <a:cs typeface="Times New Roman" pitchFamily="18" charset="0"/>
              </a:rPr>
              <a:t>● твердими;</a:t>
            </a:r>
            <a:br>
              <a:rPr lang="uk-UA" sz="8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8800" dirty="0" smtClean="0">
                <a:latin typeface="Times New Roman" pitchFamily="18" charset="0"/>
                <a:cs typeface="Times New Roman" pitchFamily="18" charset="0"/>
              </a:rPr>
              <a:t>● рідкими;</a:t>
            </a:r>
            <a:br>
              <a:rPr lang="uk-UA" sz="8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8800" dirty="0" smtClean="0">
                <a:latin typeface="Times New Roman" pitchFamily="18" charset="0"/>
                <a:cs typeface="Times New Roman" pitchFamily="18" charset="0"/>
              </a:rPr>
              <a:t>● газоподібними.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8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64904"/>
            <a:ext cx="4941168" cy="4941168"/>
          </a:xfrm>
          <a:prstGeom prst="rect">
            <a:avLst/>
          </a:prstGeom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457200" y="1340768"/>
            <a:ext cx="8229600" cy="1972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6000" dirty="0" smtClean="0">
                <a:latin typeface="Georgia" pitchFamily="18" charset="0"/>
              </a:rPr>
              <a:t>Робота з підручником с.48</a:t>
            </a:r>
            <a:endParaRPr lang="ru-RU" sz="6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456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&amp;Kcy;&amp;acy;&amp;rcy;&amp;tcy;&amp;icy;&amp;ncy;&amp;kcy;&amp;icy; &amp;pcy;&amp;ocy; &amp;zcy;&amp;acy;&amp;pcy;&amp;rcy;&amp;ocy;&amp;scy;&amp;ucy; &amp;icy;&amp;scy;&amp;tcy;&amp;ocy;&amp;rcy;&amp;icy;&amp;yacy; &amp;fcy;&amp;ocy;&amp;ncy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2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800" y="0"/>
            <a:ext cx="8229600" cy="980728"/>
          </a:xfrm>
        </p:spPr>
        <p:txBody>
          <a:bodyPr>
            <a:noAutofit/>
          </a:bodyPr>
          <a:lstStyle/>
          <a:p>
            <a:pPr lvl="0"/>
            <a:r>
              <a:rPr lang="uk-UA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Станція </a:t>
            </a:r>
            <a:r>
              <a:rPr lang="uk-UA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«Знань»</a:t>
            </a:r>
            <a:endParaRPr lang="ru-RU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1286969"/>
            <a:ext cx="8902588" cy="4284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6600" b="1" i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Корисні копалини </a:t>
            </a:r>
            <a:r>
              <a:rPr lang="uk-UA" sz="6600" b="1" i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uk-UA" sz="6600" b="1" i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 гірські породи, що </a:t>
            </a:r>
            <a:r>
              <a:rPr lang="uk-UA" sz="6600" b="1" i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використову-ються</a:t>
            </a:r>
            <a:r>
              <a:rPr lang="uk-UA" sz="6600" b="1" i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людьми. 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7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157</TotalTime>
  <Words>152</Words>
  <Application>Microsoft Office PowerPoint</Application>
  <PresentationFormat>Экран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Розробила: учитель початкових класів  ЗОШ І-ІІІ ст. №9 Сляднєва Галина Юріївна</vt:lpstr>
      <vt:lpstr>Хвилинка фенологічних спостережень.</vt:lpstr>
      <vt:lpstr>Станція «Домашня» </vt:lpstr>
      <vt:lpstr>Усі гірські породи, що використовуються людьми, називають корисними копалинами</vt:lpstr>
      <vt:lpstr>Тема уроку:   «Що таке корисні копалини? Навіщо людям корисні копалини?»</vt:lpstr>
      <vt:lpstr>Станція «Наукова» </vt:lpstr>
      <vt:lpstr>Корисні копалини бувають: ● твердими; ● рідкими; ● газоподібними. </vt:lpstr>
      <vt:lpstr>Презентация PowerPoint</vt:lpstr>
      <vt:lpstr>Станція «Знань»</vt:lpstr>
      <vt:lpstr>Презентация PowerPoint</vt:lpstr>
      <vt:lpstr>Презентация PowerPoint</vt:lpstr>
      <vt:lpstr>Презентация PowerPoint</vt:lpstr>
      <vt:lpstr>Станція «Дослідницька» </vt:lpstr>
      <vt:lpstr>Презентация PowerPoint</vt:lpstr>
      <vt:lpstr>Презентация PowerPoint</vt:lpstr>
      <vt:lpstr>Презентация PowerPoint</vt:lpstr>
      <vt:lpstr>Станція «Підсумкова»</vt:lpstr>
      <vt:lpstr>Презентация PowerPoint</vt:lpstr>
      <vt:lpstr>Станція «Домашня»</vt:lpstr>
    </vt:vector>
  </TitlesOfParts>
  <Company>WareZ Provider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Хвилинка фенологічних спостережень.</dc:title>
  <dc:creator>www.PHILka.RU</dc:creator>
  <cp:lastModifiedBy>www.PHILka.RU</cp:lastModifiedBy>
  <cp:revision>24</cp:revision>
  <dcterms:created xsi:type="dcterms:W3CDTF">2016-10-14T14:34:12Z</dcterms:created>
  <dcterms:modified xsi:type="dcterms:W3CDTF">2016-11-01T12:09:42Z</dcterms:modified>
</cp:coreProperties>
</file>