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0" r:id="rId34"/>
    <p:sldId id="291" r:id="rId35"/>
    <p:sldId id="292" r:id="rId36"/>
    <p:sldId id="293" r:id="rId37"/>
    <p:sldId id="294" r:id="rId38"/>
    <p:sldId id="295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66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1176" autoAdjust="0"/>
    <p:restoredTop sz="94660"/>
  </p:normalViewPr>
  <p:slideViewPr>
    <p:cSldViewPr>
      <p:cViewPr varScale="1">
        <p:scale>
          <a:sx n="68" d="100"/>
          <a:sy n="6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96;&#1082;&#1086;&#1083;&#1072;\&#1059;&#1082;&#1088;&#1072;&#1111;&#1085;&#1089;&#1100;&#1082;&#1072;%20&#1084;&#1086;&#1074;&#1072;\&#1055;&#1072;&#1083;&#1100;&#1095;&#1080;&#1082;&#1086;&#1074;&#1072;%20&#1075;&#1110;&#1084;&#1085;&#1072;&#1089;&#1090;&#1080;&#1082;&#1072;.mp4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96;&#1082;&#1086;&#1083;&#1072;\&#1053;&#1077;&#1091;&#1085;&#1099;&#1074;&#1072;&#1102;&#1097;&#1080;&#1081;%20&#1090;&#1072;&#1085;&#1094;&#1091;&#1102;&#1097;&#1080;&#1081;%20&#1105;&#1078;&#1080;&#1082;.mp4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10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428736"/>
            <a:ext cx="9429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</a:rPr>
              <a:t>Продзвенів</a:t>
            </a:r>
            <a:r>
              <a:rPr lang="ru-RU" sz="4800" b="1" dirty="0" smtClean="0">
                <a:solidFill>
                  <a:srgbClr val="FF0000"/>
                </a:solidFill>
              </a:rPr>
              <a:t> уже </a:t>
            </a:r>
            <a:r>
              <a:rPr lang="ru-RU" sz="4800" b="1" dirty="0" err="1" smtClean="0">
                <a:solidFill>
                  <a:srgbClr val="FF0000"/>
                </a:solidFill>
              </a:rPr>
              <a:t>дзвінок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sz="4800" b="1" dirty="0" err="1" smtClean="0">
                <a:solidFill>
                  <a:srgbClr val="FF0000"/>
                </a:solidFill>
              </a:rPr>
              <a:t>Починаємо</a:t>
            </a:r>
            <a:r>
              <a:rPr lang="ru-RU" sz="4800" b="1" dirty="0" smtClean="0">
                <a:solidFill>
                  <a:srgbClr val="FF0000"/>
                </a:solidFill>
              </a:rPr>
              <a:t> урок.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Будем добре </a:t>
            </a:r>
            <a:r>
              <a:rPr lang="ru-RU" sz="4800" b="1" dirty="0" err="1" smtClean="0">
                <a:solidFill>
                  <a:srgbClr val="FF0000"/>
                </a:solidFill>
              </a:rPr>
              <a:t>працювати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sz="4800" b="1" dirty="0" err="1" smtClean="0">
                <a:solidFill>
                  <a:srgbClr val="FF0000"/>
                </a:solidFill>
              </a:rPr>
              <a:t>Хороші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результати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solidFill>
                  <a:srgbClr val="FF0000"/>
                </a:solidFill>
              </a:rPr>
              <a:t>будемо</a:t>
            </a:r>
            <a:r>
              <a:rPr lang="ru-RU" sz="4800" b="1" dirty="0" smtClean="0">
                <a:solidFill>
                  <a:srgbClr val="FF0000"/>
                </a:solidFill>
              </a:rPr>
              <a:t>  </a:t>
            </a:r>
            <a:r>
              <a:rPr lang="ru-RU" sz="4800" b="1" dirty="0" err="1" smtClean="0">
                <a:solidFill>
                  <a:srgbClr val="FF0000"/>
                </a:solidFill>
              </a:rPr>
              <a:t>мати</a:t>
            </a:r>
            <a:r>
              <a:rPr lang="ru-RU" sz="4800" b="1" dirty="0" smtClean="0">
                <a:solidFill>
                  <a:srgbClr val="FF0000"/>
                </a:solidFill>
              </a:rPr>
              <a:t>.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крокоди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фрук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783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смешні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Картинки по запросу смешні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Картинки по запросу природа 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170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соба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8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дом наоборот внут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358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метел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687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украї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піца рецеп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13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крокоди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фрук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783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10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0"/>
            <a:ext cx="724191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Перевірка домашнього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авдання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2000240"/>
            <a:ext cx="3768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Вправа 144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357562"/>
            <a:ext cx="800105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cap="none" spc="0" dirty="0" smtClean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Всього, придивляється.</a:t>
            </a:r>
            <a:endParaRPr lang="ru-RU" sz="8800" b="1" cap="none" spc="0" dirty="0">
              <a:ln w="11430"/>
              <a:solidFill>
                <a:srgbClr val="0066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143240" y="3714752"/>
            <a:ext cx="500066" cy="928694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071934" y="5143512"/>
            <a:ext cx="500066" cy="928694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715008" y="5072074"/>
            <a:ext cx="500066" cy="928694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715140" y="5072074"/>
            <a:ext cx="500066" cy="928694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смешні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Картинки по запросу смешні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Картинки по запросу природа 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170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соба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8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дом наоборот внут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358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метел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687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украї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піца рецеп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13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крокоди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фрук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6783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Картинки по запросу природа зи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Картинки по запросу природа зим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6" name="Picture 6" descr="Картинки по запросу природа 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42"/>
            <a:ext cx="9144000" cy="68510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1785926"/>
            <a:ext cx="7276351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99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</a:t>
            </a:r>
            <a:r>
              <a:rPr lang="uk-UA" sz="19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199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-дя</a:t>
            </a:r>
            <a:endParaRPr lang="ru-RU" sz="19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38186" y="1938326"/>
            <a:ext cx="7521611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99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- </a:t>
            </a:r>
            <a:r>
              <a:rPr lang="uk-UA" sz="199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нє</a:t>
            </a:r>
            <a:endParaRPr lang="ru-RU" sz="199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8186" y="1938326"/>
            <a:ext cx="704231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9900" b="1" dirty="0" err="1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Лу-лю</a:t>
            </a:r>
            <a:endParaRPr lang="ru-RU" sz="19900" b="1" cap="none" spc="0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8186" y="1938326"/>
            <a:ext cx="571188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19900" b="1" dirty="0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 </a:t>
            </a:r>
            <a:r>
              <a:rPr lang="uk-UA" sz="19900" b="1" dirty="0" err="1" smtClean="0">
                <a:ln w="11430"/>
                <a:solidFill>
                  <a:srgbClr val="00CC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-ті</a:t>
            </a:r>
            <a:endParaRPr lang="ru-RU" sz="19900" b="1" cap="none" spc="0" dirty="0">
              <a:ln w="11430"/>
              <a:solidFill>
                <a:srgbClr val="00CC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5" grpId="1" build="allAtOnce"/>
      <p:bldP spid="6" grpId="0" build="allAtOnce"/>
      <p:bldP spid="6" grpId="1" build="allAtOnce"/>
      <p:bldP spid="7" grpId="0" build="allAtOnce"/>
      <p:bldP spid="7" grpId="1" build="allAtOnce"/>
      <p:bldP spid="8" grpId="0" build="allAtOnce"/>
      <p:bldP spid="8" grpI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105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71736" y="285728"/>
            <a:ext cx="48734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i="1" cap="none" spc="0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 листопада</a:t>
            </a:r>
          </a:p>
          <a:p>
            <a:pPr algn="ctr"/>
            <a:r>
              <a:rPr lang="uk-UA" sz="5400" i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Класна робота</a:t>
            </a:r>
            <a:endParaRPr lang="ru-RU" sz="5400" i="1" cap="none" spc="0" dirty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2" name="Picture 2" descr="Картинки по запросу буква п писа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29132"/>
            <a:ext cx="3357554" cy="24288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2143116"/>
            <a:ext cx="516359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i="1" cap="none" spc="0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 </a:t>
            </a:r>
            <a:r>
              <a:rPr lang="uk-UA" sz="6600" i="1" cap="none" spc="0" dirty="0" err="1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uk-UA" sz="6600" i="1" cap="none" spc="0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при </a:t>
            </a:r>
            <a:r>
              <a:rPr lang="uk-UA" sz="6600" i="1" cap="none" spc="0" dirty="0" err="1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</a:t>
            </a:r>
            <a:r>
              <a:rPr lang="uk-UA" sz="6600" i="1" cap="none" spc="0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6600" i="1" cap="none" spc="0" dirty="0" err="1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</a:t>
            </a:r>
            <a:endParaRPr lang="ru-RU" sz="6600" i="1" cap="none" spc="0" dirty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2132" y="2143116"/>
            <a:ext cx="32431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i="1" dirty="0" smtClean="0">
                <a:ln w="11430"/>
                <a:solidFill>
                  <a:schemeClr val="tx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природа</a:t>
            </a:r>
            <a:endParaRPr lang="ru-RU" sz="6600" i="1" cap="none" spc="0" dirty="0">
              <a:ln w="11430"/>
              <a:solidFill>
                <a:schemeClr val="tx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42"/>
            <a:ext cx="9144000" cy="6851058"/>
          </a:xfrm>
          <a:prstGeom prst="rect">
            <a:avLst/>
          </a:prstGeom>
          <a:noFill/>
        </p:spPr>
      </p:pic>
      <p:pic>
        <p:nvPicPr>
          <p:cNvPr id="3" name="Рисунок 2" descr="2-um-vua-53-638.jpg"/>
          <p:cNvPicPr>
            <a:picLocks noChangeAspect="1"/>
          </p:cNvPicPr>
          <p:nvPr/>
        </p:nvPicPr>
        <p:blipFill>
          <a:blip r:embed="rId3"/>
          <a:srcRect l="20641" t="52083" r="10065" b="37500"/>
          <a:stretch>
            <a:fillRect/>
          </a:stretch>
        </p:blipFill>
        <p:spPr>
          <a:xfrm>
            <a:off x="714348" y="1928802"/>
            <a:ext cx="7722448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496"/>
            <a:ext cx="7185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Пальчикова гімнастика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Пальчикова гімнасти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42"/>
            <a:ext cx="9144000" cy="68510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3174" y="500042"/>
            <a:ext cx="3550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146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714488"/>
            <a:ext cx="868218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Сійся, родися,колосом </a:t>
            </a:r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оз-</a:t>
            </a:r>
            <a:endParaRPr lang="uk-UA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вивайся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засівайся,ниво,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ю-</a:t>
            </a:r>
            <a:endParaRPr lang="uk-UA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дям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на добро 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4357694"/>
            <a:ext cx="48221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Василь Симоненко</a:t>
            </a:r>
            <a:endParaRPr lang="ru-RU" sz="4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00100" y="2500306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357290" y="2500306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786182" y="2500306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428860" y="3286124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786182" y="3286124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929190" y="3286124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572132" y="3286124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715272" y="3286124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28596" y="4143380"/>
            <a:ext cx="3571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42"/>
            <a:ext cx="9144000" cy="6851058"/>
          </a:xfrm>
          <a:prstGeom prst="rect">
            <a:avLst/>
          </a:prstGeom>
          <a:noFill/>
        </p:spPr>
      </p:pic>
      <p:pic>
        <p:nvPicPr>
          <p:cNvPr id="3" name="Рисунок 2" descr="2-um-vua-54-638.jpg"/>
          <p:cNvPicPr>
            <a:picLocks noChangeAspect="1"/>
          </p:cNvPicPr>
          <p:nvPr/>
        </p:nvPicPr>
        <p:blipFill>
          <a:blip r:embed="rId3"/>
          <a:srcRect l="7244" t="12245" r="8718" b="62245"/>
          <a:stretch>
            <a:fillRect/>
          </a:stretch>
        </p:blipFill>
        <p:spPr>
          <a:xfrm>
            <a:off x="785786" y="1285860"/>
            <a:ext cx="7072362" cy="43577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28860" y="357166"/>
            <a:ext cx="3550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Вправа 147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928802"/>
            <a:ext cx="46519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2357430"/>
            <a:ext cx="46519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786058"/>
            <a:ext cx="46519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3143248"/>
            <a:ext cx="46519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4000504"/>
            <a:ext cx="46519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Неунывающий танцующий ёжи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42"/>
            <a:ext cx="9144000" cy="685105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</a:rPr>
              <a:t>У </a:t>
            </a:r>
            <a:r>
              <a:rPr lang="ru-RU" sz="6000" b="1" dirty="0" err="1" smtClean="0">
                <a:solidFill>
                  <a:srgbClr val="FF0066"/>
                </a:solidFill>
              </a:rPr>
              <a:t>траві</a:t>
            </a:r>
            <a:r>
              <a:rPr lang="ru-RU" sz="6000" b="1" dirty="0" smtClean="0">
                <a:solidFill>
                  <a:srgbClr val="FF0066"/>
                </a:solidFill>
              </a:rPr>
              <a:t> </a:t>
            </a:r>
            <a:r>
              <a:rPr lang="ru-RU" sz="6000" b="1" dirty="0" err="1" smtClean="0">
                <a:solidFill>
                  <a:srgbClr val="FF0066"/>
                </a:solidFill>
              </a:rPr>
              <a:t>лежить</a:t>
            </a:r>
            <a:r>
              <a:rPr lang="ru-RU" sz="6000" b="1" dirty="0" smtClean="0">
                <a:solidFill>
                  <a:srgbClr val="FF0066"/>
                </a:solidFill>
              </a:rPr>
              <a:t> клубок, </a:t>
            </a:r>
            <a:endParaRPr lang="ru-RU" sz="6000" b="1" dirty="0" smtClean="0">
              <a:solidFill>
                <a:srgbClr val="FF0066"/>
              </a:solidFill>
            </a:endParaRPr>
          </a:p>
          <a:p>
            <a:r>
              <a:rPr lang="ru-RU" sz="6000" b="1" dirty="0" smtClean="0">
                <a:solidFill>
                  <a:srgbClr val="FF0066"/>
                </a:solidFill>
              </a:rPr>
              <a:t>В </a:t>
            </a:r>
            <a:r>
              <a:rPr lang="ru-RU" sz="6000" b="1" dirty="0" err="1" smtClean="0">
                <a:solidFill>
                  <a:srgbClr val="FF0066"/>
                </a:solidFill>
              </a:rPr>
              <a:t>ньому</a:t>
            </a:r>
            <a:r>
              <a:rPr lang="ru-RU" sz="6000" b="1" dirty="0" smtClean="0">
                <a:solidFill>
                  <a:srgbClr val="FF0066"/>
                </a:solidFill>
              </a:rPr>
              <a:t> </a:t>
            </a:r>
            <a:r>
              <a:rPr lang="ru-RU" sz="6000" b="1" dirty="0" err="1" smtClean="0">
                <a:solidFill>
                  <a:srgbClr val="FF0066"/>
                </a:solidFill>
              </a:rPr>
              <a:t>безліч</a:t>
            </a:r>
            <a:r>
              <a:rPr lang="ru-RU" sz="6000" b="1" dirty="0" smtClean="0">
                <a:solidFill>
                  <a:srgbClr val="FF0066"/>
                </a:solidFill>
              </a:rPr>
              <a:t> </a:t>
            </a:r>
            <a:r>
              <a:rPr lang="ru-RU" sz="6000" b="1" dirty="0" err="1" smtClean="0">
                <a:solidFill>
                  <a:srgbClr val="FF0066"/>
                </a:solidFill>
              </a:rPr>
              <a:t>голочок</a:t>
            </a:r>
            <a:r>
              <a:rPr lang="ru-RU" sz="6000" b="1" dirty="0" smtClean="0">
                <a:solidFill>
                  <a:srgbClr val="FF0066"/>
                </a:solidFill>
              </a:rPr>
              <a:t>.</a:t>
            </a:r>
            <a:endParaRPr lang="ru-RU" sz="6000" b="1" dirty="0">
              <a:solidFill>
                <a:srgbClr val="FF0066"/>
              </a:solidFill>
            </a:endParaRPr>
          </a:p>
        </p:txBody>
      </p:sp>
      <p:pic>
        <p:nvPicPr>
          <p:cNvPr id="43010" name="Picture 2" descr="Картинки по запросу їжа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357694"/>
            <a:ext cx="8429684" cy="25003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428868"/>
            <a:ext cx="2373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[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йїжак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]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Арка 5"/>
          <p:cNvSpPr/>
          <p:nvPr/>
        </p:nvSpPr>
        <p:spPr>
          <a:xfrm rot="10800000">
            <a:off x="571472" y="3000372"/>
            <a:ext cx="500066" cy="42862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Арка 7"/>
          <p:cNvSpPr/>
          <p:nvPr/>
        </p:nvSpPr>
        <p:spPr>
          <a:xfrm rot="10800000">
            <a:off x="1071538" y="3000372"/>
            <a:ext cx="1143008" cy="42862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43042" y="2285992"/>
            <a:ext cx="285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'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2428868"/>
            <a:ext cx="1981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r>
              <a:rPr lang="uk-UA" sz="5400" i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їжак-</a:t>
            </a:r>
            <a:endParaRPr lang="ru-RU" sz="5400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2500306"/>
            <a:ext cx="42691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 </a:t>
            </a:r>
            <a:r>
              <a:rPr lang="uk-UA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</a:t>
            </a:r>
            <a:r>
              <a:rPr lang="uk-UA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., 4 б.,2 </a:t>
            </a:r>
            <a:r>
              <a:rPr lang="uk-UA" sz="4800" b="1" i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скл</a:t>
            </a:r>
            <a:r>
              <a:rPr lang="uk-UA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48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animBg="1"/>
      <p:bldP spid="8" grpId="0" animBg="1"/>
      <p:bldP spid="9" grpId="0" build="allAtOnce"/>
      <p:bldP spid="10" grpId="0" build="allAtOnce"/>
      <p:bldP spid="11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ет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42"/>
            <a:ext cx="9144000" cy="6851058"/>
          </a:xfrm>
          <a:prstGeom prst="rect">
            <a:avLst/>
          </a:prstGeom>
          <a:noFill/>
        </p:spPr>
      </p:pic>
      <p:pic>
        <p:nvPicPr>
          <p:cNvPr id="50178" name="Picture 2" descr="Картинки по запросу їжа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01750" y="-16859392"/>
            <a:ext cx="24384000" cy="15240000"/>
          </a:xfrm>
          <a:prstGeom prst="rect">
            <a:avLst/>
          </a:prstGeom>
          <a:noFill/>
        </p:spPr>
      </p:pic>
      <p:pic>
        <p:nvPicPr>
          <p:cNvPr id="50180" name="Picture 4" descr="Картинки по запросу їжа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0"/>
            <a:ext cx="3571868" cy="31432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1) Яка </a:t>
            </a:r>
            <a:r>
              <a:rPr lang="ru-RU" sz="3600" b="1" dirty="0" err="1" smtClean="0">
                <a:solidFill>
                  <a:srgbClr val="006600"/>
                </a:solidFill>
              </a:rPr>
              <a:t>це</a:t>
            </a:r>
            <a:r>
              <a:rPr lang="ru-RU" sz="3600" b="1" dirty="0" smtClean="0">
                <a:solidFill>
                  <a:srgbClr val="006600"/>
                </a:solidFill>
              </a:rPr>
              <a:t> </a:t>
            </a:r>
            <a:r>
              <a:rPr lang="ru-RU" sz="3600" b="1" dirty="0" err="1" smtClean="0">
                <a:solidFill>
                  <a:srgbClr val="006600"/>
                </a:solidFill>
              </a:rPr>
              <a:t>тварина</a:t>
            </a:r>
            <a:r>
              <a:rPr lang="ru-RU" sz="3600" b="1" dirty="0" smtClean="0">
                <a:solidFill>
                  <a:srgbClr val="006600"/>
                </a:solidFill>
              </a:rPr>
              <a:t>?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2) Де </a:t>
            </a:r>
            <a:r>
              <a:rPr lang="ru-RU" sz="3600" b="1" dirty="0" err="1" smtClean="0">
                <a:solidFill>
                  <a:srgbClr val="006600"/>
                </a:solidFill>
              </a:rPr>
              <a:t>живе</a:t>
            </a:r>
            <a:r>
              <a:rPr lang="ru-RU" sz="3600" b="1" dirty="0" smtClean="0">
                <a:solidFill>
                  <a:srgbClr val="006600"/>
                </a:solidFill>
              </a:rPr>
              <a:t>?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3) Яка в </a:t>
            </a:r>
            <a:r>
              <a:rPr lang="ru-RU" sz="3600" b="1" dirty="0" err="1" smtClean="0">
                <a:solidFill>
                  <a:srgbClr val="006600"/>
                </a:solidFill>
              </a:rPr>
              <a:t>нього</a:t>
            </a:r>
            <a:r>
              <a:rPr lang="ru-RU" sz="3600" b="1" dirty="0" smtClean="0">
                <a:solidFill>
                  <a:srgbClr val="006600"/>
                </a:solidFill>
              </a:rPr>
              <a:t> шубка?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4) </a:t>
            </a:r>
            <a:r>
              <a:rPr lang="ru-RU" sz="3600" b="1" dirty="0" err="1" smtClean="0">
                <a:solidFill>
                  <a:srgbClr val="006600"/>
                </a:solidFill>
              </a:rPr>
              <a:t>Який</a:t>
            </a:r>
            <a:r>
              <a:rPr lang="ru-RU" sz="3600" b="1" dirty="0" smtClean="0">
                <a:solidFill>
                  <a:srgbClr val="006600"/>
                </a:solidFill>
              </a:rPr>
              <a:t> носик?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5) </a:t>
            </a:r>
            <a:r>
              <a:rPr lang="ru-RU" sz="3600" b="1" dirty="0" err="1" smtClean="0">
                <a:solidFill>
                  <a:srgbClr val="006600"/>
                </a:solidFill>
              </a:rPr>
              <a:t>Які</a:t>
            </a:r>
            <a:r>
              <a:rPr lang="ru-RU" sz="3600" b="1" dirty="0" smtClean="0">
                <a:solidFill>
                  <a:srgbClr val="006600"/>
                </a:solidFill>
              </a:rPr>
              <a:t> </a:t>
            </a:r>
            <a:r>
              <a:rPr lang="ru-RU" sz="3600" b="1" dirty="0" err="1" smtClean="0">
                <a:solidFill>
                  <a:srgbClr val="006600"/>
                </a:solidFill>
              </a:rPr>
              <a:t>очі</a:t>
            </a:r>
            <a:r>
              <a:rPr lang="ru-RU" sz="3600" b="1" dirty="0" smtClean="0">
                <a:solidFill>
                  <a:srgbClr val="006600"/>
                </a:solidFill>
              </a:rPr>
              <a:t>?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6) </a:t>
            </a:r>
            <a:r>
              <a:rPr lang="ru-RU" sz="3600" b="1" dirty="0" err="1" smtClean="0">
                <a:solidFill>
                  <a:srgbClr val="006600"/>
                </a:solidFill>
              </a:rPr>
              <a:t>Які</a:t>
            </a:r>
            <a:r>
              <a:rPr lang="ru-RU" sz="3600" b="1" dirty="0" smtClean="0">
                <a:solidFill>
                  <a:srgbClr val="006600"/>
                </a:solidFill>
              </a:rPr>
              <a:t> </a:t>
            </a:r>
            <a:r>
              <a:rPr lang="ru-RU" sz="3600" b="1" dirty="0" err="1" smtClean="0">
                <a:solidFill>
                  <a:srgbClr val="006600"/>
                </a:solidFill>
              </a:rPr>
              <a:t>ніжки</a:t>
            </a:r>
            <a:r>
              <a:rPr lang="ru-RU" sz="3600" b="1" dirty="0" smtClean="0">
                <a:solidFill>
                  <a:srgbClr val="006600"/>
                </a:solidFill>
              </a:rPr>
              <a:t>?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286256"/>
            <a:ext cx="8501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</a:rPr>
              <a:t>з</a:t>
            </a:r>
            <a:r>
              <a:rPr lang="ru-RU" sz="5400" b="1" dirty="0" smtClean="0">
                <a:solidFill>
                  <a:srgbClr val="FF0000"/>
                </a:solidFill>
              </a:rPr>
              <a:t> </a:t>
            </a:r>
            <a:r>
              <a:rPr lang="ru-RU" sz="5400" b="1" dirty="0" err="1" smtClean="0">
                <a:solidFill>
                  <a:srgbClr val="FF0000"/>
                </a:solidFill>
              </a:rPr>
              <a:t>колючок</a:t>
            </a:r>
            <a:r>
              <a:rPr lang="ru-RU" sz="5400" b="1" dirty="0" smtClean="0"/>
              <a:t>; </a:t>
            </a:r>
            <a:r>
              <a:rPr lang="ru-RU" sz="5400" b="1" dirty="0" smtClean="0"/>
              <a:t>    </a:t>
            </a:r>
            <a:r>
              <a:rPr lang="ru-RU" sz="5400" b="1" dirty="0" smtClean="0">
                <a:solidFill>
                  <a:srgbClr val="FF0066"/>
                </a:solidFill>
              </a:rPr>
              <a:t>маленький</a:t>
            </a:r>
            <a:r>
              <a:rPr lang="ru-RU" sz="5400" b="1" dirty="0" smtClean="0">
                <a:solidFill>
                  <a:srgbClr val="FF0066"/>
                </a:solidFill>
              </a:rPr>
              <a:t>, </a:t>
            </a:r>
            <a:r>
              <a:rPr lang="ru-RU" sz="5400" b="1" dirty="0" smtClean="0">
                <a:solidFill>
                  <a:srgbClr val="FF0066"/>
                </a:solidFill>
              </a:rPr>
              <a:t>    </a:t>
            </a:r>
            <a:r>
              <a:rPr lang="ru-RU" sz="5400" b="1" dirty="0" err="1" smtClean="0">
                <a:solidFill>
                  <a:srgbClr val="FF0066"/>
                </a:solidFill>
              </a:rPr>
              <a:t>гостренький</a:t>
            </a:r>
            <a:r>
              <a:rPr lang="ru-RU" sz="5400" b="1" dirty="0" smtClean="0"/>
              <a:t>; </a:t>
            </a:r>
            <a:r>
              <a:rPr lang="ru-RU" sz="5400" b="1" dirty="0" err="1" smtClean="0">
                <a:solidFill>
                  <a:srgbClr val="0070C0"/>
                </a:solidFill>
              </a:rPr>
              <a:t>мов</a:t>
            </a:r>
            <a:r>
              <a:rPr lang="ru-RU" sz="5400" b="1" dirty="0" smtClean="0">
                <a:solidFill>
                  <a:srgbClr val="0070C0"/>
                </a:solidFill>
              </a:rPr>
              <a:t> </a:t>
            </a:r>
            <a:r>
              <a:rPr lang="ru-RU" sz="5400" b="1" dirty="0" err="1" smtClean="0">
                <a:solidFill>
                  <a:srgbClr val="0070C0"/>
                </a:solidFill>
              </a:rPr>
              <a:t>ґудзики</a:t>
            </a:r>
            <a:r>
              <a:rPr lang="ru-RU" sz="5400" b="1" dirty="0" smtClean="0"/>
              <a:t>.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2" descr="Картинки по запросу молодці анімаці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4" name="Picture 4" descr="Картинки по запросу молодці анімаці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 descr="Картинки по запросу шкільна дош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8" name="Picture 4" descr="Картинки по запросу шкільна дош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43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07336" y="2967335"/>
            <a:ext cx="42017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С. 53, впр.149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Картинки по запросу смешні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Картинки по запросу смешні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4" name="Picture 6" descr="Картинки по запросу природа зи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170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соба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827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дом наоборот внут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358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метел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08687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украї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піца рецеп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136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140</Words>
  <PresentationFormat>Экран (4:3)</PresentationFormat>
  <Paragraphs>42</Paragraphs>
  <Slides>38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11</cp:revision>
  <dcterms:created xsi:type="dcterms:W3CDTF">2016-11-14T16:54:26Z</dcterms:created>
  <dcterms:modified xsi:type="dcterms:W3CDTF">2016-11-14T18:37:59Z</dcterms:modified>
</cp:coreProperties>
</file>