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87" d="100"/>
          <a:sy n="87" d="100"/>
        </p:scale>
        <p:origin x="-54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826D2-26D8-43E6-89F5-704B2D39358D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B346-BAD2-4C0A-9CE6-01B134A27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eopol.net/wp-content/uploads/2012/04/VelykDe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205" cy="3357562"/>
          </a:xfrm>
          <a:prstGeom prst="rect">
            <a:avLst/>
          </a:prstGeom>
          <a:noFill/>
        </p:spPr>
      </p:pic>
      <p:pic>
        <p:nvPicPr>
          <p:cNvPr id="3" name="Picture 2" descr="http://leopol.net/wp-content/uploads/2012/04/VelykDe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500438"/>
            <a:ext cx="4572205" cy="3357561"/>
          </a:xfrm>
          <a:prstGeom prst="rect">
            <a:avLst/>
          </a:prstGeom>
          <a:noFill/>
        </p:spPr>
      </p:pic>
      <p:pic>
        <p:nvPicPr>
          <p:cNvPr id="5" name="Picture 2" descr="http://leopol.net/wp-content/uploads/2012/04/VelykDe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795" y="0"/>
            <a:ext cx="4572205" cy="3357562"/>
          </a:xfrm>
          <a:prstGeom prst="rect">
            <a:avLst/>
          </a:prstGeom>
          <a:noFill/>
        </p:spPr>
      </p:pic>
      <p:pic>
        <p:nvPicPr>
          <p:cNvPr id="6" name="Picture 2" descr="http://leopol.net/wp-content/uploads/2012/04/VelykDe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1" y="3500588"/>
            <a:ext cx="4572000" cy="33574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3000372"/>
            <a:ext cx="31441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Великодня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подорож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6457890"/>
            <a:ext cx="31441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Великодня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подорож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6457890"/>
            <a:ext cx="31441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Великодня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подорож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3000372"/>
            <a:ext cx="31441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Великодня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подорож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35719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Шановна</a:t>
            </a:r>
          </a:p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__________________________</a:t>
            </a:r>
            <a:endParaRPr lang="uk-UA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Класний колектив 5 – А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радий запросити Вас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 родинно – сімейне свято </a:t>
            </a:r>
          </a:p>
          <a:p>
            <a:pPr algn="ctr"/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“Великодня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подорож”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яке відбудеться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квітня 2015 року о 17.00</a:t>
            </a:r>
          </a:p>
          <a:p>
            <a:pPr algn="ctr"/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актовій залі школи.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857628"/>
            <a:ext cx="32861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Шановна</a:t>
            </a:r>
          </a:p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________________________</a:t>
            </a:r>
            <a:endParaRPr lang="uk-UA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Класний колектив 5 – А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радий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запросити Вас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 родинно – сімейне свято </a:t>
            </a:r>
          </a:p>
          <a:p>
            <a:pPr algn="ctr"/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“Великодня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подорож”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яке відбудеться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квітня 2015 року о 17.00</a:t>
            </a:r>
          </a:p>
          <a:p>
            <a:pPr algn="ctr"/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актовій залі школи.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571480"/>
            <a:ext cx="32861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Шановна</a:t>
            </a:r>
          </a:p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________________________</a:t>
            </a:r>
            <a:endParaRPr lang="uk-UA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Класний колектив 5 – А </a:t>
            </a:r>
          </a:p>
          <a:p>
            <a:pPr algn="ctr"/>
            <a:r>
              <a:rPr lang="uk-UA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радий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запросити Вас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 родинно – сімейне свято </a:t>
            </a:r>
          </a:p>
          <a:p>
            <a:pPr algn="ctr"/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“Великодня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подорож”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яке відбудеться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квітня 2015 року о 17.00</a:t>
            </a:r>
          </a:p>
          <a:p>
            <a:pPr algn="ctr"/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актовій залі школи.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4000504"/>
            <a:ext cx="32861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Шановна</a:t>
            </a:r>
          </a:p>
          <a:p>
            <a:pPr algn="ctr"/>
            <a:r>
              <a:rPr lang="uk-U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________________________</a:t>
            </a:r>
            <a:endParaRPr lang="uk-UA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Класний колектив 5 – А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радий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запросити Вас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 родинно – сімейне свято </a:t>
            </a:r>
          </a:p>
          <a:p>
            <a:pPr algn="ctr"/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“Великодня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подорож”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яке відбудеться</a:t>
            </a:r>
          </a:p>
          <a:p>
            <a:pPr algn="ctr"/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квітня 2015 року о 17.00</a:t>
            </a:r>
          </a:p>
          <a:p>
            <a:pPr algn="ctr"/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актовій залі школи.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156</Words>
  <Application>Microsoft Office PowerPoint</Application>
  <PresentationFormat>Экран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Катюша</dc:creator>
  <cp:lastModifiedBy>Admin</cp:lastModifiedBy>
  <cp:revision>28</cp:revision>
  <dcterms:created xsi:type="dcterms:W3CDTF">2015-03-24T07:32:06Z</dcterms:created>
  <dcterms:modified xsi:type="dcterms:W3CDTF">2016-11-15T19:53:08Z</dcterms:modified>
</cp:coreProperties>
</file>