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69" r:id="rId3"/>
    <p:sldId id="270" r:id="rId4"/>
    <p:sldId id="261" r:id="rId5"/>
    <p:sldId id="258" r:id="rId6"/>
    <p:sldId id="272" r:id="rId7"/>
    <p:sldId id="273" r:id="rId8"/>
    <p:sldId id="274" r:id="rId9"/>
    <p:sldId id="275" r:id="rId10"/>
    <p:sldId id="278" r:id="rId11"/>
    <p:sldId id="279" r:id="rId12"/>
    <p:sldId id="276" r:id="rId13"/>
    <p:sldId id="280" r:id="rId14"/>
    <p:sldId id="281" r:id="rId15"/>
    <p:sldId id="277" r:id="rId16"/>
    <p:sldId id="282" r:id="rId17"/>
    <p:sldId id="27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40" d="100"/>
          <a:sy n="40" d="100"/>
        </p:scale>
        <p:origin x="-1555" y="-283"/>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0A3928-E9B7-4016-933E-6262AA13D25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uk-UA"/>
        </a:p>
      </dgm:t>
    </dgm:pt>
    <dgm:pt modelId="{FEB50C77-0627-4A7E-BCAB-B930E746601F}">
      <dgm:prSet phldrT="[Текст]"/>
      <dgm:spPr/>
      <dgm:t>
        <a:bodyPr/>
        <a:lstStyle/>
        <a:p>
          <a:r>
            <a:rPr lang="de-DE" b="1" dirty="0" smtClean="0"/>
            <a:t>Unterrichtsziel:</a:t>
          </a:r>
          <a:endParaRPr lang="uk-UA" dirty="0"/>
        </a:p>
      </dgm:t>
    </dgm:pt>
    <dgm:pt modelId="{88FC689B-4EEF-49B6-9801-FA4640696DB8}" type="parTrans" cxnId="{D07C6586-F393-43B3-B07D-5A7C141C7501}">
      <dgm:prSet/>
      <dgm:spPr/>
      <dgm:t>
        <a:bodyPr/>
        <a:lstStyle/>
        <a:p>
          <a:endParaRPr lang="uk-UA"/>
        </a:p>
      </dgm:t>
    </dgm:pt>
    <dgm:pt modelId="{091D9DB9-7DA9-463B-A417-0F3235EF4B53}" type="sibTrans" cxnId="{D07C6586-F393-43B3-B07D-5A7C141C7501}">
      <dgm:prSet/>
      <dgm:spPr/>
      <dgm:t>
        <a:bodyPr/>
        <a:lstStyle/>
        <a:p>
          <a:endParaRPr lang="uk-UA"/>
        </a:p>
      </dgm:t>
    </dgm:pt>
    <dgm:pt modelId="{CF58A43B-0996-4F08-91C0-FBAA5A65EFB6}">
      <dgm:prSet phldrT="[Текст]"/>
      <dgm:spPr/>
      <dgm:t>
        <a:bodyPr/>
        <a:lstStyle/>
        <a:p>
          <a:r>
            <a:rPr lang="de-DE" dirty="0" smtClean="0"/>
            <a:t>Sprachfertigkeiten und Fähigkeiten zum Thema „Lieblingsfächer“ entwickeln und </a:t>
          </a:r>
          <a:r>
            <a:rPr lang="de-DE" dirty="0" err="1" smtClean="0"/>
            <a:t>vervollkommen</a:t>
          </a:r>
          <a:r>
            <a:rPr lang="de-DE" dirty="0" smtClean="0"/>
            <a:t>, Schulfächer benennen, einfache Anweisungen verstehen und darauf reagieren, auf die Fragen antworten</a:t>
          </a:r>
          <a:endParaRPr lang="uk-UA" dirty="0"/>
        </a:p>
      </dgm:t>
    </dgm:pt>
    <dgm:pt modelId="{30B0EAB9-D810-4E06-BBD1-CB52E7225493}" type="parTrans" cxnId="{0B5C9008-740C-4973-B1FD-8164E8961C4D}">
      <dgm:prSet/>
      <dgm:spPr/>
      <dgm:t>
        <a:bodyPr/>
        <a:lstStyle/>
        <a:p>
          <a:endParaRPr lang="uk-UA"/>
        </a:p>
      </dgm:t>
    </dgm:pt>
    <dgm:pt modelId="{B8C63664-112F-4A38-8A55-E874E23A5DA4}" type="sibTrans" cxnId="{0B5C9008-740C-4973-B1FD-8164E8961C4D}">
      <dgm:prSet/>
      <dgm:spPr/>
      <dgm:t>
        <a:bodyPr/>
        <a:lstStyle/>
        <a:p>
          <a:endParaRPr lang="uk-UA"/>
        </a:p>
      </dgm:t>
    </dgm:pt>
    <dgm:pt modelId="{451B9756-6AA6-49CA-8C4A-FB3437FAD3B6}">
      <dgm:prSet phldrT="[Текст]"/>
      <dgm:spPr/>
      <dgm:t>
        <a:bodyPr/>
        <a:lstStyle/>
        <a:p>
          <a:r>
            <a:rPr lang="de-DE" b="1" dirty="0" smtClean="0"/>
            <a:t>Entwicklungsziel</a:t>
          </a:r>
          <a:endParaRPr lang="uk-UA" dirty="0"/>
        </a:p>
      </dgm:t>
    </dgm:pt>
    <dgm:pt modelId="{57849583-610B-4B78-818D-F15D0046E9D4}" type="parTrans" cxnId="{AC01D668-5031-4798-8152-87F523D044FD}">
      <dgm:prSet/>
      <dgm:spPr/>
      <dgm:t>
        <a:bodyPr/>
        <a:lstStyle/>
        <a:p>
          <a:endParaRPr lang="uk-UA"/>
        </a:p>
      </dgm:t>
    </dgm:pt>
    <dgm:pt modelId="{FDCBF245-46BB-41F1-9533-BA7608F727A9}" type="sibTrans" cxnId="{AC01D668-5031-4798-8152-87F523D044FD}">
      <dgm:prSet/>
      <dgm:spPr/>
      <dgm:t>
        <a:bodyPr/>
        <a:lstStyle/>
        <a:p>
          <a:endParaRPr lang="uk-UA"/>
        </a:p>
      </dgm:t>
    </dgm:pt>
    <dgm:pt modelId="{909F5442-2945-47E3-AF53-12E8C5FB7399}">
      <dgm:prSet phldrT="[Текст]"/>
      <dgm:spPr/>
      <dgm:t>
        <a:bodyPr/>
        <a:lstStyle/>
        <a:p>
          <a:r>
            <a:rPr lang="de-DE" dirty="0" smtClean="0"/>
            <a:t>die Entwicklung der mündlichen Rede, der A</a:t>
          </a:r>
          <a:r>
            <a:rPr lang="uk-UA" dirty="0" err="1" smtClean="0"/>
            <a:t>ufmerksamkeit</a:t>
          </a:r>
          <a:r>
            <a:rPr lang="de-DE" dirty="0" smtClean="0"/>
            <a:t>, des Gedächtnisses</a:t>
          </a:r>
          <a:endParaRPr lang="uk-UA" dirty="0"/>
        </a:p>
      </dgm:t>
    </dgm:pt>
    <dgm:pt modelId="{6AFB93B0-D55B-487D-ABDE-12CB61FD0EF5}" type="parTrans" cxnId="{7885D33B-C2D1-4C88-9CC0-C83C9035EA39}">
      <dgm:prSet/>
      <dgm:spPr/>
      <dgm:t>
        <a:bodyPr/>
        <a:lstStyle/>
        <a:p>
          <a:endParaRPr lang="uk-UA"/>
        </a:p>
      </dgm:t>
    </dgm:pt>
    <dgm:pt modelId="{860D9024-4BDB-4670-9808-E507BE6DCC7C}" type="sibTrans" cxnId="{7885D33B-C2D1-4C88-9CC0-C83C9035EA39}">
      <dgm:prSet/>
      <dgm:spPr/>
      <dgm:t>
        <a:bodyPr/>
        <a:lstStyle/>
        <a:p>
          <a:endParaRPr lang="uk-UA"/>
        </a:p>
      </dgm:t>
    </dgm:pt>
    <dgm:pt modelId="{633F68F6-8E00-4CF8-AC63-D55273D06BF4}">
      <dgm:prSet phldrT="[Текст]"/>
      <dgm:spPr/>
      <dgm:t>
        <a:bodyPr/>
        <a:lstStyle/>
        <a:p>
          <a:r>
            <a:rPr lang="de-DE" b="1" dirty="0" smtClean="0"/>
            <a:t>Praktische Ziel: </a:t>
          </a:r>
          <a:endParaRPr lang="uk-UA" dirty="0"/>
        </a:p>
      </dgm:t>
    </dgm:pt>
    <dgm:pt modelId="{601AE001-035D-4954-BE9F-F2379604C3E2}" type="parTrans" cxnId="{C7ADA0BC-DCD8-42C2-A7E9-234EAEC6BF11}">
      <dgm:prSet/>
      <dgm:spPr/>
      <dgm:t>
        <a:bodyPr/>
        <a:lstStyle/>
        <a:p>
          <a:endParaRPr lang="uk-UA"/>
        </a:p>
      </dgm:t>
    </dgm:pt>
    <dgm:pt modelId="{C658267F-3D6C-4FBB-91D5-A4BC8EA43279}" type="sibTrans" cxnId="{C7ADA0BC-DCD8-42C2-A7E9-234EAEC6BF11}">
      <dgm:prSet/>
      <dgm:spPr/>
      <dgm:t>
        <a:bodyPr/>
        <a:lstStyle/>
        <a:p>
          <a:endParaRPr lang="uk-UA"/>
        </a:p>
      </dgm:t>
    </dgm:pt>
    <dgm:pt modelId="{D66F2EA1-759B-4C97-A05E-D4817200E91C}">
      <dgm:prSet phldrT="[Текст]"/>
      <dgm:spPr/>
      <dgm:t>
        <a:bodyPr/>
        <a:lstStyle/>
        <a:p>
          <a:r>
            <a:rPr lang="de-DE" smtClean="0"/>
            <a:t>einfache sprachliche Kontakte aufnehmen, einfache Anweisungen im Unterricht aufnehmen und danach handeln, Gespräche, Dialoge und Monologe zum Thema führen, eigene Meinung sagen lernen</a:t>
          </a:r>
          <a:endParaRPr lang="uk-UA" dirty="0"/>
        </a:p>
      </dgm:t>
    </dgm:pt>
    <dgm:pt modelId="{EFC597F9-1C48-4B63-B455-BDC1C4EAEF8F}" type="parTrans" cxnId="{44FE7BA2-BE8C-42EE-85FC-826D81D0F08F}">
      <dgm:prSet/>
      <dgm:spPr/>
      <dgm:t>
        <a:bodyPr/>
        <a:lstStyle/>
        <a:p>
          <a:endParaRPr lang="uk-UA"/>
        </a:p>
      </dgm:t>
    </dgm:pt>
    <dgm:pt modelId="{D41443E2-E228-4349-BCCB-81258E1CFC2F}" type="sibTrans" cxnId="{44FE7BA2-BE8C-42EE-85FC-826D81D0F08F}">
      <dgm:prSet/>
      <dgm:spPr/>
      <dgm:t>
        <a:bodyPr/>
        <a:lstStyle/>
        <a:p>
          <a:endParaRPr lang="uk-UA"/>
        </a:p>
      </dgm:t>
    </dgm:pt>
    <dgm:pt modelId="{8C36A595-9F09-4D11-B294-3640B0B29D13}">
      <dgm:prSet phldrT="[Текст]"/>
      <dgm:spPr/>
      <dgm:t>
        <a:bodyPr/>
        <a:lstStyle/>
        <a:p>
          <a:r>
            <a:rPr lang="de-DE" dirty="0" smtClean="0"/>
            <a:t>die Erziehung der Interessen und der Liebe zur deutschen Sprache</a:t>
          </a:r>
          <a:endParaRPr lang="uk-UA" dirty="0"/>
        </a:p>
      </dgm:t>
    </dgm:pt>
    <dgm:pt modelId="{510EE7B1-CEAD-446A-A144-293343B4FDC5}" type="sibTrans" cxnId="{D97C1B8C-EDFA-4266-A314-B2A23175E0F4}">
      <dgm:prSet/>
      <dgm:spPr/>
    </dgm:pt>
    <dgm:pt modelId="{CF25F7F4-E68A-4F33-8ECB-783C2B2C614F}" type="parTrans" cxnId="{D97C1B8C-EDFA-4266-A314-B2A23175E0F4}">
      <dgm:prSet/>
      <dgm:spPr/>
    </dgm:pt>
    <dgm:pt modelId="{3746431B-5700-4C2E-ABE1-6A41EF495E83}" type="pres">
      <dgm:prSet presAssocID="{730A3928-E9B7-4016-933E-6262AA13D254}" presName="Name0" presStyleCnt="0">
        <dgm:presLayoutVars>
          <dgm:dir/>
          <dgm:animLvl val="lvl"/>
          <dgm:resizeHandles val="exact"/>
        </dgm:presLayoutVars>
      </dgm:prSet>
      <dgm:spPr/>
      <dgm:t>
        <a:bodyPr/>
        <a:lstStyle/>
        <a:p>
          <a:endParaRPr lang="uk-UA"/>
        </a:p>
      </dgm:t>
    </dgm:pt>
    <dgm:pt modelId="{52DBD99C-8190-4B45-AED0-C720F9C217B9}" type="pres">
      <dgm:prSet presAssocID="{FEB50C77-0627-4A7E-BCAB-B930E746601F}" presName="composite" presStyleCnt="0"/>
      <dgm:spPr/>
    </dgm:pt>
    <dgm:pt modelId="{E7A3C84D-476E-48E2-A7B1-B32ECE5F7421}" type="pres">
      <dgm:prSet presAssocID="{FEB50C77-0627-4A7E-BCAB-B930E746601F}" presName="parTx" presStyleLbl="alignNode1" presStyleIdx="0" presStyleCnt="3">
        <dgm:presLayoutVars>
          <dgm:chMax val="0"/>
          <dgm:chPref val="0"/>
          <dgm:bulletEnabled val="1"/>
        </dgm:presLayoutVars>
      </dgm:prSet>
      <dgm:spPr/>
      <dgm:t>
        <a:bodyPr/>
        <a:lstStyle/>
        <a:p>
          <a:endParaRPr lang="uk-UA"/>
        </a:p>
      </dgm:t>
    </dgm:pt>
    <dgm:pt modelId="{C0622938-2520-42D4-B466-A5C3CBF67DE2}" type="pres">
      <dgm:prSet presAssocID="{FEB50C77-0627-4A7E-BCAB-B930E746601F}" presName="desTx" presStyleLbl="alignAccFollowNode1" presStyleIdx="0" presStyleCnt="3">
        <dgm:presLayoutVars>
          <dgm:bulletEnabled val="1"/>
        </dgm:presLayoutVars>
      </dgm:prSet>
      <dgm:spPr/>
      <dgm:t>
        <a:bodyPr/>
        <a:lstStyle/>
        <a:p>
          <a:endParaRPr lang="uk-UA"/>
        </a:p>
      </dgm:t>
    </dgm:pt>
    <dgm:pt modelId="{F55DA2B1-CC95-4125-9525-AC952CCAE37D}" type="pres">
      <dgm:prSet presAssocID="{091D9DB9-7DA9-463B-A417-0F3235EF4B53}" presName="space" presStyleCnt="0"/>
      <dgm:spPr/>
    </dgm:pt>
    <dgm:pt modelId="{2696ACE6-0B7C-40E4-8FAA-A9246A0101B6}" type="pres">
      <dgm:prSet presAssocID="{451B9756-6AA6-49CA-8C4A-FB3437FAD3B6}" presName="composite" presStyleCnt="0"/>
      <dgm:spPr/>
    </dgm:pt>
    <dgm:pt modelId="{CFE0C044-B52E-4869-920D-6196F5BB4FB1}" type="pres">
      <dgm:prSet presAssocID="{451B9756-6AA6-49CA-8C4A-FB3437FAD3B6}" presName="parTx" presStyleLbl="alignNode1" presStyleIdx="1" presStyleCnt="3">
        <dgm:presLayoutVars>
          <dgm:chMax val="0"/>
          <dgm:chPref val="0"/>
          <dgm:bulletEnabled val="1"/>
        </dgm:presLayoutVars>
      </dgm:prSet>
      <dgm:spPr/>
      <dgm:t>
        <a:bodyPr/>
        <a:lstStyle/>
        <a:p>
          <a:endParaRPr lang="uk-UA"/>
        </a:p>
      </dgm:t>
    </dgm:pt>
    <dgm:pt modelId="{5BAC2B1F-DD21-4CDE-B98B-032D9E59A1D0}" type="pres">
      <dgm:prSet presAssocID="{451B9756-6AA6-49CA-8C4A-FB3437FAD3B6}" presName="desTx" presStyleLbl="alignAccFollowNode1" presStyleIdx="1" presStyleCnt="3" custLinFactNeighborX="1180" custLinFactNeighborY="-687">
        <dgm:presLayoutVars>
          <dgm:bulletEnabled val="1"/>
        </dgm:presLayoutVars>
      </dgm:prSet>
      <dgm:spPr/>
      <dgm:t>
        <a:bodyPr/>
        <a:lstStyle/>
        <a:p>
          <a:endParaRPr lang="uk-UA"/>
        </a:p>
      </dgm:t>
    </dgm:pt>
    <dgm:pt modelId="{58B7753E-F17A-463D-A0E1-0F067FF55274}" type="pres">
      <dgm:prSet presAssocID="{FDCBF245-46BB-41F1-9533-BA7608F727A9}" presName="space" presStyleCnt="0"/>
      <dgm:spPr/>
    </dgm:pt>
    <dgm:pt modelId="{308C414F-0835-4FEB-BC4D-1564C79CE804}" type="pres">
      <dgm:prSet presAssocID="{633F68F6-8E00-4CF8-AC63-D55273D06BF4}" presName="composite" presStyleCnt="0"/>
      <dgm:spPr/>
    </dgm:pt>
    <dgm:pt modelId="{D3F0B354-2EFB-4641-BEF7-83637D0FD2BF}" type="pres">
      <dgm:prSet presAssocID="{633F68F6-8E00-4CF8-AC63-D55273D06BF4}" presName="parTx" presStyleLbl="alignNode1" presStyleIdx="2" presStyleCnt="3">
        <dgm:presLayoutVars>
          <dgm:chMax val="0"/>
          <dgm:chPref val="0"/>
          <dgm:bulletEnabled val="1"/>
        </dgm:presLayoutVars>
      </dgm:prSet>
      <dgm:spPr/>
      <dgm:t>
        <a:bodyPr/>
        <a:lstStyle/>
        <a:p>
          <a:endParaRPr lang="uk-UA"/>
        </a:p>
      </dgm:t>
    </dgm:pt>
    <dgm:pt modelId="{3D62A4AC-E313-4B76-B09C-E9FC5721714E}" type="pres">
      <dgm:prSet presAssocID="{633F68F6-8E00-4CF8-AC63-D55273D06BF4}" presName="desTx" presStyleLbl="alignAccFollowNode1" presStyleIdx="2" presStyleCnt="3" custScaleY="102040">
        <dgm:presLayoutVars>
          <dgm:bulletEnabled val="1"/>
        </dgm:presLayoutVars>
      </dgm:prSet>
      <dgm:spPr/>
      <dgm:t>
        <a:bodyPr/>
        <a:lstStyle/>
        <a:p>
          <a:endParaRPr lang="uk-UA"/>
        </a:p>
      </dgm:t>
    </dgm:pt>
  </dgm:ptLst>
  <dgm:cxnLst>
    <dgm:cxn modelId="{0B5C9008-740C-4973-B1FD-8164E8961C4D}" srcId="{FEB50C77-0627-4A7E-BCAB-B930E746601F}" destId="{CF58A43B-0996-4F08-91C0-FBAA5A65EFB6}" srcOrd="0" destOrd="0" parTransId="{30B0EAB9-D810-4E06-BBD1-CB52E7225493}" sibTransId="{B8C63664-112F-4A38-8A55-E874E23A5DA4}"/>
    <dgm:cxn modelId="{44FE7BA2-BE8C-42EE-85FC-826D81D0F08F}" srcId="{633F68F6-8E00-4CF8-AC63-D55273D06BF4}" destId="{D66F2EA1-759B-4C97-A05E-D4817200E91C}" srcOrd="0" destOrd="0" parTransId="{EFC597F9-1C48-4B63-B455-BDC1C4EAEF8F}" sibTransId="{D41443E2-E228-4349-BCCB-81258E1CFC2F}"/>
    <dgm:cxn modelId="{2E775E78-B66C-46F7-B168-EB03751225F3}" type="presOf" srcId="{FEB50C77-0627-4A7E-BCAB-B930E746601F}" destId="{E7A3C84D-476E-48E2-A7B1-B32ECE5F7421}" srcOrd="0" destOrd="0" presId="urn:microsoft.com/office/officeart/2005/8/layout/hList1"/>
    <dgm:cxn modelId="{CE7A0F8D-A522-440D-8359-0ACFFDA6276B}" type="presOf" srcId="{633F68F6-8E00-4CF8-AC63-D55273D06BF4}" destId="{D3F0B354-2EFB-4641-BEF7-83637D0FD2BF}" srcOrd="0" destOrd="0" presId="urn:microsoft.com/office/officeart/2005/8/layout/hList1"/>
    <dgm:cxn modelId="{7885D33B-C2D1-4C88-9CC0-C83C9035EA39}" srcId="{451B9756-6AA6-49CA-8C4A-FB3437FAD3B6}" destId="{909F5442-2945-47E3-AF53-12E8C5FB7399}" srcOrd="0" destOrd="0" parTransId="{6AFB93B0-D55B-487D-ABDE-12CB61FD0EF5}" sibTransId="{860D9024-4BDB-4670-9808-E507BE6DCC7C}"/>
    <dgm:cxn modelId="{D97C1B8C-EDFA-4266-A314-B2A23175E0F4}" srcId="{451B9756-6AA6-49CA-8C4A-FB3437FAD3B6}" destId="{8C36A595-9F09-4D11-B294-3640B0B29D13}" srcOrd="1" destOrd="0" parTransId="{CF25F7F4-E68A-4F33-8ECB-783C2B2C614F}" sibTransId="{510EE7B1-CEAD-446A-A144-293343B4FDC5}"/>
    <dgm:cxn modelId="{74CAC5A9-6B2A-43E3-B276-B2B3B9BA958C}" type="presOf" srcId="{451B9756-6AA6-49CA-8C4A-FB3437FAD3B6}" destId="{CFE0C044-B52E-4869-920D-6196F5BB4FB1}" srcOrd="0" destOrd="0" presId="urn:microsoft.com/office/officeart/2005/8/layout/hList1"/>
    <dgm:cxn modelId="{C7ADA0BC-DCD8-42C2-A7E9-234EAEC6BF11}" srcId="{730A3928-E9B7-4016-933E-6262AA13D254}" destId="{633F68F6-8E00-4CF8-AC63-D55273D06BF4}" srcOrd="2" destOrd="0" parTransId="{601AE001-035D-4954-BE9F-F2379604C3E2}" sibTransId="{C658267F-3D6C-4FBB-91D5-A4BC8EA43279}"/>
    <dgm:cxn modelId="{9C0FBC51-27DA-4881-9C82-CCD78A573E02}" type="presOf" srcId="{909F5442-2945-47E3-AF53-12E8C5FB7399}" destId="{5BAC2B1F-DD21-4CDE-B98B-032D9E59A1D0}" srcOrd="0" destOrd="0" presId="urn:microsoft.com/office/officeart/2005/8/layout/hList1"/>
    <dgm:cxn modelId="{AC01D668-5031-4798-8152-87F523D044FD}" srcId="{730A3928-E9B7-4016-933E-6262AA13D254}" destId="{451B9756-6AA6-49CA-8C4A-FB3437FAD3B6}" srcOrd="1" destOrd="0" parTransId="{57849583-610B-4B78-818D-F15D0046E9D4}" sibTransId="{FDCBF245-46BB-41F1-9533-BA7608F727A9}"/>
    <dgm:cxn modelId="{CF34135A-ACE2-4A2D-9790-94C7481AE494}" type="presOf" srcId="{CF58A43B-0996-4F08-91C0-FBAA5A65EFB6}" destId="{C0622938-2520-42D4-B466-A5C3CBF67DE2}" srcOrd="0" destOrd="0" presId="urn:microsoft.com/office/officeart/2005/8/layout/hList1"/>
    <dgm:cxn modelId="{D07C6586-F393-43B3-B07D-5A7C141C7501}" srcId="{730A3928-E9B7-4016-933E-6262AA13D254}" destId="{FEB50C77-0627-4A7E-BCAB-B930E746601F}" srcOrd="0" destOrd="0" parTransId="{88FC689B-4EEF-49B6-9801-FA4640696DB8}" sibTransId="{091D9DB9-7DA9-463B-A417-0F3235EF4B53}"/>
    <dgm:cxn modelId="{46F602C3-EAC3-4594-80E1-98C2EDB1DDB3}" type="presOf" srcId="{8C36A595-9F09-4D11-B294-3640B0B29D13}" destId="{5BAC2B1F-DD21-4CDE-B98B-032D9E59A1D0}" srcOrd="0" destOrd="1" presId="urn:microsoft.com/office/officeart/2005/8/layout/hList1"/>
    <dgm:cxn modelId="{D8C81A35-214F-4048-99C1-C713EE37D130}" type="presOf" srcId="{D66F2EA1-759B-4C97-A05E-D4817200E91C}" destId="{3D62A4AC-E313-4B76-B09C-E9FC5721714E}" srcOrd="0" destOrd="0" presId="urn:microsoft.com/office/officeart/2005/8/layout/hList1"/>
    <dgm:cxn modelId="{3EBCD504-94F2-4683-9077-A39E0F9245D9}" type="presOf" srcId="{730A3928-E9B7-4016-933E-6262AA13D254}" destId="{3746431B-5700-4C2E-ABE1-6A41EF495E83}" srcOrd="0" destOrd="0" presId="urn:microsoft.com/office/officeart/2005/8/layout/hList1"/>
    <dgm:cxn modelId="{757E7D0C-AFD1-4803-8560-976385582F0F}" type="presParOf" srcId="{3746431B-5700-4C2E-ABE1-6A41EF495E83}" destId="{52DBD99C-8190-4B45-AED0-C720F9C217B9}" srcOrd="0" destOrd="0" presId="urn:microsoft.com/office/officeart/2005/8/layout/hList1"/>
    <dgm:cxn modelId="{EEC95D76-0B01-45D2-BE5E-D4CC0F907225}" type="presParOf" srcId="{52DBD99C-8190-4B45-AED0-C720F9C217B9}" destId="{E7A3C84D-476E-48E2-A7B1-B32ECE5F7421}" srcOrd="0" destOrd="0" presId="urn:microsoft.com/office/officeart/2005/8/layout/hList1"/>
    <dgm:cxn modelId="{97DE5FF3-7D88-416F-8480-2DAC9A5F4A62}" type="presParOf" srcId="{52DBD99C-8190-4B45-AED0-C720F9C217B9}" destId="{C0622938-2520-42D4-B466-A5C3CBF67DE2}" srcOrd="1" destOrd="0" presId="urn:microsoft.com/office/officeart/2005/8/layout/hList1"/>
    <dgm:cxn modelId="{F52F8FA6-4952-4EC5-A451-600C7A282224}" type="presParOf" srcId="{3746431B-5700-4C2E-ABE1-6A41EF495E83}" destId="{F55DA2B1-CC95-4125-9525-AC952CCAE37D}" srcOrd="1" destOrd="0" presId="urn:microsoft.com/office/officeart/2005/8/layout/hList1"/>
    <dgm:cxn modelId="{2408D1E4-D157-4562-B967-1F62FC88565C}" type="presParOf" srcId="{3746431B-5700-4C2E-ABE1-6A41EF495E83}" destId="{2696ACE6-0B7C-40E4-8FAA-A9246A0101B6}" srcOrd="2" destOrd="0" presId="urn:microsoft.com/office/officeart/2005/8/layout/hList1"/>
    <dgm:cxn modelId="{31152550-035F-4ABC-A43C-1BF7CBCAEFF2}" type="presParOf" srcId="{2696ACE6-0B7C-40E4-8FAA-A9246A0101B6}" destId="{CFE0C044-B52E-4869-920D-6196F5BB4FB1}" srcOrd="0" destOrd="0" presId="urn:microsoft.com/office/officeart/2005/8/layout/hList1"/>
    <dgm:cxn modelId="{A704088C-CE38-4138-BBE4-0E22B3B76DBD}" type="presParOf" srcId="{2696ACE6-0B7C-40E4-8FAA-A9246A0101B6}" destId="{5BAC2B1F-DD21-4CDE-B98B-032D9E59A1D0}" srcOrd="1" destOrd="0" presId="urn:microsoft.com/office/officeart/2005/8/layout/hList1"/>
    <dgm:cxn modelId="{26109CB3-1AEA-4820-9C56-7BFBA2CF3672}" type="presParOf" srcId="{3746431B-5700-4C2E-ABE1-6A41EF495E83}" destId="{58B7753E-F17A-463D-A0E1-0F067FF55274}" srcOrd="3" destOrd="0" presId="urn:microsoft.com/office/officeart/2005/8/layout/hList1"/>
    <dgm:cxn modelId="{840449E6-4991-4A5B-A3F3-438DDA6B50A8}" type="presParOf" srcId="{3746431B-5700-4C2E-ABE1-6A41EF495E83}" destId="{308C414F-0835-4FEB-BC4D-1564C79CE804}" srcOrd="4" destOrd="0" presId="urn:microsoft.com/office/officeart/2005/8/layout/hList1"/>
    <dgm:cxn modelId="{E7A73107-2C1A-4A74-8865-464894D63BCF}" type="presParOf" srcId="{308C414F-0835-4FEB-BC4D-1564C79CE804}" destId="{D3F0B354-2EFB-4641-BEF7-83637D0FD2BF}" srcOrd="0" destOrd="0" presId="urn:microsoft.com/office/officeart/2005/8/layout/hList1"/>
    <dgm:cxn modelId="{D35B670B-EA63-4D0B-AAC3-B6FFEE6184C9}" type="presParOf" srcId="{308C414F-0835-4FEB-BC4D-1564C79CE804}" destId="{3D62A4AC-E313-4B76-B09C-E9FC5721714E}" srcOrd="1" destOrd="0" presId="urn:microsoft.com/office/officeart/2005/8/layout/hLis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D3285C-066F-4FB0-920F-5811E3F2EF7E}"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ru-RU"/>
        </a:p>
      </dgm:t>
    </dgm:pt>
    <dgm:pt modelId="{B7CC3D24-5837-47D7-A76B-28132C20976B}">
      <dgm:prSet phldrT="[Текст]"/>
      <dgm:spPr/>
      <dgm:t>
        <a:bodyPr/>
        <a:lstStyle/>
        <a:p>
          <a:r>
            <a:rPr lang="de-DE" dirty="0" smtClean="0"/>
            <a:t>Die Schule</a:t>
          </a:r>
          <a:endParaRPr lang="ru-RU" dirty="0"/>
        </a:p>
      </dgm:t>
    </dgm:pt>
    <dgm:pt modelId="{A848791D-52E0-417E-91C7-813D8252F123}" type="parTrans" cxnId="{05A400A1-E1CB-42B3-844F-20C7FB631C20}">
      <dgm:prSet/>
      <dgm:spPr/>
      <dgm:t>
        <a:bodyPr/>
        <a:lstStyle/>
        <a:p>
          <a:endParaRPr lang="ru-RU"/>
        </a:p>
      </dgm:t>
    </dgm:pt>
    <dgm:pt modelId="{ECF7FB3A-F1D4-4FDC-BBE2-DD85739A75D1}" type="sibTrans" cxnId="{05A400A1-E1CB-42B3-844F-20C7FB631C20}">
      <dgm:prSet/>
      <dgm:spPr/>
      <dgm:t>
        <a:bodyPr/>
        <a:lstStyle/>
        <a:p>
          <a:endParaRPr lang="ru-RU"/>
        </a:p>
      </dgm:t>
    </dgm:pt>
    <dgm:pt modelId="{F97F6DCA-A161-47C0-8600-17BA5F60B68B}">
      <dgm:prSet phldrT="[Текст]" custT="1"/>
      <dgm:spPr/>
      <dgm:t>
        <a:bodyPr/>
        <a:lstStyle/>
        <a:p>
          <a:r>
            <a:rPr lang="de-DE" sz="2800" b="1" dirty="0" smtClean="0"/>
            <a:t>groß-</a:t>
          </a:r>
        </a:p>
        <a:p>
          <a:r>
            <a:rPr lang="de-DE" sz="2800" b="1" dirty="0" smtClean="0"/>
            <a:t>klein</a:t>
          </a:r>
          <a:endParaRPr lang="ru-RU" sz="2800" b="1" dirty="0"/>
        </a:p>
      </dgm:t>
    </dgm:pt>
    <dgm:pt modelId="{8587944F-E5FA-4311-BDB5-5C0DD45E8C55}" type="parTrans" cxnId="{45EE3A3D-1799-4005-8E3F-CF0526ADDDFD}">
      <dgm:prSet/>
      <dgm:spPr/>
      <dgm:t>
        <a:bodyPr/>
        <a:lstStyle/>
        <a:p>
          <a:endParaRPr lang="ru-RU"/>
        </a:p>
      </dgm:t>
    </dgm:pt>
    <dgm:pt modelId="{60A37A45-56BC-4455-9F85-ECF03C6107C0}" type="sibTrans" cxnId="{45EE3A3D-1799-4005-8E3F-CF0526ADDDFD}">
      <dgm:prSet/>
      <dgm:spPr/>
      <dgm:t>
        <a:bodyPr/>
        <a:lstStyle/>
        <a:p>
          <a:endParaRPr lang="ru-RU"/>
        </a:p>
      </dgm:t>
    </dgm:pt>
    <dgm:pt modelId="{C39CC48F-3536-49BC-8C9C-FBD28D7D2C9C}">
      <dgm:prSet phldrT="[Текст]" custT="1"/>
      <dgm:spPr/>
      <dgm:t>
        <a:bodyPr/>
        <a:lstStyle/>
        <a:p>
          <a:r>
            <a:rPr lang="de-DE" sz="2800" b="1" dirty="0" smtClean="0"/>
            <a:t>sauber-</a:t>
          </a:r>
        </a:p>
        <a:p>
          <a:r>
            <a:rPr lang="de-DE" sz="2800" b="1" dirty="0" err="1" smtClean="0"/>
            <a:t>schmut</a:t>
          </a:r>
          <a:r>
            <a:rPr lang="en-US" sz="2800" b="1" dirty="0" err="1" smtClean="0"/>
            <a:t>zug</a:t>
          </a:r>
          <a:endParaRPr lang="ru-RU" sz="2800" b="1" dirty="0"/>
        </a:p>
      </dgm:t>
    </dgm:pt>
    <dgm:pt modelId="{F349ECAC-9AA3-44CC-899C-08B257301355}" type="parTrans" cxnId="{20EDE0F6-ACFD-4431-AD5F-0724267EC0C2}">
      <dgm:prSet/>
      <dgm:spPr/>
      <dgm:t>
        <a:bodyPr/>
        <a:lstStyle/>
        <a:p>
          <a:endParaRPr lang="ru-RU"/>
        </a:p>
      </dgm:t>
    </dgm:pt>
    <dgm:pt modelId="{C8BCBF3C-5EE6-4569-9EEA-E0CBD143D862}" type="sibTrans" cxnId="{20EDE0F6-ACFD-4431-AD5F-0724267EC0C2}">
      <dgm:prSet/>
      <dgm:spPr/>
      <dgm:t>
        <a:bodyPr/>
        <a:lstStyle/>
        <a:p>
          <a:endParaRPr lang="ru-RU"/>
        </a:p>
      </dgm:t>
    </dgm:pt>
    <dgm:pt modelId="{C894ED1E-373F-4DBD-8E9D-15433ABBEA33}">
      <dgm:prSet phldrT="[Текст]" custT="1"/>
      <dgm:spPr/>
      <dgm:t>
        <a:bodyPr/>
        <a:lstStyle/>
        <a:p>
          <a:r>
            <a:rPr lang="de-DE" sz="3200" b="1" dirty="0" smtClean="0"/>
            <a:t>hell, schön,</a:t>
          </a:r>
        </a:p>
        <a:p>
          <a:r>
            <a:rPr lang="de-DE" sz="3200" b="1" dirty="0" smtClean="0"/>
            <a:t>modern</a:t>
          </a:r>
          <a:endParaRPr lang="ru-RU" sz="3200" b="1" dirty="0"/>
        </a:p>
      </dgm:t>
    </dgm:pt>
    <dgm:pt modelId="{36A0FC38-0A6A-431B-B5BE-14FD7DC8E9D0}" type="parTrans" cxnId="{82BE62FE-519B-4D46-B69A-955010BDEFB7}">
      <dgm:prSet/>
      <dgm:spPr/>
      <dgm:t>
        <a:bodyPr/>
        <a:lstStyle/>
        <a:p>
          <a:endParaRPr lang="ru-RU"/>
        </a:p>
      </dgm:t>
    </dgm:pt>
    <dgm:pt modelId="{768F751D-FB5A-4519-AF6C-562D9D741877}" type="sibTrans" cxnId="{82BE62FE-519B-4D46-B69A-955010BDEFB7}">
      <dgm:prSet/>
      <dgm:spPr/>
      <dgm:t>
        <a:bodyPr/>
        <a:lstStyle/>
        <a:p>
          <a:endParaRPr lang="ru-RU"/>
        </a:p>
      </dgm:t>
    </dgm:pt>
    <dgm:pt modelId="{4BCC5BC2-7FF2-4B0C-A8BC-3EC1F3E40FC2}">
      <dgm:prSet phldrT="[Текст]"/>
      <dgm:spPr/>
      <dgm:t>
        <a:bodyPr/>
        <a:lstStyle/>
        <a:p>
          <a:r>
            <a:rPr lang="en-US" dirty="0" err="1" smtClean="0"/>
            <a:t>Stadts</a:t>
          </a:r>
          <a:r>
            <a:rPr lang="uk-UA" dirty="0" smtClean="0"/>
            <a:t>с</a:t>
          </a:r>
          <a:r>
            <a:rPr lang="en-US" dirty="0" err="1" smtClean="0"/>
            <a:t>hule</a:t>
          </a:r>
          <a:r>
            <a:rPr lang="uk-UA" dirty="0" smtClean="0"/>
            <a:t>,</a:t>
          </a:r>
          <a:endParaRPr lang="de-DE" dirty="0" smtClean="0"/>
        </a:p>
        <a:p>
          <a:r>
            <a:rPr lang="de-DE" dirty="0" smtClean="0"/>
            <a:t>Dorfschule</a:t>
          </a:r>
          <a:endParaRPr lang="ru-RU" dirty="0"/>
        </a:p>
      </dgm:t>
    </dgm:pt>
    <dgm:pt modelId="{928ABCB1-E41F-4813-A63A-8CEB3EE8CFFE}" type="parTrans" cxnId="{D184607E-CDB7-4536-9E67-4EEA36CD71C5}">
      <dgm:prSet/>
      <dgm:spPr/>
      <dgm:t>
        <a:bodyPr/>
        <a:lstStyle/>
        <a:p>
          <a:endParaRPr lang="ru-RU"/>
        </a:p>
      </dgm:t>
    </dgm:pt>
    <dgm:pt modelId="{3BC2359F-8CF7-4764-815B-8463015617B8}" type="sibTrans" cxnId="{D184607E-CDB7-4536-9E67-4EEA36CD71C5}">
      <dgm:prSet/>
      <dgm:spPr/>
      <dgm:t>
        <a:bodyPr/>
        <a:lstStyle/>
        <a:p>
          <a:endParaRPr lang="ru-RU"/>
        </a:p>
      </dgm:t>
    </dgm:pt>
    <dgm:pt modelId="{C136386F-1591-4FB9-B458-E3257E314C8D}" type="pres">
      <dgm:prSet presAssocID="{72D3285C-066F-4FB0-920F-5811E3F2EF7E}" presName="Name0" presStyleCnt="0">
        <dgm:presLayoutVars>
          <dgm:chMax val="1"/>
          <dgm:dir/>
          <dgm:animLvl val="ctr"/>
          <dgm:resizeHandles val="exact"/>
        </dgm:presLayoutVars>
      </dgm:prSet>
      <dgm:spPr/>
      <dgm:t>
        <a:bodyPr/>
        <a:lstStyle/>
        <a:p>
          <a:endParaRPr lang="ru-RU"/>
        </a:p>
      </dgm:t>
    </dgm:pt>
    <dgm:pt modelId="{3428B518-6A8C-40B3-8D84-43327B3B9946}" type="pres">
      <dgm:prSet presAssocID="{B7CC3D24-5837-47D7-A76B-28132C20976B}" presName="centerShape" presStyleLbl="node0" presStyleIdx="0" presStyleCnt="1" custScaleX="113617" custScaleY="85718" custLinFactNeighborX="-1352" custLinFactNeighborY="-2048"/>
      <dgm:spPr/>
      <dgm:t>
        <a:bodyPr/>
        <a:lstStyle/>
        <a:p>
          <a:endParaRPr lang="ru-RU"/>
        </a:p>
      </dgm:t>
    </dgm:pt>
    <dgm:pt modelId="{C2D6CBFD-DA9E-47CA-B14D-C10062C8025F}" type="pres">
      <dgm:prSet presAssocID="{F97F6DCA-A161-47C0-8600-17BA5F60B68B}" presName="node" presStyleLbl="node1" presStyleIdx="0" presStyleCnt="4" custScaleX="180171" custScaleY="148711" custRadScaleRad="108152" custRadScaleInc="-8746">
        <dgm:presLayoutVars>
          <dgm:bulletEnabled val="1"/>
        </dgm:presLayoutVars>
      </dgm:prSet>
      <dgm:spPr/>
      <dgm:t>
        <a:bodyPr/>
        <a:lstStyle/>
        <a:p>
          <a:endParaRPr lang="ru-RU"/>
        </a:p>
      </dgm:t>
    </dgm:pt>
    <dgm:pt modelId="{142C7A42-8912-4DEC-965F-AFA3A43D135F}" type="pres">
      <dgm:prSet presAssocID="{F97F6DCA-A161-47C0-8600-17BA5F60B68B}" presName="dummy" presStyleCnt="0"/>
      <dgm:spPr/>
    </dgm:pt>
    <dgm:pt modelId="{6701211E-50B7-4333-A237-DF5D9D9BF6A4}" type="pres">
      <dgm:prSet presAssocID="{60A37A45-56BC-4455-9F85-ECF03C6107C0}" presName="sibTrans" presStyleLbl="sibTrans2D1" presStyleIdx="0" presStyleCnt="4" custScaleX="136234" custScaleY="120057"/>
      <dgm:spPr/>
      <dgm:t>
        <a:bodyPr/>
        <a:lstStyle/>
        <a:p>
          <a:endParaRPr lang="ru-RU"/>
        </a:p>
      </dgm:t>
    </dgm:pt>
    <dgm:pt modelId="{311F0C5F-EE7D-4CF8-B876-AF8645FDC1F3}" type="pres">
      <dgm:prSet presAssocID="{C39CC48F-3536-49BC-8C9C-FBD28D7D2C9C}" presName="node" presStyleLbl="node1" presStyleIdx="1" presStyleCnt="4" custScaleX="195004" custScaleY="153603" custRadScaleRad="122089" custRadScaleInc="-3609">
        <dgm:presLayoutVars>
          <dgm:bulletEnabled val="1"/>
        </dgm:presLayoutVars>
      </dgm:prSet>
      <dgm:spPr/>
      <dgm:t>
        <a:bodyPr/>
        <a:lstStyle/>
        <a:p>
          <a:endParaRPr lang="ru-RU"/>
        </a:p>
      </dgm:t>
    </dgm:pt>
    <dgm:pt modelId="{7EF96AE5-AF48-45C9-A940-6B5259351D9F}" type="pres">
      <dgm:prSet presAssocID="{C39CC48F-3536-49BC-8C9C-FBD28D7D2C9C}" presName="dummy" presStyleCnt="0"/>
      <dgm:spPr/>
    </dgm:pt>
    <dgm:pt modelId="{F093B9CC-844A-4229-977F-33F7FEC90B5C}" type="pres">
      <dgm:prSet presAssocID="{C8BCBF3C-5EE6-4569-9EEA-E0CBD143D862}" presName="sibTrans" presStyleLbl="sibTrans2D1" presStyleIdx="1" presStyleCnt="4" custScaleX="124748" custScaleY="124048"/>
      <dgm:spPr/>
      <dgm:t>
        <a:bodyPr/>
        <a:lstStyle/>
        <a:p>
          <a:endParaRPr lang="ru-RU"/>
        </a:p>
      </dgm:t>
    </dgm:pt>
    <dgm:pt modelId="{580688C8-8E95-4621-B5CB-465287FD464B}" type="pres">
      <dgm:prSet presAssocID="{C894ED1E-373F-4DBD-8E9D-15433ABBEA33}" presName="node" presStyleLbl="node1" presStyleIdx="2" presStyleCnt="4" custScaleX="210452" custScaleY="155218" custRadScaleRad="123672" custRadScaleInc="6185">
        <dgm:presLayoutVars>
          <dgm:bulletEnabled val="1"/>
        </dgm:presLayoutVars>
      </dgm:prSet>
      <dgm:spPr/>
      <dgm:t>
        <a:bodyPr/>
        <a:lstStyle/>
        <a:p>
          <a:endParaRPr lang="ru-RU"/>
        </a:p>
      </dgm:t>
    </dgm:pt>
    <dgm:pt modelId="{9029D5EB-47B2-443C-8450-AB9FAE346912}" type="pres">
      <dgm:prSet presAssocID="{C894ED1E-373F-4DBD-8E9D-15433ABBEA33}" presName="dummy" presStyleCnt="0"/>
      <dgm:spPr/>
    </dgm:pt>
    <dgm:pt modelId="{8EB7F31F-59EA-4188-806B-2621E7412F72}" type="pres">
      <dgm:prSet presAssocID="{768F751D-FB5A-4519-AF6C-562D9D741877}" presName="sibTrans" presStyleLbl="sibTrans2D1" presStyleIdx="2" presStyleCnt="4" custScaleX="128910" custScaleY="121063"/>
      <dgm:spPr/>
      <dgm:t>
        <a:bodyPr/>
        <a:lstStyle/>
        <a:p>
          <a:endParaRPr lang="ru-RU"/>
        </a:p>
      </dgm:t>
    </dgm:pt>
    <dgm:pt modelId="{BDCCCF2A-A3B7-44B3-B1F0-82E8857E133B}" type="pres">
      <dgm:prSet presAssocID="{4BCC5BC2-7FF2-4B0C-A8BC-3EC1F3E40FC2}" presName="node" presStyleLbl="node1" presStyleIdx="3" presStyleCnt="4" custScaleX="196175" custScaleY="167743" custRadScaleRad="127879" custRadScaleInc="2456">
        <dgm:presLayoutVars>
          <dgm:bulletEnabled val="1"/>
        </dgm:presLayoutVars>
      </dgm:prSet>
      <dgm:spPr/>
      <dgm:t>
        <a:bodyPr/>
        <a:lstStyle/>
        <a:p>
          <a:endParaRPr lang="ru-RU"/>
        </a:p>
      </dgm:t>
    </dgm:pt>
    <dgm:pt modelId="{4AA3543C-68DD-4301-BC5B-DDE291D58204}" type="pres">
      <dgm:prSet presAssocID="{4BCC5BC2-7FF2-4B0C-A8BC-3EC1F3E40FC2}" presName="dummy" presStyleCnt="0"/>
      <dgm:spPr/>
    </dgm:pt>
    <dgm:pt modelId="{6EACEBEA-A465-40CD-BF34-6EE391563C35}" type="pres">
      <dgm:prSet presAssocID="{3BC2359F-8CF7-4764-815B-8463015617B8}" presName="sibTrans" presStyleLbl="sibTrans2D1" presStyleIdx="3" presStyleCnt="4" custScaleX="119448" custScaleY="119635"/>
      <dgm:spPr/>
      <dgm:t>
        <a:bodyPr/>
        <a:lstStyle/>
        <a:p>
          <a:endParaRPr lang="ru-RU"/>
        </a:p>
      </dgm:t>
    </dgm:pt>
  </dgm:ptLst>
  <dgm:cxnLst>
    <dgm:cxn modelId="{D184607E-CDB7-4536-9E67-4EEA36CD71C5}" srcId="{B7CC3D24-5837-47D7-A76B-28132C20976B}" destId="{4BCC5BC2-7FF2-4B0C-A8BC-3EC1F3E40FC2}" srcOrd="3" destOrd="0" parTransId="{928ABCB1-E41F-4813-A63A-8CEB3EE8CFFE}" sibTransId="{3BC2359F-8CF7-4764-815B-8463015617B8}"/>
    <dgm:cxn modelId="{A23228D2-990F-405D-9F3C-00B10E013F35}" type="presOf" srcId="{72D3285C-066F-4FB0-920F-5811E3F2EF7E}" destId="{C136386F-1591-4FB9-B458-E3257E314C8D}" srcOrd="0" destOrd="0" presId="urn:microsoft.com/office/officeart/2005/8/layout/radial6"/>
    <dgm:cxn modelId="{45EE3A3D-1799-4005-8E3F-CF0526ADDDFD}" srcId="{B7CC3D24-5837-47D7-A76B-28132C20976B}" destId="{F97F6DCA-A161-47C0-8600-17BA5F60B68B}" srcOrd="0" destOrd="0" parTransId="{8587944F-E5FA-4311-BDB5-5C0DD45E8C55}" sibTransId="{60A37A45-56BC-4455-9F85-ECF03C6107C0}"/>
    <dgm:cxn modelId="{87DFFDC5-7523-40F6-B3C3-41DFBEC0086F}" type="presOf" srcId="{F97F6DCA-A161-47C0-8600-17BA5F60B68B}" destId="{C2D6CBFD-DA9E-47CA-B14D-C10062C8025F}" srcOrd="0" destOrd="0" presId="urn:microsoft.com/office/officeart/2005/8/layout/radial6"/>
    <dgm:cxn modelId="{20EDE0F6-ACFD-4431-AD5F-0724267EC0C2}" srcId="{B7CC3D24-5837-47D7-A76B-28132C20976B}" destId="{C39CC48F-3536-49BC-8C9C-FBD28D7D2C9C}" srcOrd="1" destOrd="0" parTransId="{F349ECAC-9AA3-44CC-899C-08B257301355}" sibTransId="{C8BCBF3C-5EE6-4569-9EEA-E0CBD143D862}"/>
    <dgm:cxn modelId="{0D2A2DE9-0AF6-4D4D-84AA-D0EC175ED33B}" type="presOf" srcId="{768F751D-FB5A-4519-AF6C-562D9D741877}" destId="{8EB7F31F-59EA-4188-806B-2621E7412F72}" srcOrd="0" destOrd="0" presId="urn:microsoft.com/office/officeart/2005/8/layout/radial6"/>
    <dgm:cxn modelId="{82BE62FE-519B-4D46-B69A-955010BDEFB7}" srcId="{B7CC3D24-5837-47D7-A76B-28132C20976B}" destId="{C894ED1E-373F-4DBD-8E9D-15433ABBEA33}" srcOrd="2" destOrd="0" parTransId="{36A0FC38-0A6A-431B-B5BE-14FD7DC8E9D0}" sibTransId="{768F751D-FB5A-4519-AF6C-562D9D741877}"/>
    <dgm:cxn modelId="{E0F0E707-A331-4715-9346-BB104F158B4C}" type="presOf" srcId="{C894ED1E-373F-4DBD-8E9D-15433ABBEA33}" destId="{580688C8-8E95-4621-B5CB-465287FD464B}" srcOrd="0" destOrd="0" presId="urn:microsoft.com/office/officeart/2005/8/layout/radial6"/>
    <dgm:cxn modelId="{361B1D10-2902-424F-A669-E2274E58ECC1}" type="presOf" srcId="{C39CC48F-3536-49BC-8C9C-FBD28D7D2C9C}" destId="{311F0C5F-EE7D-4CF8-B876-AF8645FDC1F3}" srcOrd="0" destOrd="0" presId="urn:microsoft.com/office/officeart/2005/8/layout/radial6"/>
    <dgm:cxn modelId="{7B7BD1B6-98A8-483A-ACC2-B284EE5AEF05}" type="presOf" srcId="{3BC2359F-8CF7-4764-815B-8463015617B8}" destId="{6EACEBEA-A465-40CD-BF34-6EE391563C35}" srcOrd="0" destOrd="0" presId="urn:microsoft.com/office/officeart/2005/8/layout/radial6"/>
    <dgm:cxn modelId="{606A2684-2D78-4402-A3D0-4BA290AB00E0}" type="presOf" srcId="{B7CC3D24-5837-47D7-A76B-28132C20976B}" destId="{3428B518-6A8C-40B3-8D84-43327B3B9946}" srcOrd="0" destOrd="0" presId="urn:microsoft.com/office/officeart/2005/8/layout/radial6"/>
    <dgm:cxn modelId="{7584476A-6E95-4862-A1D4-99FD09A875F4}" type="presOf" srcId="{4BCC5BC2-7FF2-4B0C-A8BC-3EC1F3E40FC2}" destId="{BDCCCF2A-A3B7-44B3-B1F0-82E8857E133B}" srcOrd="0" destOrd="0" presId="urn:microsoft.com/office/officeart/2005/8/layout/radial6"/>
    <dgm:cxn modelId="{8E5C20FE-38B1-41B0-843B-2C216035787F}" type="presOf" srcId="{C8BCBF3C-5EE6-4569-9EEA-E0CBD143D862}" destId="{F093B9CC-844A-4229-977F-33F7FEC90B5C}" srcOrd="0" destOrd="0" presId="urn:microsoft.com/office/officeart/2005/8/layout/radial6"/>
    <dgm:cxn modelId="{05A400A1-E1CB-42B3-844F-20C7FB631C20}" srcId="{72D3285C-066F-4FB0-920F-5811E3F2EF7E}" destId="{B7CC3D24-5837-47D7-A76B-28132C20976B}" srcOrd="0" destOrd="0" parTransId="{A848791D-52E0-417E-91C7-813D8252F123}" sibTransId="{ECF7FB3A-F1D4-4FDC-BBE2-DD85739A75D1}"/>
    <dgm:cxn modelId="{CFC18006-67ED-4C13-94B3-B02050D9DE14}" type="presOf" srcId="{60A37A45-56BC-4455-9F85-ECF03C6107C0}" destId="{6701211E-50B7-4333-A237-DF5D9D9BF6A4}" srcOrd="0" destOrd="0" presId="urn:microsoft.com/office/officeart/2005/8/layout/radial6"/>
    <dgm:cxn modelId="{E7FD1E2F-E88A-41B1-8C4F-1E9BC8EC89B1}" type="presParOf" srcId="{C136386F-1591-4FB9-B458-E3257E314C8D}" destId="{3428B518-6A8C-40B3-8D84-43327B3B9946}" srcOrd="0" destOrd="0" presId="urn:microsoft.com/office/officeart/2005/8/layout/radial6"/>
    <dgm:cxn modelId="{B0ACDC68-AF20-4ED4-AA0A-6F2A7F4EDAA0}" type="presParOf" srcId="{C136386F-1591-4FB9-B458-E3257E314C8D}" destId="{C2D6CBFD-DA9E-47CA-B14D-C10062C8025F}" srcOrd="1" destOrd="0" presId="urn:microsoft.com/office/officeart/2005/8/layout/radial6"/>
    <dgm:cxn modelId="{D2E3798B-6B64-4965-BB80-78096EDC3F47}" type="presParOf" srcId="{C136386F-1591-4FB9-B458-E3257E314C8D}" destId="{142C7A42-8912-4DEC-965F-AFA3A43D135F}" srcOrd="2" destOrd="0" presId="urn:microsoft.com/office/officeart/2005/8/layout/radial6"/>
    <dgm:cxn modelId="{4E6AE0DD-7740-40B6-8B12-F9D5442459D4}" type="presParOf" srcId="{C136386F-1591-4FB9-B458-E3257E314C8D}" destId="{6701211E-50B7-4333-A237-DF5D9D9BF6A4}" srcOrd="3" destOrd="0" presId="urn:microsoft.com/office/officeart/2005/8/layout/radial6"/>
    <dgm:cxn modelId="{C48DF05B-C145-45B9-B4B2-2ED62FE07584}" type="presParOf" srcId="{C136386F-1591-4FB9-B458-E3257E314C8D}" destId="{311F0C5F-EE7D-4CF8-B876-AF8645FDC1F3}" srcOrd="4" destOrd="0" presId="urn:microsoft.com/office/officeart/2005/8/layout/radial6"/>
    <dgm:cxn modelId="{FDAB5B6F-9F7A-4B88-A6AD-BB1D3D59630D}" type="presParOf" srcId="{C136386F-1591-4FB9-B458-E3257E314C8D}" destId="{7EF96AE5-AF48-45C9-A940-6B5259351D9F}" srcOrd="5" destOrd="0" presId="urn:microsoft.com/office/officeart/2005/8/layout/radial6"/>
    <dgm:cxn modelId="{599E7A9D-2FF6-46AA-9911-9F8785596876}" type="presParOf" srcId="{C136386F-1591-4FB9-B458-E3257E314C8D}" destId="{F093B9CC-844A-4229-977F-33F7FEC90B5C}" srcOrd="6" destOrd="0" presId="urn:microsoft.com/office/officeart/2005/8/layout/radial6"/>
    <dgm:cxn modelId="{834CB248-17F5-4445-96DE-E4AA56F566B8}" type="presParOf" srcId="{C136386F-1591-4FB9-B458-E3257E314C8D}" destId="{580688C8-8E95-4621-B5CB-465287FD464B}" srcOrd="7" destOrd="0" presId="urn:microsoft.com/office/officeart/2005/8/layout/radial6"/>
    <dgm:cxn modelId="{F8533C0A-CA39-42CC-942E-D89C018C2927}" type="presParOf" srcId="{C136386F-1591-4FB9-B458-E3257E314C8D}" destId="{9029D5EB-47B2-443C-8450-AB9FAE346912}" srcOrd="8" destOrd="0" presId="urn:microsoft.com/office/officeart/2005/8/layout/radial6"/>
    <dgm:cxn modelId="{2CC22A46-489A-431D-95BE-98726324468D}" type="presParOf" srcId="{C136386F-1591-4FB9-B458-E3257E314C8D}" destId="{8EB7F31F-59EA-4188-806B-2621E7412F72}" srcOrd="9" destOrd="0" presId="urn:microsoft.com/office/officeart/2005/8/layout/radial6"/>
    <dgm:cxn modelId="{3C02A7D2-D217-4040-85D9-FD6B72E7EB83}" type="presParOf" srcId="{C136386F-1591-4FB9-B458-E3257E314C8D}" destId="{BDCCCF2A-A3B7-44B3-B1F0-82E8857E133B}" srcOrd="10" destOrd="0" presId="urn:microsoft.com/office/officeart/2005/8/layout/radial6"/>
    <dgm:cxn modelId="{BC1B3C19-8613-473E-B59A-60CAF0F5B48D}" type="presParOf" srcId="{C136386F-1591-4FB9-B458-E3257E314C8D}" destId="{4AA3543C-68DD-4301-BC5B-DDE291D58204}" srcOrd="11" destOrd="0" presId="urn:microsoft.com/office/officeart/2005/8/layout/radial6"/>
    <dgm:cxn modelId="{5D9ED67A-6E84-45AD-ADBC-2B91800A2438}" type="presParOf" srcId="{C136386F-1591-4FB9-B458-E3257E314C8D}" destId="{6EACEBEA-A465-40CD-BF34-6EE391563C35}" srcOrd="12" destOrd="0" presId="urn:microsoft.com/office/officeart/2005/8/layout/radial6"/>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EE3EC6-5F53-45BC-9513-6F617B5D55E0}"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ru-RU"/>
        </a:p>
      </dgm:t>
    </dgm:pt>
    <dgm:pt modelId="{E7F91B44-26D7-48AE-A16E-85456E3FC954}">
      <dgm:prSet phldrT="[Текст]" custT="1"/>
      <dgm:spPr/>
      <dgm:t>
        <a:bodyPr/>
        <a:lstStyle/>
        <a:p>
          <a:r>
            <a:rPr lang="de-DE" sz="3600" dirty="0" smtClean="0"/>
            <a:t>tolerant</a:t>
          </a:r>
          <a:endParaRPr lang="ru-RU" sz="3600" dirty="0"/>
        </a:p>
      </dgm:t>
    </dgm:pt>
    <dgm:pt modelId="{5F4057BF-1260-4808-B901-3CDBDA19A893}" type="parTrans" cxnId="{A2711BEE-FBDE-4F98-841B-519F7920F025}">
      <dgm:prSet/>
      <dgm:spPr/>
      <dgm:t>
        <a:bodyPr/>
        <a:lstStyle/>
        <a:p>
          <a:endParaRPr lang="ru-RU"/>
        </a:p>
      </dgm:t>
    </dgm:pt>
    <dgm:pt modelId="{C88334C1-4C0C-4AD2-A6DC-9BD5B5D140F6}" type="sibTrans" cxnId="{A2711BEE-FBDE-4F98-841B-519F7920F025}">
      <dgm:prSet/>
      <dgm:spPr/>
      <dgm:t>
        <a:bodyPr/>
        <a:lstStyle/>
        <a:p>
          <a:endParaRPr lang="ru-RU"/>
        </a:p>
      </dgm:t>
    </dgm:pt>
    <dgm:pt modelId="{1C72F8D7-65D5-4985-AA72-94EF34E29D13}">
      <dgm:prSet phldrT="[Текст]"/>
      <dgm:spPr/>
      <dgm:t>
        <a:bodyPr/>
        <a:lstStyle/>
        <a:p>
          <a:r>
            <a:rPr lang="de-DE" dirty="0" smtClean="0"/>
            <a:t>streng</a:t>
          </a:r>
          <a:endParaRPr lang="ru-RU" dirty="0"/>
        </a:p>
      </dgm:t>
    </dgm:pt>
    <dgm:pt modelId="{0B5633E9-27DE-4214-8C9C-913236E75ED1}" type="parTrans" cxnId="{6E139CE0-BF3C-4759-9815-A01ECA333A40}">
      <dgm:prSet/>
      <dgm:spPr/>
      <dgm:t>
        <a:bodyPr/>
        <a:lstStyle/>
        <a:p>
          <a:endParaRPr lang="ru-RU"/>
        </a:p>
      </dgm:t>
    </dgm:pt>
    <dgm:pt modelId="{2950E4CC-A082-4109-B1EB-1D023853EC7E}" type="sibTrans" cxnId="{6E139CE0-BF3C-4759-9815-A01ECA333A40}">
      <dgm:prSet/>
      <dgm:spPr/>
      <dgm:t>
        <a:bodyPr/>
        <a:lstStyle/>
        <a:p>
          <a:endParaRPr lang="ru-RU"/>
        </a:p>
      </dgm:t>
    </dgm:pt>
    <dgm:pt modelId="{D2D7C153-88FC-4E2B-BFC2-D619A0C63179}">
      <dgm:prSet phldrT="[Текст]"/>
      <dgm:spPr/>
      <dgm:t>
        <a:bodyPr/>
        <a:lstStyle/>
        <a:p>
          <a:r>
            <a:rPr lang="de-DE" dirty="0" smtClean="0"/>
            <a:t>ruhig</a:t>
          </a:r>
          <a:endParaRPr lang="ru-RU" dirty="0"/>
        </a:p>
      </dgm:t>
    </dgm:pt>
    <dgm:pt modelId="{7258CF1D-FCF3-4635-8A9A-53066C642DB7}" type="parTrans" cxnId="{4F9C5F9C-4999-468C-9457-9CCBB3102DBD}">
      <dgm:prSet/>
      <dgm:spPr/>
      <dgm:t>
        <a:bodyPr/>
        <a:lstStyle/>
        <a:p>
          <a:endParaRPr lang="ru-RU"/>
        </a:p>
      </dgm:t>
    </dgm:pt>
    <dgm:pt modelId="{5C857A0A-56DD-4C2E-AD38-163835341100}" type="sibTrans" cxnId="{4F9C5F9C-4999-468C-9457-9CCBB3102DBD}">
      <dgm:prSet/>
      <dgm:spPr/>
      <dgm:t>
        <a:bodyPr/>
        <a:lstStyle/>
        <a:p>
          <a:endParaRPr lang="ru-RU"/>
        </a:p>
      </dgm:t>
    </dgm:pt>
    <dgm:pt modelId="{B1023A56-1B22-441A-A892-42BB58DAD31F}">
      <dgm:prSet phldrT="[Текст]"/>
      <dgm:spPr/>
      <dgm:t>
        <a:bodyPr/>
        <a:lstStyle/>
        <a:p>
          <a:r>
            <a:rPr lang="de-DE" dirty="0" smtClean="0"/>
            <a:t>gerecht</a:t>
          </a:r>
          <a:endParaRPr lang="ru-RU" dirty="0"/>
        </a:p>
      </dgm:t>
    </dgm:pt>
    <dgm:pt modelId="{201F06E9-A5DF-49C1-A1C4-C0BB75E6EE17}" type="parTrans" cxnId="{37D604A8-7CD1-4D8A-A597-2C851402A5DF}">
      <dgm:prSet/>
      <dgm:spPr/>
      <dgm:t>
        <a:bodyPr/>
        <a:lstStyle/>
        <a:p>
          <a:endParaRPr lang="ru-RU"/>
        </a:p>
      </dgm:t>
    </dgm:pt>
    <dgm:pt modelId="{F267C3AC-8DA3-4479-A308-29BE0509CB07}" type="sibTrans" cxnId="{37D604A8-7CD1-4D8A-A597-2C851402A5DF}">
      <dgm:prSet/>
      <dgm:spPr/>
      <dgm:t>
        <a:bodyPr/>
        <a:lstStyle/>
        <a:p>
          <a:endParaRPr lang="ru-RU"/>
        </a:p>
      </dgm:t>
    </dgm:pt>
    <dgm:pt modelId="{21E6A51C-25DE-4842-B9E6-A9F1690AF58D}">
      <dgm:prSet phldrT="[Текст]"/>
      <dgm:spPr/>
      <dgm:t>
        <a:bodyPr/>
        <a:lstStyle/>
        <a:p>
          <a:r>
            <a:rPr lang="de-DE" dirty="0" smtClean="0"/>
            <a:t>höflich</a:t>
          </a:r>
          <a:endParaRPr lang="ru-RU" dirty="0"/>
        </a:p>
      </dgm:t>
    </dgm:pt>
    <dgm:pt modelId="{A1768D7E-3220-4914-B3C4-DF5CB0B05F25}" type="parTrans" cxnId="{BD5E16E3-7D9C-43C0-A777-666043EE8441}">
      <dgm:prSet/>
      <dgm:spPr/>
      <dgm:t>
        <a:bodyPr/>
        <a:lstStyle/>
        <a:p>
          <a:endParaRPr lang="ru-RU"/>
        </a:p>
      </dgm:t>
    </dgm:pt>
    <dgm:pt modelId="{0AE1F869-A244-41A0-890D-E621CCDB1FB7}" type="sibTrans" cxnId="{BD5E16E3-7D9C-43C0-A777-666043EE8441}">
      <dgm:prSet/>
      <dgm:spPr/>
      <dgm:t>
        <a:bodyPr/>
        <a:lstStyle/>
        <a:p>
          <a:endParaRPr lang="ru-RU"/>
        </a:p>
      </dgm:t>
    </dgm:pt>
    <dgm:pt modelId="{CC56CE64-E20C-4A1D-BAA2-72886A84AA72}">
      <dgm:prSet phldrT="[Текст]"/>
      <dgm:spPr/>
      <dgm:t>
        <a:bodyPr/>
        <a:lstStyle/>
        <a:p>
          <a:r>
            <a:rPr lang="de-DE" dirty="0" smtClean="0"/>
            <a:t>ernst</a:t>
          </a:r>
          <a:endParaRPr lang="ru-RU" dirty="0"/>
        </a:p>
      </dgm:t>
    </dgm:pt>
    <dgm:pt modelId="{0941D4F2-5CF2-47A3-A57D-7EAC56612C69}" type="parTrans" cxnId="{8850ADBB-F8BD-4053-B98D-1D18A42C4206}">
      <dgm:prSet/>
      <dgm:spPr/>
      <dgm:t>
        <a:bodyPr/>
        <a:lstStyle/>
        <a:p>
          <a:endParaRPr lang="ru-RU"/>
        </a:p>
      </dgm:t>
    </dgm:pt>
    <dgm:pt modelId="{1A79390D-B0C6-46F5-97AF-600DEC11E4E9}" type="sibTrans" cxnId="{8850ADBB-F8BD-4053-B98D-1D18A42C4206}">
      <dgm:prSet/>
      <dgm:spPr/>
      <dgm:t>
        <a:bodyPr/>
        <a:lstStyle/>
        <a:p>
          <a:endParaRPr lang="ru-RU"/>
        </a:p>
      </dgm:t>
    </dgm:pt>
    <dgm:pt modelId="{4ECA66B1-AAB7-4CB4-8C28-B6D1F02CDC48}">
      <dgm:prSet phldrT="[Текст]"/>
      <dgm:spPr/>
      <dgm:t>
        <a:bodyPr/>
        <a:lstStyle/>
        <a:p>
          <a:r>
            <a:rPr lang="de-DE" dirty="0" smtClean="0"/>
            <a:t>klug</a:t>
          </a:r>
          <a:endParaRPr lang="ru-RU" dirty="0"/>
        </a:p>
      </dgm:t>
    </dgm:pt>
    <dgm:pt modelId="{A7D409F8-282D-4B5F-8418-A8BAE92D5986}" type="parTrans" cxnId="{BDBA9283-D6F0-403F-9989-7EF19C4E4188}">
      <dgm:prSet/>
      <dgm:spPr/>
      <dgm:t>
        <a:bodyPr/>
        <a:lstStyle/>
        <a:p>
          <a:endParaRPr lang="ru-RU"/>
        </a:p>
      </dgm:t>
    </dgm:pt>
    <dgm:pt modelId="{ABB87E47-93AA-4B58-97B6-AA40A740B964}" type="sibTrans" cxnId="{BDBA9283-D6F0-403F-9989-7EF19C4E4188}">
      <dgm:prSet/>
      <dgm:spPr/>
      <dgm:t>
        <a:bodyPr/>
        <a:lstStyle/>
        <a:p>
          <a:endParaRPr lang="ru-RU"/>
        </a:p>
      </dgm:t>
    </dgm:pt>
    <dgm:pt modelId="{20FEADC7-5113-406B-9153-3AA602E3A64A}">
      <dgm:prSet phldrT="[Текст]"/>
      <dgm:spPr/>
      <dgm:t>
        <a:bodyPr/>
        <a:lstStyle/>
        <a:p>
          <a:r>
            <a:rPr lang="de-DE" dirty="0" smtClean="0"/>
            <a:t>aktiv</a:t>
          </a:r>
          <a:endParaRPr lang="ru-RU" dirty="0"/>
        </a:p>
      </dgm:t>
    </dgm:pt>
    <dgm:pt modelId="{077F7380-427E-4B59-9274-96AC14939C0E}" type="parTrans" cxnId="{A80F5DFE-637C-4F7B-9FA0-C5662B7870BC}">
      <dgm:prSet/>
      <dgm:spPr/>
      <dgm:t>
        <a:bodyPr/>
        <a:lstStyle/>
        <a:p>
          <a:endParaRPr lang="ru-RU"/>
        </a:p>
      </dgm:t>
    </dgm:pt>
    <dgm:pt modelId="{0CA5CE7E-6052-44F4-97B5-164A3932B12A}" type="sibTrans" cxnId="{A80F5DFE-637C-4F7B-9FA0-C5662B7870BC}">
      <dgm:prSet/>
      <dgm:spPr/>
      <dgm:t>
        <a:bodyPr/>
        <a:lstStyle/>
        <a:p>
          <a:endParaRPr lang="ru-RU"/>
        </a:p>
      </dgm:t>
    </dgm:pt>
    <dgm:pt modelId="{9F0176AA-B828-4AA8-A2C6-5116EE0B1701}">
      <dgm:prSet phldrT="[Текст]"/>
      <dgm:spPr/>
      <dgm:t>
        <a:bodyPr/>
        <a:lstStyle/>
        <a:p>
          <a:r>
            <a:rPr lang="de-DE" dirty="0" smtClean="0"/>
            <a:t>emotional</a:t>
          </a:r>
          <a:endParaRPr lang="ru-RU" dirty="0"/>
        </a:p>
      </dgm:t>
    </dgm:pt>
    <dgm:pt modelId="{D07C974E-88DA-48A0-8696-A093ACDCE29E}" type="parTrans" cxnId="{E10838B2-EE94-439F-A4A2-7B17A3A51B53}">
      <dgm:prSet/>
      <dgm:spPr/>
      <dgm:t>
        <a:bodyPr/>
        <a:lstStyle/>
        <a:p>
          <a:endParaRPr lang="ru-RU"/>
        </a:p>
      </dgm:t>
    </dgm:pt>
    <dgm:pt modelId="{13FC27C9-C817-47FA-8A85-BE3E1A405091}" type="sibTrans" cxnId="{E10838B2-EE94-439F-A4A2-7B17A3A51B53}">
      <dgm:prSet/>
      <dgm:spPr/>
      <dgm:t>
        <a:bodyPr/>
        <a:lstStyle/>
        <a:p>
          <a:endParaRPr lang="ru-RU"/>
        </a:p>
      </dgm:t>
    </dgm:pt>
    <dgm:pt modelId="{8421FBB0-7100-46D0-ADBF-FC249A6C262A}" type="pres">
      <dgm:prSet presAssocID="{72EE3EC6-5F53-45BC-9513-6F617B5D55E0}" presName="Name0" presStyleCnt="0">
        <dgm:presLayoutVars>
          <dgm:dir/>
          <dgm:resizeHandles/>
        </dgm:presLayoutVars>
      </dgm:prSet>
      <dgm:spPr/>
      <dgm:t>
        <a:bodyPr/>
        <a:lstStyle/>
        <a:p>
          <a:endParaRPr lang="ru-RU"/>
        </a:p>
      </dgm:t>
    </dgm:pt>
    <dgm:pt modelId="{28DC82D4-35FB-4E6E-AE0A-992CE52E95C5}" type="pres">
      <dgm:prSet presAssocID="{E7F91B44-26D7-48AE-A16E-85456E3FC954}" presName="compNode" presStyleCnt="0"/>
      <dgm:spPr/>
    </dgm:pt>
    <dgm:pt modelId="{76DA27CF-B876-4A04-A3E9-3FC15C9CE201}" type="pres">
      <dgm:prSet presAssocID="{E7F91B44-26D7-48AE-A16E-85456E3FC954}" presName="dummyConnPt" presStyleCnt="0"/>
      <dgm:spPr/>
    </dgm:pt>
    <dgm:pt modelId="{0A86BDBC-8DEF-4A09-B83D-273B8F65665D}" type="pres">
      <dgm:prSet presAssocID="{E7F91B44-26D7-48AE-A16E-85456E3FC954}" presName="node" presStyleLbl="node1" presStyleIdx="0" presStyleCnt="9">
        <dgm:presLayoutVars>
          <dgm:bulletEnabled val="1"/>
        </dgm:presLayoutVars>
      </dgm:prSet>
      <dgm:spPr/>
      <dgm:t>
        <a:bodyPr/>
        <a:lstStyle/>
        <a:p>
          <a:endParaRPr lang="ru-RU"/>
        </a:p>
      </dgm:t>
    </dgm:pt>
    <dgm:pt modelId="{AE534E7A-6036-49A2-98E4-D99B59D5AFF4}" type="pres">
      <dgm:prSet presAssocID="{C88334C1-4C0C-4AD2-A6DC-9BD5B5D140F6}" presName="sibTrans" presStyleLbl="bgSibTrans2D1" presStyleIdx="0" presStyleCnt="8"/>
      <dgm:spPr/>
      <dgm:t>
        <a:bodyPr/>
        <a:lstStyle/>
        <a:p>
          <a:endParaRPr lang="ru-RU"/>
        </a:p>
      </dgm:t>
    </dgm:pt>
    <dgm:pt modelId="{C10AD741-72AE-488E-BC22-B7554DD16194}" type="pres">
      <dgm:prSet presAssocID="{1C72F8D7-65D5-4985-AA72-94EF34E29D13}" presName="compNode" presStyleCnt="0"/>
      <dgm:spPr/>
    </dgm:pt>
    <dgm:pt modelId="{36B7A77C-00BD-46AB-A075-0428C9A11525}" type="pres">
      <dgm:prSet presAssocID="{1C72F8D7-65D5-4985-AA72-94EF34E29D13}" presName="dummyConnPt" presStyleCnt="0"/>
      <dgm:spPr/>
    </dgm:pt>
    <dgm:pt modelId="{2EABB14F-BDD3-4840-9D0A-1F217639FDCD}" type="pres">
      <dgm:prSet presAssocID="{1C72F8D7-65D5-4985-AA72-94EF34E29D13}" presName="node" presStyleLbl="node1" presStyleIdx="1" presStyleCnt="9">
        <dgm:presLayoutVars>
          <dgm:bulletEnabled val="1"/>
        </dgm:presLayoutVars>
      </dgm:prSet>
      <dgm:spPr/>
      <dgm:t>
        <a:bodyPr/>
        <a:lstStyle/>
        <a:p>
          <a:endParaRPr lang="ru-RU"/>
        </a:p>
      </dgm:t>
    </dgm:pt>
    <dgm:pt modelId="{D4B6F091-BA56-4218-A43F-604D0E17EA39}" type="pres">
      <dgm:prSet presAssocID="{2950E4CC-A082-4109-B1EB-1D023853EC7E}" presName="sibTrans" presStyleLbl="bgSibTrans2D1" presStyleIdx="1" presStyleCnt="8"/>
      <dgm:spPr/>
      <dgm:t>
        <a:bodyPr/>
        <a:lstStyle/>
        <a:p>
          <a:endParaRPr lang="ru-RU"/>
        </a:p>
      </dgm:t>
    </dgm:pt>
    <dgm:pt modelId="{FBAD96B7-0D93-4678-A475-910A0EBDC785}" type="pres">
      <dgm:prSet presAssocID="{D2D7C153-88FC-4E2B-BFC2-D619A0C63179}" presName="compNode" presStyleCnt="0"/>
      <dgm:spPr/>
    </dgm:pt>
    <dgm:pt modelId="{693C1222-06DC-4DE3-9BBD-7486E41A5C1F}" type="pres">
      <dgm:prSet presAssocID="{D2D7C153-88FC-4E2B-BFC2-D619A0C63179}" presName="dummyConnPt" presStyleCnt="0"/>
      <dgm:spPr/>
    </dgm:pt>
    <dgm:pt modelId="{E44DF1CE-472A-4226-BF74-B35FC34E62DD}" type="pres">
      <dgm:prSet presAssocID="{D2D7C153-88FC-4E2B-BFC2-D619A0C63179}" presName="node" presStyleLbl="node1" presStyleIdx="2" presStyleCnt="9">
        <dgm:presLayoutVars>
          <dgm:bulletEnabled val="1"/>
        </dgm:presLayoutVars>
      </dgm:prSet>
      <dgm:spPr/>
      <dgm:t>
        <a:bodyPr/>
        <a:lstStyle/>
        <a:p>
          <a:endParaRPr lang="ru-RU"/>
        </a:p>
      </dgm:t>
    </dgm:pt>
    <dgm:pt modelId="{CD47C203-AD6F-47D7-9212-DC094A6702A8}" type="pres">
      <dgm:prSet presAssocID="{5C857A0A-56DD-4C2E-AD38-163835341100}" presName="sibTrans" presStyleLbl="bgSibTrans2D1" presStyleIdx="2" presStyleCnt="8"/>
      <dgm:spPr/>
      <dgm:t>
        <a:bodyPr/>
        <a:lstStyle/>
        <a:p>
          <a:endParaRPr lang="ru-RU"/>
        </a:p>
      </dgm:t>
    </dgm:pt>
    <dgm:pt modelId="{7B64EEB2-3BBA-4D42-9943-E08E8BF3C359}" type="pres">
      <dgm:prSet presAssocID="{B1023A56-1B22-441A-A892-42BB58DAD31F}" presName="compNode" presStyleCnt="0"/>
      <dgm:spPr/>
    </dgm:pt>
    <dgm:pt modelId="{8F8FF943-1AB4-40A6-8F15-49114BDCE30D}" type="pres">
      <dgm:prSet presAssocID="{B1023A56-1B22-441A-A892-42BB58DAD31F}" presName="dummyConnPt" presStyleCnt="0"/>
      <dgm:spPr/>
    </dgm:pt>
    <dgm:pt modelId="{83B6BCC5-AABB-487C-8147-996B1E10808F}" type="pres">
      <dgm:prSet presAssocID="{B1023A56-1B22-441A-A892-42BB58DAD31F}" presName="node" presStyleLbl="node1" presStyleIdx="3" presStyleCnt="9">
        <dgm:presLayoutVars>
          <dgm:bulletEnabled val="1"/>
        </dgm:presLayoutVars>
      </dgm:prSet>
      <dgm:spPr/>
      <dgm:t>
        <a:bodyPr/>
        <a:lstStyle/>
        <a:p>
          <a:endParaRPr lang="ru-RU"/>
        </a:p>
      </dgm:t>
    </dgm:pt>
    <dgm:pt modelId="{BBC74519-521D-44A1-B1E9-8578C8ED5FEB}" type="pres">
      <dgm:prSet presAssocID="{F267C3AC-8DA3-4479-A308-29BE0509CB07}" presName="sibTrans" presStyleLbl="bgSibTrans2D1" presStyleIdx="3" presStyleCnt="8"/>
      <dgm:spPr/>
      <dgm:t>
        <a:bodyPr/>
        <a:lstStyle/>
        <a:p>
          <a:endParaRPr lang="ru-RU"/>
        </a:p>
      </dgm:t>
    </dgm:pt>
    <dgm:pt modelId="{0DCFBE29-D52B-4285-A8D3-2C9A664E3668}" type="pres">
      <dgm:prSet presAssocID="{21E6A51C-25DE-4842-B9E6-A9F1690AF58D}" presName="compNode" presStyleCnt="0"/>
      <dgm:spPr/>
    </dgm:pt>
    <dgm:pt modelId="{17528BC3-2E94-4867-855A-1F638CF08200}" type="pres">
      <dgm:prSet presAssocID="{21E6A51C-25DE-4842-B9E6-A9F1690AF58D}" presName="dummyConnPt" presStyleCnt="0"/>
      <dgm:spPr/>
    </dgm:pt>
    <dgm:pt modelId="{BA2FAF96-BB10-4DC5-8F01-3612F793789D}" type="pres">
      <dgm:prSet presAssocID="{21E6A51C-25DE-4842-B9E6-A9F1690AF58D}" presName="node" presStyleLbl="node1" presStyleIdx="4" presStyleCnt="9">
        <dgm:presLayoutVars>
          <dgm:bulletEnabled val="1"/>
        </dgm:presLayoutVars>
      </dgm:prSet>
      <dgm:spPr/>
      <dgm:t>
        <a:bodyPr/>
        <a:lstStyle/>
        <a:p>
          <a:endParaRPr lang="ru-RU"/>
        </a:p>
      </dgm:t>
    </dgm:pt>
    <dgm:pt modelId="{1194A6A8-03A2-48D6-8DCD-829A07884163}" type="pres">
      <dgm:prSet presAssocID="{0AE1F869-A244-41A0-890D-E621CCDB1FB7}" presName="sibTrans" presStyleLbl="bgSibTrans2D1" presStyleIdx="4" presStyleCnt="8"/>
      <dgm:spPr/>
      <dgm:t>
        <a:bodyPr/>
        <a:lstStyle/>
        <a:p>
          <a:endParaRPr lang="ru-RU"/>
        </a:p>
      </dgm:t>
    </dgm:pt>
    <dgm:pt modelId="{C337AEF0-9C23-4C8F-B8C3-BEAA1AEE45E6}" type="pres">
      <dgm:prSet presAssocID="{CC56CE64-E20C-4A1D-BAA2-72886A84AA72}" presName="compNode" presStyleCnt="0"/>
      <dgm:spPr/>
    </dgm:pt>
    <dgm:pt modelId="{EE95C25B-9612-4034-A25C-18FBE18319BB}" type="pres">
      <dgm:prSet presAssocID="{CC56CE64-E20C-4A1D-BAA2-72886A84AA72}" presName="dummyConnPt" presStyleCnt="0"/>
      <dgm:spPr/>
    </dgm:pt>
    <dgm:pt modelId="{A0A4541D-2A92-4009-ADFF-B4624CDFD38E}" type="pres">
      <dgm:prSet presAssocID="{CC56CE64-E20C-4A1D-BAA2-72886A84AA72}" presName="node" presStyleLbl="node1" presStyleIdx="5" presStyleCnt="9">
        <dgm:presLayoutVars>
          <dgm:bulletEnabled val="1"/>
        </dgm:presLayoutVars>
      </dgm:prSet>
      <dgm:spPr/>
      <dgm:t>
        <a:bodyPr/>
        <a:lstStyle/>
        <a:p>
          <a:endParaRPr lang="ru-RU"/>
        </a:p>
      </dgm:t>
    </dgm:pt>
    <dgm:pt modelId="{38639414-0C5B-40A0-A42E-5185BA16831A}" type="pres">
      <dgm:prSet presAssocID="{1A79390D-B0C6-46F5-97AF-600DEC11E4E9}" presName="sibTrans" presStyleLbl="bgSibTrans2D1" presStyleIdx="5" presStyleCnt="8"/>
      <dgm:spPr/>
      <dgm:t>
        <a:bodyPr/>
        <a:lstStyle/>
        <a:p>
          <a:endParaRPr lang="ru-RU"/>
        </a:p>
      </dgm:t>
    </dgm:pt>
    <dgm:pt modelId="{CBC5E8CF-D6E9-4112-871E-E53D1E8EF5DF}" type="pres">
      <dgm:prSet presAssocID="{4ECA66B1-AAB7-4CB4-8C28-B6D1F02CDC48}" presName="compNode" presStyleCnt="0"/>
      <dgm:spPr/>
    </dgm:pt>
    <dgm:pt modelId="{4A28D4C9-D0CF-4757-98D3-759C91D22C6C}" type="pres">
      <dgm:prSet presAssocID="{4ECA66B1-AAB7-4CB4-8C28-B6D1F02CDC48}" presName="dummyConnPt" presStyleCnt="0"/>
      <dgm:spPr/>
    </dgm:pt>
    <dgm:pt modelId="{CBE8E16C-E6A6-483D-9C4F-5019FCA8035C}" type="pres">
      <dgm:prSet presAssocID="{4ECA66B1-AAB7-4CB4-8C28-B6D1F02CDC48}" presName="node" presStyleLbl="node1" presStyleIdx="6" presStyleCnt="9">
        <dgm:presLayoutVars>
          <dgm:bulletEnabled val="1"/>
        </dgm:presLayoutVars>
      </dgm:prSet>
      <dgm:spPr/>
      <dgm:t>
        <a:bodyPr/>
        <a:lstStyle/>
        <a:p>
          <a:endParaRPr lang="ru-RU"/>
        </a:p>
      </dgm:t>
    </dgm:pt>
    <dgm:pt modelId="{A2789DAE-66CD-4A0D-89B1-9A55A238265F}" type="pres">
      <dgm:prSet presAssocID="{ABB87E47-93AA-4B58-97B6-AA40A740B964}" presName="sibTrans" presStyleLbl="bgSibTrans2D1" presStyleIdx="6" presStyleCnt="8"/>
      <dgm:spPr/>
      <dgm:t>
        <a:bodyPr/>
        <a:lstStyle/>
        <a:p>
          <a:endParaRPr lang="ru-RU"/>
        </a:p>
      </dgm:t>
    </dgm:pt>
    <dgm:pt modelId="{E049D8A0-47A6-4601-8D90-70AF6B168571}" type="pres">
      <dgm:prSet presAssocID="{20FEADC7-5113-406B-9153-3AA602E3A64A}" presName="compNode" presStyleCnt="0"/>
      <dgm:spPr/>
    </dgm:pt>
    <dgm:pt modelId="{C072AFF3-460B-4906-9B1F-3582BE29079F}" type="pres">
      <dgm:prSet presAssocID="{20FEADC7-5113-406B-9153-3AA602E3A64A}" presName="dummyConnPt" presStyleCnt="0"/>
      <dgm:spPr/>
    </dgm:pt>
    <dgm:pt modelId="{F09759CD-A444-4F8C-82DC-44D40A221D6A}" type="pres">
      <dgm:prSet presAssocID="{20FEADC7-5113-406B-9153-3AA602E3A64A}" presName="node" presStyleLbl="node1" presStyleIdx="7" presStyleCnt="9">
        <dgm:presLayoutVars>
          <dgm:bulletEnabled val="1"/>
        </dgm:presLayoutVars>
      </dgm:prSet>
      <dgm:spPr/>
      <dgm:t>
        <a:bodyPr/>
        <a:lstStyle/>
        <a:p>
          <a:endParaRPr lang="ru-RU"/>
        </a:p>
      </dgm:t>
    </dgm:pt>
    <dgm:pt modelId="{5971EFDE-CAF8-46CB-BBA1-7EE8256DEB25}" type="pres">
      <dgm:prSet presAssocID="{0CA5CE7E-6052-44F4-97B5-164A3932B12A}" presName="sibTrans" presStyleLbl="bgSibTrans2D1" presStyleIdx="7" presStyleCnt="8"/>
      <dgm:spPr/>
      <dgm:t>
        <a:bodyPr/>
        <a:lstStyle/>
        <a:p>
          <a:endParaRPr lang="ru-RU"/>
        </a:p>
      </dgm:t>
    </dgm:pt>
    <dgm:pt modelId="{0B4928F3-2018-4B5F-A09D-FF64FC5FDF47}" type="pres">
      <dgm:prSet presAssocID="{9F0176AA-B828-4AA8-A2C6-5116EE0B1701}" presName="compNode" presStyleCnt="0"/>
      <dgm:spPr/>
    </dgm:pt>
    <dgm:pt modelId="{951C9170-3321-4334-9BC9-269C65E20B52}" type="pres">
      <dgm:prSet presAssocID="{9F0176AA-B828-4AA8-A2C6-5116EE0B1701}" presName="dummyConnPt" presStyleCnt="0"/>
      <dgm:spPr/>
    </dgm:pt>
    <dgm:pt modelId="{28006F8A-E8E4-4C70-BACD-A0D49383137A}" type="pres">
      <dgm:prSet presAssocID="{9F0176AA-B828-4AA8-A2C6-5116EE0B1701}" presName="node" presStyleLbl="node1" presStyleIdx="8" presStyleCnt="9">
        <dgm:presLayoutVars>
          <dgm:bulletEnabled val="1"/>
        </dgm:presLayoutVars>
      </dgm:prSet>
      <dgm:spPr/>
      <dgm:t>
        <a:bodyPr/>
        <a:lstStyle/>
        <a:p>
          <a:endParaRPr lang="ru-RU"/>
        </a:p>
      </dgm:t>
    </dgm:pt>
  </dgm:ptLst>
  <dgm:cxnLst>
    <dgm:cxn modelId="{A9DF6C9D-2F2F-4BE9-97DD-B67AAB59B90C}" type="presOf" srcId="{9F0176AA-B828-4AA8-A2C6-5116EE0B1701}" destId="{28006F8A-E8E4-4C70-BACD-A0D49383137A}" srcOrd="0" destOrd="0" presId="urn:microsoft.com/office/officeart/2005/8/layout/bProcess4"/>
    <dgm:cxn modelId="{BCACA8A0-103D-4663-A0FF-6746E7FB4ACB}" type="presOf" srcId="{4ECA66B1-AAB7-4CB4-8C28-B6D1F02CDC48}" destId="{CBE8E16C-E6A6-483D-9C4F-5019FCA8035C}" srcOrd="0" destOrd="0" presId="urn:microsoft.com/office/officeart/2005/8/layout/bProcess4"/>
    <dgm:cxn modelId="{7A803290-9539-49F3-8A99-F30A4E9CD8C0}" type="presOf" srcId="{E7F91B44-26D7-48AE-A16E-85456E3FC954}" destId="{0A86BDBC-8DEF-4A09-B83D-273B8F65665D}" srcOrd="0" destOrd="0" presId="urn:microsoft.com/office/officeart/2005/8/layout/bProcess4"/>
    <dgm:cxn modelId="{A2711BEE-FBDE-4F98-841B-519F7920F025}" srcId="{72EE3EC6-5F53-45BC-9513-6F617B5D55E0}" destId="{E7F91B44-26D7-48AE-A16E-85456E3FC954}" srcOrd="0" destOrd="0" parTransId="{5F4057BF-1260-4808-B901-3CDBDA19A893}" sibTransId="{C88334C1-4C0C-4AD2-A6DC-9BD5B5D140F6}"/>
    <dgm:cxn modelId="{152D169E-E9F0-48D4-A7BD-E706EAFBC19F}" type="presOf" srcId="{21E6A51C-25DE-4842-B9E6-A9F1690AF58D}" destId="{BA2FAF96-BB10-4DC5-8F01-3612F793789D}" srcOrd="0" destOrd="0" presId="urn:microsoft.com/office/officeart/2005/8/layout/bProcess4"/>
    <dgm:cxn modelId="{BD5E16E3-7D9C-43C0-A777-666043EE8441}" srcId="{72EE3EC6-5F53-45BC-9513-6F617B5D55E0}" destId="{21E6A51C-25DE-4842-B9E6-A9F1690AF58D}" srcOrd="4" destOrd="0" parTransId="{A1768D7E-3220-4914-B3C4-DF5CB0B05F25}" sibTransId="{0AE1F869-A244-41A0-890D-E621CCDB1FB7}"/>
    <dgm:cxn modelId="{BDBA9283-D6F0-403F-9989-7EF19C4E4188}" srcId="{72EE3EC6-5F53-45BC-9513-6F617B5D55E0}" destId="{4ECA66B1-AAB7-4CB4-8C28-B6D1F02CDC48}" srcOrd="6" destOrd="0" parTransId="{A7D409F8-282D-4B5F-8418-A8BAE92D5986}" sibTransId="{ABB87E47-93AA-4B58-97B6-AA40A740B964}"/>
    <dgm:cxn modelId="{37D604A8-7CD1-4D8A-A597-2C851402A5DF}" srcId="{72EE3EC6-5F53-45BC-9513-6F617B5D55E0}" destId="{B1023A56-1B22-441A-A892-42BB58DAD31F}" srcOrd="3" destOrd="0" parTransId="{201F06E9-A5DF-49C1-A1C4-C0BB75E6EE17}" sibTransId="{F267C3AC-8DA3-4479-A308-29BE0509CB07}"/>
    <dgm:cxn modelId="{484C012B-CC34-43CD-A5B2-8ACE3DD766C1}" type="presOf" srcId="{CC56CE64-E20C-4A1D-BAA2-72886A84AA72}" destId="{A0A4541D-2A92-4009-ADFF-B4624CDFD38E}" srcOrd="0" destOrd="0" presId="urn:microsoft.com/office/officeart/2005/8/layout/bProcess4"/>
    <dgm:cxn modelId="{24408BE0-6BE4-4CE4-90FF-8AF7D751EE59}" type="presOf" srcId="{F267C3AC-8DA3-4479-A308-29BE0509CB07}" destId="{BBC74519-521D-44A1-B1E9-8578C8ED5FEB}" srcOrd="0" destOrd="0" presId="urn:microsoft.com/office/officeart/2005/8/layout/bProcess4"/>
    <dgm:cxn modelId="{A80F5DFE-637C-4F7B-9FA0-C5662B7870BC}" srcId="{72EE3EC6-5F53-45BC-9513-6F617B5D55E0}" destId="{20FEADC7-5113-406B-9153-3AA602E3A64A}" srcOrd="7" destOrd="0" parTransId="{077F7380-427E-4B59-9274-96AC14939C0E}" sibTransId="{0CA5CE7E-6052-44F4-97B5-164A3932B12A}"/>
    <dgm:cxn modelId="{E10838B2-EE94-439F-A4A2-7B17A3A51B53}" srcId="{72EE3EC6-5F53-45BC-9513-6F617B5D55E0}" destId="{9F0176AA-B828-4AA8-A2C6-5116EE0B1701}" srcOrd="8" destOrd="0" parTransId="{D07C974E-88DA-48A0-8696-A093ACDCE29E}" sibTransId="{13FC27C9-C817-47FA-8A85-BE3E1A405091}"/>
    <dgm:cxn modelId="{69BB7D72-BA16-4D76-AA0E-D76492C041AA}" type="presOf" srcId="{C88334C1-4C0C-4AD2-A6DC-9BD5B5D140F6}" destId="{AE534E7A-6036-49A2-98E4-D99B59D5AFF4}" srcOrd="0" destOrd="0" presId="urn:microsoft.com/office/officeart/2005/8/layout/bProcess4"/>
    <dgm:cxn modelId="{9CCABF05-C528-4092-909B-FEDDB1177BDE}" type="presOf" srcId="{5C857A0A-56DD-4C2E-AD38-163835341100}" destId="{CD47C203-AD6F-47D7-9212-DC094A6702A8}" srcOrd="0" destOrd="0" presId="urn:microsoft.com/office/officeart/2005/8/layout/bProcess4"/>
    <dgm:cxn modelId="{BD04F8EE-1A97-45A5-80A9-9EFE560BCC7C}" type="presOf" srcId="{20FEADC7-5113-406B-9153-3AA602E3A64A}" destId="{F09759CD-A444-4F8C-82DC-44D40A221D6A}" srcOrd="0" destOrd="0" presId="urn:microsoft.com/office/officeart/2005/8/layout/bProcess4"/>
    <dgm:cxn modelId="{424C240F-894F-4A97-A8B3-0FF816AFE977}" type="presOf" srcId="{1C72F8D7-65D5-4985-AA72-94EF34E29D13}" destId="{2EABB14F-BDD3-4840-9D0A-1F217639FDCD}" srcOrd="0" destOrd="0" presId="urn:microsoft.com/office/officeart/2005/8/layout/bProcess4"/>
    <dgm:cxn modelId="{8850ADBB-F8BD-4053-B98D-1D18A42C4206}" srcId="{72EE3EC6-5F53-45BC-9513-6F617B5D55E0}" destId="{CC56CE64-E20C-4A1D-BAA2-72886A84AA72}" srcOrd="5" destOrd="0" parTransId="{0941D4F2-5CF2-47A3-A57D-7EAC56612C69}" sibTransId="{1A79390D-B0C6-46F5-97AF-600DEC11E4E9}"/>
    <dgm:cxn modelId="{3229F7D3-CB3D-442E-AFEF-869D3AD91DCE}" type="presOf" srcId="{72EE3EC6-5F53-45BC-9513-6F617B5D55E0}" destId="{8421FBB0-7100-46D0-ADBF-FC249A6C262A}" srcOrd="0" destOrd="0" presId="urn:microsoft.com/office/officeart/2005/8/layout/bProcess4"/>
    <dgm:cxn modelId="{2DB50078-7A22-4DB3-9F43-77AD76577310}" type="presOf" srcId="{0CA5CE7E-6052-44F4-97B5-164A3932B12A}" destId="{5971EFDE-CAF8-46CB-BBA1-7EE8256DEB25}" srcOrd="0" destOrd="0" presId="urn:microsoft.com/office/officeart/2005/8/layout/bProcess4"/>
    <dgm:cxn modelId="{4F9C5F9C-4999-468C-9457-9CCBB3102DBD}" srcId="{72EE3EC6-5F53-45BC-9513-6F617B5D55E0}" destId="{D2D7C153-88FC-4E2B-BFC2-D619A0C63179}" srcOrd="2" destOrd="0" parTransId="{7258CF1D-FCF3-4635-8A9A-53066C642DB7}" sibTransId="{5C857A0A-56DD-4C2E-AD38-163835341100}"/>
    <dgm:cxn modelId="{6E139CE0-BF3C-4759-9815-A01ECA333A40}" srcId="{72EE3EC6-5F53-45BC-9513-6F617B5D55E0}" destId="{1C72F8D7-65D5-4985-AA72-94EF34E29D13}" srcOrd="1" destOrd="0" parTransId="{0B5633E9-27DE-4214-8C9C-913236E75ED1}" sibTransId="{2950E4CC-A082-4109-B1EB-1D023853EC7E}"/>
    <dgm:cxn modelId="{949F0B3B-5EB4-4582-8195-0F2EFD38ED7F}" type="presOf" srcId="{1A79390D-B0C6-46F5-97AF-600DEC11E4E9}" destId="{38639414-0C5B-40A0-A42E-5185BA16831A}" srcOrd="0" destOrd="0" presId="urn:microsoft.com/office/officeart/2005/8/layout/bProcess4"/>
    <dgm:cxn modelId="{E3A71E33-9933-4277-85C5-D778BFB2ED3D}" type="presOf" srcId="{0AE1F869-A244-41A0-890D-E621CCDB1FB7}" destId="{1194A6A8-03A2-48D6-8DCD-829A07884163}" srcOrd="0" destOrd="0" presId="urn:microsoft.com/office/officeart/2005/8/layout/bProcess4"/>
    <dgm:cxn modelId="{EC3F7EC1-CB79-438E-BC20-6043A0AE2750}" type="presOf" srcId="{B1023A56-1B22-441A-A892-42BB58DAD31F}" destId="{83B6BCC5-AABB-487C-8147-996B1E10808F}" srcOrd="0" destOrd="0" presId="urn:microsoft.com/office/officeart/2005/8/layout/bProcess4"/>
    <dgm:cxn modelId="{6FEFEE58-90F7-4314-8ACE-7A8587EFEEF8}" type="presOf" srcId="{ABB87E47-93AA-4B58-97B6-AA40A740B964}" destId="{A2789DAE-66CD-4A0D-89B1-9A55A238265F}" srcOrd="0" destOrd="0" presId="urn:microsoft.com/office/officeart/2005/8/layout/bProcess4"/>
    <dgm:cxn modelId="{D8EBD32C-904B-4C5E-B913-BE86C9BF1D64}" type="presOf" srcId="{D2D7C153-88FC-4E2B-BFC2-D619A0C63179}" destId="{E44DF1CE-472A-4226-BF74-B35FC34E62DD}" srcOrd="0" destOrd="0" presId="urn:microsoft.com/office/officeart/2005/8/layout/bProcess4"/>
    <dgm:cxn modelId="{079C0647-A0E4-4897-82BC-8B95729656AF}" type="presOf" srcId="{2950E4CC-A082-4109-B1EB-1D023853EC7E}" destId="{D4B6F091-BA56-4218-A43F-604D0E17EA39}" srcOrd="0" destOrd="0" presId="urn:microsoft.com/office/officeart/2005/8/layout/bProcess4"/>
    <dgm:cxn modelId="{7A533315-2095-4A1C-BAA7-CBFF44BCA5FF}" type="presParOf" srcId="{8421FBB0-7100-46D0-ADBF-FC249A6C262A}" destId="{28DC82D4-35FB-4E6E-AE0A-992CE52E95C5}" srcOrd="0" destOrd="0" presId="urn:microsoft.com/office/officeart/2005/8/layout/bProcess4"/>
    <dgm:cxn modelId="{5B7136A5-E327-4C25-8525-C244CF8C099A}" type="presParOf" srcId="{28DC82D4-35FB-4E6E-AE0A-992CE52E95C5}" destId="{76DA27CF-B876-4A04-A3E9-3FC15C9CE201}" srcOrd="0" destOrd="0" presId="urn:microsoft.com/office/officeart/2005/8/layout/bProcess4"/>
    <dgm:cxn modelId="{43B14D3E-92C2-4953-8F02-4961961064C9}" type="presParOf" srcId="{28DC82D4-35FB-4E6E-AE0A-992CE52E95C5}" destId="{0A86BDBC-8DEF-4A09-B83D-273B8F65665D}" srcOrd="1" destOrd="0" presId="urn:microsoft.com/office/officeart/2005/8/layout/bProcess4"/>
    <dgm:cxn modelId="{54E182A0-0F8C-4703-87C7-FE5939C5394D}" type="presParOf" srcId="{8421FBB0-7100-46D0-ADBF-FC249A6C262A}" destId="{AE534E7A-6036-49A2-98E4-D99B59D5AFF4}" srcOrd="1" destOrd="0" presId="urn:microsoft.com/office/officeart/2005/8/layout/bProcess4"/>
    <dgm:cxn modelId="{82F6E694-F389-401E-B377-6070FBDAE57F}" type="presParOf" srcId="{8421FBB0-7100-46D0-ADBF-FC249A6C262A}" destId="{C10AD741-72AE-488E-BC22-B7554DD16194}" srcOrd="2" destOrd="0" presId="urn:microsoft.com/office/officeart/2005/8/layout/bProcess4"/>
    <dgm:cxn modelId="{BD18B0D3-1154-45DC-AD41-1E7BA63E740B}" type="presParOf" srcId="{C10AD741-72AE-488E-BC22-B7554DD16194}" destId="{36B7A77C-00BD-46AB-A075-0428C9A11525}" srcOrd="0" destOrd="0" presId="urn:microsoft.com/office/officeart/2005/8/layout/bProcess4"/>
    <dgm:cxn modelId="{18932B15-6A63-49A3-8E8D-8302012E7788}" type="presParOf" srcId="{C10AD741-72AE-488E-BC22-B7554DD16194}" destId="{2EABB14F-BDD3-4840-9D0A-1F217639FDCD}" srcOrd="1" destOrd="0" presId="urn:microsoft.com/office/officeart/2005/8/layout/bProcess4"/>
    <dgm:cxn modelId="{D3BDDFB1-9E70-448E-BD67-D10BA718C6D3}" type="presParOf" srcId="{8421FBB0-7100-46D0-ADBF-FC249A6C262A}" destId="{D4B6F091-BA56-4218-A43F-604D0E17EA39}" srcOrd="3" destOrd="0" presId="urn:microsoft.com/office/officeart/2005/8/layout/bProcess4"/>
    <dgm:cxn modelId="{449E9706-74BE-4453-AFC1-55D6D37F124A}" type="presParOf" srcId="{8421FBB0-7100-46D0-ADBF-FC249A6C262A}" destId="{FBAD96B7-0D93-4678-A475-910A0EBDC785}" srcOrd="4" destOrd="0" presId="urn:microsoft.com/office/officeart/2005/8/layout/bProcess4"/>
    <dgm:cxn modelId="{C6C33DDF-AE7F-4140-82AB-74F7351D2A2F}" type="presParOf" srcId="{FBAD96B7-0D93-4678-A475-910A0EBDC785}" destId="{693C1222-06DC-4DE3-9BBD-7486E41A5C1F}" srcOrd="0" destOrd="0" presId="urn:microsoft.com/office/officeart/2005/8/layout/bProcess4"/>
    <dgm:cxn modelId="{09D42FE3-7741-4AFD-BF8F-27F10E3D0E6F}" type="presParOf" srcId="{FBAD96B7-0D93-4678-A475-910A0EBDC785}" destId="{E44DF1CE-472A-4226-BF74-B35FC34E62DD}" srcOrd="1" destOrd="0" presId="urn:microsoft.com/office/officeart/2005/8/layout/bProcess4"/>
    <dgm:cxn modelId="{14B25A6D-00CD-4763-A526-01647CC0C7EF}" type="presParOf" srcId="{8421FBB0-7100-46D0-ADBF-FC249A6C262A}" destId="{CD47C203-AD6F-47D7-9212-DC094A6702A8}" srcOrd="5" destOrd="0" presId="urn:microsoft.com/office/officeart/2005/8/layout/bProcess4"/>
    <dgm:cxn modelId="{91F28A09-475B-416F-8CF8-9D2A89B2AC11}" type="presParOf" srcId="{8421FBB0-7100-46D0-ADBF-FC249A6C262A}" destId="{7B64EEB2-3BBA-4D42-9943-E08E8BF3C359}" srcOrd="6" destOrd="0" presId="urn:microsoft.com/office/officeart/2005/8/layout/bProcess4"/>
    <dgm:cxn modelId="{C466A0B6-E57F-4EDB-9C33-AD4FBC4B355A}" type="presParOf" srcId="{7B64EEB2-3BBA-4D42-9943-E08E8BF3C359}" destId="{8F8FF943-1AB4-40A6-8F15-49114BDCE30D}" srcOrd="0" destOrd="0" presId="urn:microsoft.com/office/officeart/2005/8/layout/bProcess4"/>
    <dgm:cxn modelId="{78926DD1-E1BB-454E-AA75-4A395E5E5AB4}" type="presParOf" srcId="{7B64EEB2-3BBA-4D42-9943-E08E8BF3C359}" destId="{83B6BCC5-AABB-487C-8147-996B1E10808F}" srcOrd="1" destOrd="0" presId="urn:microsoft.com/office/officeart/2005/8/layout/bProcess4"/>
    <dgm:cxn modelId="{CB62F3AF-D76A-4EA6-AA6D-B9E000D822BF}" type="presParOf" srcId="{8421FBB0-7100-46D0-ADBF-FC249A6C262A}" destId="{BBC74519-521D-44A1-B1E9-8578C8ED5FEB}" srcOrd="7" destOrd="0" presId="urn:microsoft.com/office/officeart/2005/8/layout/bProcess4"/>
    <dgm:cxn modelId="{B765307C-F9EF-4852-A9DD-407B52319E56}" type="presParOf" srcId="{8421FBB0-7100-46D0-ADBF-FC249A6C262A}" destId="{0DCFBE29-D52B-4285-A8D3-2C9A664E3668}" srcOrd="8" destOrd="0" presId="urn:microsoft.com/office/officeart/2005/8/layout/bProcess4"/>
    <dgm:cxn modelId="{DC94166F-67BA-4F03-A30F-8B0A061842D1}" type="presParOf" srcId="{0DCFBE29-D52B-4285-A8D3-2C9A664E3668}" destId="{17528BC3-2E94-4867-855A-1F638CF08200}" srcOrd="0" destOrd="0" presId="urn:microsoft.com/office/officeart/2005/8/layout/bProcess4"/>
    <dgm:cxn modelId="{6DE04A12-3983-4E88-9862-051B59CE5424}" type="presParOf" srcId="{0DCFBE29-D52B-4285-A8D3-2C9A664E3668}" destId="{BA2FAF96-BB10-4DC5-8F01-3612F793789D}" srcOrd="1" destOrd="0" presId="urn:microsoft.com/office/officeart/2005/8/layout/bProcess4"/>
    <dgm:cxn modelId="{5E32D26C-6542-429E-BF03-139BFD701764}" type="presParOf" srcId="{8421FBB0-7100-46D0-ADBF-FC249A6C262A}" destId="{1194A6A8-03A2-48D6-8DCD-829A07884163}" srcOrd="9" destOrd="0" presId="urn:microsoft.com/office/officeart/2005/8/layout/bProcess4"/>
    <dgm:cxn modelId="{44F18858-5D6D-4153-BCDF-A23C5A5F4C6F}" type="presParOf" srcId="{8421FBB0-7100-46D0-ADBF-FC249A6C262A}" destId="{C337AEF0-9C23-4C8F-B8C3-BEAA1AEE45E6}" srcOrd="10" destOrd="0" presId="urn:microsoft.com/office/officeart/2005/8/layout/bProcess4"/>
    <dgm:cxn modelId="{7850AE1F-2D62-4B70-80D8-320796D00007}" type="presParOf" srcId="{C337AEF0-9C23-4C8F-B8C3-BEAA1AEE45E6}" destId="{EE95C25B-9612-4034-A25C-18FBE18319BB}" srcOrd="0" destOrd="0" presId="urn:microsoft.com/office/officeart/2005/8/layout/bProcess4"/>
    <dgm:cxn modelId="{23B02A68-DD3C-4DAF-9CA3-3FC9269E2E91}" type="presParOf" srcId="{C337AEF0-9C23-4C8F-B8C3-BEAA1AEE45E6}" destId="{A0A4541D-2A92-4009-ADFF-B4624CDFD38E}" srcOrd="1" destOrd="0" presId="urn:microsoft.com/office/officeart/2005/8/layout/bProcess4"/>
    <dgm:cxn modelId="{B449F2E9-BCDB-4BA6-8717-DC6E94DC8BFF}" type="presParOf" srcId="{8421FBB0-7100-46D0-ADBF-FC249A6C262A}" destId="{38639414-0C5B-40A0-A42E-5185BA16831A}" srcOrd="11" destOrd="0" presId="urn:microsoft.com/office/officeart/2005/8/layout/bProcess4"/>
    <dgm:cxn modelId="{34F4C280-27F1-46F4-9D0A-629C24C0D057}" type="presParOf" srcId="{8421FBB0-7100-46D0-ADBF-FC249A6C262A}" destId="{CBC5E8CF-D6E9-4112-871E-E53D1E8EF5DF}" srcOrd="12" destOrd="0" presId="urn:microsoft.com/office/officeart/2005/8/layout/bProcess4"/>
    <dgm:cxn modelId="{C58183FB-5651-4D1D-A85E-275830CAA5A1}" type="presParOf" srcId="{CBC5E8CF-D6E9-4112-871E-E53D1E8EF5DF}" destId="{4A28D4C9-D0CF-4757-98D3-759C91D22C6C}" srcOrd="0" destOrd="0" presId="urn:microsoft.com/office/officeart/2005/8/layout/bProcess4"/>
    <dgm:cxn modelId="{08494B0F-5F75-40E6-9664-0C905F95A95A}" type="presParOf" srcId="{CBC5E8CF-D6E9-4112-871E-E53D1E8EF5DF}" destId="{CBE8E16C-E6A6-483D-9C4F-5019FCA8035C}" srcOrd="1" destOrd="0" presId="urn:microsoft.com/office/officeart/2005/8/layout/bProcess4"/>
    <dgm:cxn modelId="{DA3EBAE1-AAD9-47DC-9036-5FDAE4A161D0}" type="presParOf" srcId="{8421FBB0-7100-46D0-ADBF-FC249A6C262A}" destId="{A2789DAE-66CD-4A0D-89B1-9A55A238265F}" srcOrd="13" destOrd="0" presId="urn:microsoft.com/office/officeart/2005/8/layout/bProcess4"/>
    <dgm:cxn modelId="{57663F25-0F34-4918-BD0B-7987734EB9CA}" type="presParOf" srcId="{8421FBB0-7100-46D0-ADBF-FC249A6C262A}" destId="{E049D8A0-47A6-4601-8D90-70AF6B168571}" srcOrd="14" destOrd="0" presId="urn:microsoft.com/office/officeart/2005/8/layout/bProcess4"/>
    <dgm:cxn modelId="{F5F93FD2-7DA9-43CF-85D7-6F00B053600B}" type="presParOf" srcId="{E049D8A0-47A6-4601-8D90-70AF6B168571}" destId="{C072AFF3-460B-4906-9B1F-3582BE29079F}" srcOrd="0" destOrd="0" presId="urn:microsoft.com/office/officeart/2005/8/layout/bProcess4"/>
    <dgm:cxn modelId="{8309ABF9-1F5A-401F-B79B-D63F12951A94}" type="presParOf" srcId="{E049D8A0-47A6-4601-8D90-70AF6B168571}" destId="{F09759CD-A444-4F8C-82DC-44D40A221D6A}" srcOrd="1" destOrd="0" presId="urn:microsoft.com/office/officeart/2005/8/layout/bProcess4"/>
    <dgm:cxn modelId="{E298DCFC-1695-4D6B-AEA7-5F19323502E2}" type="presParOf" srcId="{8421FBB0-7100-46D0-ADBF-FC249A6C262A}" destId="{5971EFDE-CAF8-46CB-BBA1-7EE8256DEB25}" srcOrd="15" destOrd="0" presId="urn:microsoft.com/office/officeart/2005/8/layout/bProcess4"/>
    <dgm:cxn modelId="{E12AE540-0A5D-4735-B2E1-CB20CD195F41}" type="presParOf" srcId="{8421FBB0-7100-46D0-ADBF-FC249A6C262A}" destId="{0B4928F3-2018-4B5F-A09D-FF64FC5FDF47}" srcOrd="16" destOrd="0" presId="urn:microsoft.com/office/officeart/2005/8/layout/bProcess4"/>
    <dgm:cxn modelId="{3EC3CAB8-8DC3-4A89-887E-32219AF1BC0C}" type="presParOf" srcId="{0B4928F3-2018-4B5F-A09D-FF64FC5FDF47}" destId="{951C9170-3321-4334-9BC9-269C65E20B52}" srcOrd="0" destOrd="0" presId="urn:microsoft.com/office/officeart/2005/8/layout/bProcess4"/>
    <dgm:cxn modelId="{A641489E-A221-4AF3-98D1-F032D8A6F7A3}" type="presParOf" srcId="{0B4928F3-2018-4B5F-A09D-FF64FC5FDF47}" destId="{28006F8A-E8E4-4C70-BACD-A0D49383137A}" srcOrd="1" destOrd="0" presId="urn:microsoft.com/office/officeart/2005/8/layout/bProcess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A3C84D-476E-48E2-A7B1-B32ECE5F7421}">
      <dsp:nvSpPr>
        <dsp:cNvPr id="0" name=""/>
        <dsp:cNvSpPr/>
      </dsp:nvSpPr>
      <dsp:spPr>
        <a:xfrm>
          <a:off x="2571" y="154684"/>
          <a:ext cx="2507456" cy="5472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de-DE" sz="1900" b="1" kern="1200" dirty="0" smtClean="0"/>
            <a:t>Unterrichtsziel:</a:t>
          </a:r>
          <a:endParaRPr lang="uk-UA" sz="1900" kern="1200" dirty="0"/>
        </a:p>
      </dsp:txBody>
      <dsp:txXfrm>
        <a:off x="2571" y="154684"/>
        <a:ext cx="2507456" cy="547200"/>
      </dsp:txXfrm>
    </dsp:sp>
    <dsp:sp modelId="{C0622938-2520-42D4-B466-A5C3CBF67DE2}">
      <dsp:nvSpPr>
        <dsp:cNvPr id="0" name=""/>
        <dsp:cNvSpPr/>
      </dsp:nvSpPr>
      <dsp:spPr>
        <a:xfrm>
          <a:off x="2571" y="701884"/>
          <a:ext cx="2507456" cy="366939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de-DE" sz="1900" kern="1200" dirty="0" smtClean="0"/>
            <a:t>Sprachfertigkeiten und Fähigkeiten zum Thema „Lieblingsfächer“ entwickeln und </a:t>
          </a:r>
          <a:r>
            <a:rPr lang="de-DE" sz="1900" kern="1200" dirty="0" err="1" smtClean="0"/>
            <a:t>vervollkommen</a:t>
          </a:r>
          <a:r>
            <a:rPr lang="de-DE" sz="1900" kern="1200" dirty="0" smtClean="0"/>
            <a:t>, Schulfächer benennen, einfache Anweisungen verstehen und darauf reagieren, auf die Fragen antworten</a:t>
          </a:r>
          <a:endParaRPr lang="uk-UA" sz="1900" kern="1200" dirty="0"/>
        </a:p>
      </dsp:txBody>
      <dsp:txXfrm>
        <a:off x="2571" y="701884"/>
        <a:ext cx="2507456" cy="3669394"/>
      </dsp:txXfrm>
    </dsp:sp>
    <dsp:sp modelId="{CFE0C044-B52E-4869-920D-6196F5BB4FB1}">
      <dsp:nvSpPr>
        <dsp:cNvPr id="0" name=""/>
        <dsp:cNvSpPr/>
      </dsp:nvSpPr>
      <dsp:spPr>
        <a:xfrm>
          <a:off x="2861071" y="154684"/>
          <a:ext cx="2507456" cy="5472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de-DE" sz="1900" b="1" kern="1200" dirty="0" smtClean="0"/>
            <a:t>Entwicklungsziel</a:t>
          </a:r>
          <a:endParaRPr lang="uk-UA" sz="1900" kern="1200" dirty="0"/>
        </a:p>
      </dsp:txBody>
      <dsp:txXfrm>
        <a:off x="2861071" y="154684"/>
        <a:ext cx="2507456" cy="547200"/>
      </dsp:txXfrm>
    </dsp:sp>
    <dsp:sp modelId="{5BAC2B1F-DD21-4CDE-B98B-032D9E59A1D0}">
      <dsp:nvSpPr>
        <dsp:cNvPr id="0" name=""/>
        <dsp:cNvSpPr/>
      </dsp:nvSpPr>
      <dsp:spPr>
        <a:xfrm>
          <a:off x="2890659" y="676675"/>
          <a:ext cx="2507456" cy="366939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de-DE" sz="1900" kern="1200" dirty="0" smtClean="0"/>
            <a:t>die Entwicklung der mündlichen Rede, der A</a:t>
          </a:r>
          <a:r>
            <a:rPr lang="uk-UA" sz="1900" kern="1200" dirty="0" err="1" smtClean="0"/>
            <a:t>ufmerksamkeit</a:t>
          </a:r>
          <a:r>
            <a:rPr lang="de-DE" sz="1900" kern="1200" dirty="0" smtClean="0"/>
            <a:t>, des Gedächtnisses</a:t>
          </a:r>
          <a:endParaRPr lang="uk-UA" sz="1900" kern="1200" dirty="0"/>
        </a:p>
        <a:p>
          <a:pPr marL="171450" lvl="1" indent="-171450" algn="l" defTabSz="844550">
            <a:lnSpc>
              <a:spcPct val="90000"/>
            </a:lnSpc>
            <a:spcBef>
              <a:spcPct val="0"/>
            </a:spcBef>
            <a:spcAft>
              <a:spcPct val="15000"/>
            </a:spcAft>
            <a:buChar char="••"/>
          </a:pPr>
          <a:r>
            <a:rPr lang="de-DE" sz="1900" kern="1200" dirty="0" smtClean="0"/>
            <a:t>die Erziehung der Interessen und der Liebe zur deutschen Sprache</a:t>
          </a:r>
          <a:endParaRPr lang="uk-UA" sz="1900" kern="1200" dirty="0"/>
        </a:p>
      </dsp:txBody>
      <dsp:txXfrm>
        <a:off x="2890659" y="676675"/>
        <a:ext cx="2507456" cy="3669394"/>
      </dsp:txXfrm>
    </dsp:sp>
    <dsp:sp modelId="{D3F0B354-2EFB-4641-BEF7-83637D0FD2BF}">
      <dsp:nvSpPr>
        <dsp:cNvPr id="0" name=""/>
        <dsp:cNvSpPr/>
      </dsp:nvSpPr>
      <dsp:spPr>
        <a:xfrm>
          <a:off x="5719571" y="135970"/>
          <a:ext cx="2507456" cy="5472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de-DE" sz="1900" b="1" kern="1200" dirty="0" smtClean="0"/>
            <a:t>Praktische Ziel: </a:t>
          </a:r>
          <a:endParaRPr lang="uk-UA" sz="1900" kern="1200" dirty="0"/>
        </a:p>
      </dsp:txBody>
      <dsp:txXfrm>
        <a:off x="5719571" y="135970"/>
        <a:ext cx="2507456" cy="547200"/>
      </dsp:txXfrm>
    </dsp:sp>
    <dsp:sp modelId="{3D62A4AC-E313-4B76-B09C-E9FC5721714E}">
      <dsp:nvSpPr>
        <dsp:cNvPr id="0" name=""/>
        <dsp:cNvSpPr/>
      </dsp:nvSpPr>
      <dsp:spPr>
        <a:xfrm>
          <a:off x="5719571" y="645742"/>
          <a:ext cx="2507456" cy="374424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de-DE" sz="1900" kern="1200" smtClean="0"/>
            <a:t>einfache sprachliche Kontakte aufnehmen, einfache Anweisungen im Unterricht aufnehmen und danach handeln, Gespräche, Dialoge und Monologe zum Thema führen, eigene Meinung sagen lernen</a:t>
          </a:r>
          <a:endParaRPr lang="uk-UA" sz="1900" kern="1200" dirty="0"/>
        </a:p>
      </dsp:txBody>
      <dsp:txXfrm>
        <a:off x="5719571" y="645742"/>
        <a:ext cx="2507456" cy="374424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EACEBEA-A465-40CD-BF34-6EE391563C35}">
      <dsp:nvSpPr>
        <dsp:cNvPr id="0" name=""/>
        <dsp:cNvSpPr/>
      </dsp:nvSpPr>
      <dsp:spPr>
        <a:xfrm>
          <a:off x="1214487" y="135458"/>
          <a:ext cx="4830520" cy="4838082"/>
        </a:xfrm>
        <a:prstGeom prst="blockArc">
          <a:avLst>
            <a:gd name="adj1" fmla="val 10764994"/>
            <a:gd name="adj2" fmla="val 16995092"/>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B7F31F-59EA-4188-806B-2621E7412F72}">
      <dsp:nvSpPr>
        <dsp:cNvPr id="0" name=""/>
        <dsp:cNvSpPr/>
      </dsp:nvSpPr>
      <dsp:spPr>
        <a:xfrm>
          <a:off x="1021213" y="216745"/>
          <a:ext cx="5213166" cy="4895831"/>
        </a:xfrm>
        <a:prstGeom prst="blockArc">
          <a:avLst>
            <a:gd name="adj1" fmla="val 4567939"/>
            <a:gd name="adj2" fmla="val 1095679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093B9CC-844A-4229-977F-33F7FEC90B5C}">
      <dsp:nvSpPr>
        <dsp:cNvPr id="0" name=""/>
        <dsp:cNvSpPr/>
      </dsp:nvSpPr>
      <dsp:spPr>
        <a:xfrm>
          <a:off x="2097039" y="168029"/>
          <a:ext cx="5044854" cy="5016545"/>
        </a:xfrm>
        <a:prstGeom prst="blockArc">
          <a:avLst>
            <a:gd name="adj1" fmla="val 21400114"/>
            <a:gd name="adj2" fmla="val 6312771"/>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701211E-50B7-4333-A237-DF5D9D9BF6A4}">
      <dsp:nvSpPr>
        <dsp:cNvPr id="0" name=""/>
        <dsp:cNvSpPr/>
      </dsp:nvSpPr>
      <dsp:spPr>
        <a:xfrm>
          <a:off x="1861650" y="106005"/>
          <a:ext cx="5509352" cy="4855148"/>
        </a:xfrm>
        <a:prstGeom prst="blockArc">
          <a:avLst>
            <a:gd name="adj1" fmla="val 15259137"/>
            <a:gd name="adj2" fmla="val 48644"/>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28B518-6A8C-40B3-8D84-43327B3B9946}">
      <dsp:nvSpPr>
        <dsp:cNvPr id="0" name=""/>
        <dsp:cNvSpPr/>
      </dsp:nvSpPr>
      <dsp:spPr>
        <a:xfrm>
          <a:off x="3069171" y="1728211"/>
          <a:ext cx="2115401" cy="15959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r>
            <a:rPr lang="de-DE" sz="3700" kern="1200" dirty="0" smtClean="0"/>
            <a:t>Die Schule</a:t>
          </a:r>
          <a:endParaRPr lang="ru-RU" sz="3700" kern="1200" dirty="0"/>
        </a:p>
      </dsp:txBody>
      <dsp:txXfrm>
        <a:off x="3069171" y="1728211"/>
        <a:ext cx="2115401" cy="1595958"/>
      </dsp:txXfrm>
    </dsp:sp>
    <dsp:sp modelId="{C2D6CBFD-DA9E-47CA-B14D-C10062C8025F}">
      <dsp:nvSpPr>
        <dsp:cNvPr id="0" name=""/>
        <dsp:cNvSpPr/>
      </dsp:nvSpPr>
      <dsp:spPr>
        <a:xfrm>
          <a:off x="2908399" y="-337090"/>
          <a:ext cx="2348186" cy="193816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de-DE" sz="2800" b="1" kern="1200" dirty="0" smtClean="0"/>
            <a:t>groß-</a:t>
          </a:r>
        </a:p>
        <a:p>
          <a:pPr lvl="0" algn="ctr" defTabSz="1244600">
            <a:lnSpc>
              <a:spcPct val="90000"/>
            </a:lnSpc>
            <a:spcBef>
              <a:spcPct val="0"/>
            </a:spcBef>
            <a:spcAft>
              <a:spcPct val="35000"/>
            </a:spcAft>
          </a:pPr>
          <a:r>
            <a:rPr lang="de-DE" sz="2800" b="1" kern="1200" dirty="0" smtClean="0"/>
            <a:t>klein</a:t>
          </a:r>
          <a:endParaRPr lang="ru-RU" sz="2800" b="1" kern="1200" dirty="0"/>
        </a:p>
      </dsp:txBody>
      <dsp:txXfrm>
        <a:off x="2908399" y="-337090"/>
        <a:ext cx="2348186" cy="1938164"/>
      </dsp:txXfrm>
    </dsp:sp>
    <dsp:sp modelId="{311F0C5F-EE7D-4CF8-B876-AF8645FDC1F3}">
      <dsp:nvSpPr>
        <dsp:cNvPr id="0" name=""/>
        <dsp:cNvSpPr/>
      </dsp:nvSpPr>
      <dsp:spPr>
        <a:xfrm>
          <a:off x="5320474" y="1560564"/>
          <a:ext cx="2541505" cy="20019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de-DE" sz="2800" b="1" kern="1200" dirty="0" smtClean="0"/>
            <a:t>sauber-</a:t>
          </a:r>
        </a:p>
        <a:p>
          <a:pPr lvl="0" algn="ctr" defTabSz="1244600">
            <a:lnSpc>
              <a:spcPct val="90000"/>
            </a:lnSpc>
            <a:spcBef>
              <a:spcPct val="0"/>
            </a:spcBef>
            <a:spcAft>
              <a:spcPct val="35000"/>
            </a:spcAft>
          </a:pPr>
          <a:r>
            <a:rPr lang="de-DE" sz="2800" b="1" kern="1200" dirty="0" err="1" smtClean="0"/>
            <a:t>schmut</a:t>
          </a:r>
          <a:r>
            <a:rPr lang="en-US" sz="2800" b="1" kern="1200" dirty="0" err="1" smtClean="0"/>
            <a:t>zug</a:t>
          </a:r>
          <a:endParaRPr lang="ru-RU" sz="2800" b="1" kern="1200" dirty="0"/>
        </a:p>
      </dsp:txBody>
      <dsp:txXfrm>
        <a:off x="5320474" y="1560564"/>
        <a:ext cx="2541505" cy="2001922"/>
      </dsp:txXfrm>
    </dsp:sp>
    <dsp:sp modelId="{580688C8-8E95-4621-B5CB-465287FD464B}">
      <dsp:nvSpPr>
        <dsp:cNvPr id="0" name=""/>
        <dsp:cNvSpPr/>
      </dsp:nvSpPr>
      <dsp:spPr>
        <a:xfrm>
          <a:off x="2729768" y="3570703"/>
          <a:ext cx="2742841" cy="20229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de-DE" sz="3200" b="1" kern="1200" dirty="0" smtClean="0"/>
            <a:t>hell, schön,</a:t>
          </a:r>
        </a:p>
        <a:p>
          <a:pPr lvl="0" algn="ctr" defTabSz="1422400">
            <a:lnSpc>
              <a:spcPct val="90000"/>
            </a:lnSpc>
            <a:spcBef>
              <a:spcPct val="0"/>
            </a:spcBef>
            <a:spcAft>
              <a:spcPct val="35000"/>
            </a:spcAft>
          </a:pPr>
          <a:r>
            <a:rPr lang="de-DE" sz="3200" b="1" kern="1200" dirty="0" smtClean="0"/>
            <a:t>modern</a:t>
          </a:r>
          <a:endParaRPr lang="ru-RU" sz="3200" b="1" kern="1200" dirty="0"/>
        </a:p>
      </dsp:txBody>
      <dsp:txXfrm>
        <a:off x="2729768" y="3570703"/>
        <a:ext cx="2742841" cy="2022971"/>
      </dsp:txXfrm>
    </dsp:sp>
    <dsp:sp modelId="{BDCCCF2A-A3B7-44B3-B1F0-82E8857E133B}">
      <dsp:nvSpPr>
        <dsp:cNvPr id="0" name=""/>
        <dsp:cNvSpPr/>
      </dsp:nvSpPr>
      <dsp:spPr>
        <a:xfrm>
          <a:off x="376367" y="1481506"/>
          <a:ext cx="2556767" cy="21862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err="1" smtClean="0"/>
            <a:t>Stadts</a:t>
          </a:r>
          <a:r>
            <a:rPr lang="uk-UA" sz="2700" kern="1200" dirty="0" smtClean="0"/>
            <a:t>с</a:t>
          </a:r>
          <a:r>
            <a:rPr lang="en-US" sz="2700" kern="1200" dirty="0" err="1" smtClean="0"/>
            <a:t>hule</a:t>
          </a:r>
          <a:r>
            <a:rPr lang="uk-UA" sz="2700" kern="1200" dirty="0" smtClean="0"/>
            <a:t>,</a:t>
          </a:r>
          <a:endParaRPr lang="de-DE" sz="2700" kern="1200" dirty="0" smtClean="0"/>
        </a:p>
        <a:p>
          <a:pPr lvl="0" algn="ctr" defTabSz="1200150">
            <a:lnSpc>
              <a:spcPct val="90000"/>
            </a:lnSpc>
            <a:spcBef>
              <a:spcPct val="0"/>
            </a:spcBef>
            <a:spcAft>
              <a:spcPct val="35000"/>
            </a:spcAft>
          </a:pPr>
          <a:r>
            <a:rPr lang="de-DE" sz="2700" kern="1200" dirty="0" smtClean="0"/>
            <a:t>Dorfschule</a:t>
          </a:r>
          <a:endParaRPr lang="ru-RU" sz="2700" kern="1200" dirty="0"/>
        </a:p>
      </dsp:txBody>
      <dsp:txXfrm>
        <a:off x="376367" y="1481506"/>
        <a:ext cx="2556767" cy="218621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534E7A-6036-49A2-98E4-D99B59D5AFF4}">
      <dsp:nvSpPr>
        <dsp:cNvPr id="0" name=""/>
        <dsp:cNvSpPr/>
      </dsp:nvSpPr>
      <dsp:spPr>
        <a:xfrm rot="5400000">
          <a:off x="-194228" y="1029234"/>
          <a:ext cx="1605958" cy="19384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86BDBC-8DEF-4A09-B83D-273B8F65665D}">
      <dsp:nvSpPr>
        <dsp:cNvPr id="0" name=""/>
        <dsp:cNvSpPr/>
      </dsp:nvSpPr>
      <dsp:spPr>
        <a:xfrm>
          <a:off x="173271" y="1448"/>
          <a:ext cx="2153840" cy="1292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de-DE" sz="3600" kern="1200" dirty="0" smtClean="0"/>
            <a:t>tolerant</a:t>
          </a:r>
          <a:endParaRPr lang="ru-RU" sz="3600" kern="1200" dirty="0"/>
        </a:p>
      </dsp:txBody>
      <dsp:txXfrm>
        <a:off x="173271" y="1448"/>
        <a:ext cx="2153840" cy="1292304"/>
      </dsp:txXfrm>
    </dsp:sp>
    <dsp:sp modelId="{D4B6F091-BA56-4218-A43F-604D0E17EA39}">
      <dsp:nvSpPr>
        <dsp:cNvPr id="0" name=""/>
        <dsp:cNvSpPr/>
      </dsp:nvSpPr>
      <dsp:spPr>
        <a:xfrm rot="5400000">
          <a:off x="-194228" y="2644614"/>
          <a:ext cx="1605958" cy="19384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EABB14F-BDD3-4840-9D0A-1F217639FDCD}">
      <dsp:nvSpPr>
        <dsp:cNvPr id="0" name=""/>
        <dsp:cNvSpPr/>
      </dsp:nvSpPr>
      <dsp:spPr>
        <a:xfrm>
          <a:off x="173271" y="1616829"/>
          <a:ext cx="2153840" cy="1292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de-DE" sz="3400" kern="1200" dirty="0" smtClean="0"/>
            <a:t>streng</a:t>
          </a:r>
          <a:endParaRPr lang="ru-RU" sz="3400" kern="1200" dirty="0"/>
        </a:p>
      </dsp:txBody>
      <dsp:txXfrm>
        <a:off x="173271" y="1616829"/>
        <a:ext cx="2153840" cy="1292304"/>
      </dsp:txXfrm>
    </dsp:sp>
    <dsp:sp modelId="{CD47C203-AD6F-47D7-9212-DC094A6702A8}">
      <dsp:nvSpPr>
        <dsp:cNvPr id="0" name=""/>
        <dsp:cNvSpPr/>
      </dsp:nvSpPr>
      <dsp:spPr>
        <a:xfrm>
          <a:off x="613461" y="3452304"/>
          <a:ext cx="2855186" cy="19384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4DF1CE-472A-4226-BF74-B35FC34E62DD}">
      <dsp:nvSpPr>
        <dsp:cNvPr id="0" name=""/>
        <dsp:cNvSpPr/>
      </dsp:nvSpPr>
      <dsp:spPr>
        <a:xfrm>
          <a:off x="173271" y="3232209"/>
          <a:ext cx="2153840" cy="1292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de-DE" sz="3400" kern="1200" dirty="0" smtClean="0"/>
            <a:t>ruhig</a:t>
          </a:r>
          <a:endParaRPr lang="ru-RU" sz="3400" kern="1200" dirty="0"/>
        </a:p>
      </dsp:txBody>
      <dsp:txXfrm>
        <a:off x="173271" y="3232209"/>
        <a:ext cx="2153840" cy="1292304"/>
      </dsp:txXfrm>
    </dsp:sp>
    <dsp:sp modelId="{BBC74519-521D-44A1-B1E9-8578C8ED5FEB}">
      <dsp:nvSpPr>
        <dsp:cNvPr id="0" name=""/>
        <dsp:cNvSpPr/>
      </dsp:nvSpPr>
      <dsp:spPr>
        <a:xfrm rot="16200000">
          <a:off x="2670379" y="2644614"/>
          <a:ext cx="1605958" cy="19384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3B6BCC5-AABB-487C-8147-996B1E10808F}">
      <dsp:nvSpPr>
        <dsp:cNvPr id="0" name=""/>
        <dsp:cNvSpPr/>
      </dsp:nvSpPr>
      <dsp:spPr>
        <a:xfrm>
          <a:off x="3037879" y="3232209"/>
          <a:ext cx="2153840" cy="1292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de-DE" sz="3400" kern="1200" dirty="0" smtClean="0"/>
            <a:t>gerecht</a:t>
          </a:r>
          <a:endParaRPr lang="ru-RU" sz="3400" kern="1200" dirty="0"/>
        </a:p>
      </dsp:txBody>
      <dsp:txXfrm>
        <a:off x="3037879" y="3232209"/>
        <a:ext cx="2153840" cy="1292304"/>
      </dsp:txXfrm>
    </dsp:sp>
    <dsp:sp modelId="{1194A6A8-03A2-48D6-8DCD-829A07884163}">
      <dsp:nvSpPr>
        <dsp:cNvPr id="0" name=""/>
        <dsp:cNvSpPr/>
      </dsp:nvSpPr>
      <dsp:spPr>
        <a:xfrm rot="16200000">
          <a:off x="2670379" y="1029234"/>
          <a:ext cx="1605958" cy="19384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A2FAF96-BB10-4DC5-8F01-3612F793789D}">
      <dsp:nvSpPr>
        <dsp:cNvPr id="0" name=""/>
        <dsp:cNvSpPr/>
      </dsp:nvSpPr>
      <dsp:spPr>
        <a:xfrm>
          <a:off x="3037879" y="1616829"/>
          <a:ext cx="2153840" cy="1292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de-DE" sz="3400" kern="1200" dirty="0" smtClean="0"/>
            <a:t>höflich</a:t>
          </a:r>
          <a:endParaRPr lang="ru-RU" sz="3400" kern="1200" dirty="0"/>
        </a:p>
      </dsp:txBody>
      <dsp:txXfrm>
        <a:off x="3037879" y="1616829"/>
        <a:ext cx="2153840" cy="1292304"/>
      </dsp:txXfrm>
    </dsp:sp>
    <dsp:sp modelId="{38639414-0C5B-40A0-A42E-5185BA16831A}">
      <dsp:nvSpPr>
        <dsp:cNvPr id="0" name=""/>
        <dsp:cNvSpPr/>
      </dsp:nvSpPr>
      <dsp:spPr>
        <a:xfrm>
          <a:off x="3478069" y="221543"/>
          <a:ext cx="2855186" cy="19384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0A4541D-2A92-4009-ADFF-B4624CDFD38E}">
      <dsp:nvSpPr>
        <dsp:cNvPr id="0" name=""/>
        <dsp:cNvSpPr/>
      </dsp:nvSpPr>
      <dsp:spPr>
        <a:xfrm>
          <a:off x="3037879" y="1448"/>
          <a:ext cx="2153840" cy="1292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de-DE" sz="3400" kern="1200" dirty="0" smtClean="0"/>
            <a:t>ernst</a:t>
          </a:r>
          <a:endParaRPr lang="ru-RU" sz="3400" kern="1200" dirty="0"/>
        </a:p>
      </dsp:txBody>
      <dsp:txXfrm>
        <a:off x="3037879" y="1448"/>
        <a:ext cx="2153840" cy="1292304"/>
      </dsp:txXfrm>
    </dsp:sp>
    <dsp:sp modelId="{A2789DAE-66CD-4A0D-89B1-9A55A238265F}">
      <dsp:nvSpPr>
        <dsp:cNvPr id="0" name=""/>
        <dsp:cNvSpPr/>
      </dsp:nvSpPr>
      <dsp:spPr>
        <a:xfrm rot="5400000">
          <a:off x="5534987" y="1029234"/>
          <a:ext cx="1605958" cy="19384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E8E16C-E6A6-483D-9C4F-5019FCA8035C}">
      <dsp:nvSpPr>
        <dsp:cNvPr id="0" name=""/>
        <dsp:cNvSpPr/>
      </dsp:nvSpPr>
      <dsp:spPr>
        <a:xfrm>
          <a:off x="5902487" y="1448"/>
          <a:ext cx="2153840" cy="1292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de-DE" sz="3400" kern="1200" dirty="0" smtClean="0"/>
            <a:t>klug</a:t>
          </a:r>
          <a:endParaRPr lang="ru-RU" sz="3400" kern="1200" dirty="0"/>
        </a:p>
      </dsp:txBody>
      <dsp:txXfrm>
        <a:off x="5902487" y="1448"/>
        <a:ext cx="2153840" cy="1292304"/>
      </dsp:txXfrm>
    </dsp:sp>
    <dsp:sp modelId="{5971EFDE-CAF8-46CB-BBA1-7EE8256DEB25}">
      <dsp:nvSpPr>
        <dsp:cNvPr id="0" name=""/>
        <dsp:cNvSpPr/>
      </dsp:nvSpPr>
      <dsp:spPr>
        <a:xfrm rot="5400000">
          <a:off x="5534987" y="2644614"/>
          <a:ext cx="1605958" cy="19384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09759CD-A444-4F8C-82DC-44D40A221D6A}">
      <dsp:nvSpPr>
        <dsp:cNvPr id="0" name=""/>
        <dsp:cNvSpPr/>
      </dsp:nvSpPr>
      <dsp:spPr>
        <a:xfrm>
          <a:off x="5902487" y="1616829"/>
          <a:ext cx="2153840" cy="1292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de-DE" sz="3400" kern="1200" dirty="0" smtClean="0"/>
            <a:t>aktiv</a:t>
          </a:r>
          <a:endParaRPr lang="ru-RU" sz="3400" kern="1200" dirty="0"/>
        </a:p>
      </dsp:txBody>
      <dsp:txXfrm>
        <a:off x="5902487" y="1616829"/>
        <a:ext cx="2153840" cy="1292304"/>
      </dsp:txXfrm>
    </dsp:sp>
    <dsp:sp modelId="{28006F8A-E8E4-4C70-BACD-A0D49383137A}">
      <dsp:nvSpPr>
        <dsp:cNvPr id="0" name=""/>
        <dsp:cNvSpPr/>
      </dsp:nvSpPr>
      <dsp:spPr>
        <a:xfrm>
          <a:off x="5902487" y="3232209"/>
          <a:ext cx="2153840" cy="1292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de-DE" sz="3400" kern="1200" dirty="0" smtClean="0"/>
            <a:t>emotional</a:t>
          </a:r>
          <a:endParaRPr lang="ru-RU" sz="3400" kern="1200" dirty="0"/>
        </a:p>
      </dsp:txBody>
      <dsp:txXfrm>
        <a:off x="5902487" y="3232209"/>
        <a:ext cx="2153840" cy="129230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4DF6124-61CF-44DD-BA6A-2D845DD5FD3F}" type="datetimeFigureOut">
              <a:rPr lang="ru-RU" smtClean="0"/>
              <a:pPr/>
              <a:t>07.11.2016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CA973D-F552-4614-9ECB-1084A369D9EC}" type="slidenum">
              <a:rPr lang="ru-RU" smtClean="0"/>
              <a:pPr/>
              <a:t>‹#›</a:t>
            </a:fld>
            <a:endParaRPr lang="ru-RU"/>
          </a:p>
        </p:txBody>
      </p:sp>
    </p:spTree>
  </p:cSld>
  <p:clrMapOvr>
    <a:masterClrMapping/>
  </p:clrMapOvr>
  <p:transition spd="slow">
    <p:dissolve/>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DF6124-61CF-44DD-BA6A-2D845DD5FD3F}" type="datetimeFigureOut">
              <a:rPr lang="ru-RU" smtClean="0"/>
              <a:pPr/>
              <a:t>07.11.2016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CA973D-F552-4614-9ECB-1084A369D9E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dissolve/>
    <p:sndAc>
      <p:stSnd>
        <p:snd r:embed="rId13" name="chimes.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ideo" Target="file:///C:\Users\&#1042;&#1086;&#1083;&#1086;&#1076;&#1103;\Desktop\&#1082;&#1091;&#1088;&#1089;&#1080;%202016\&#1057;&#1098;&#1077;&#1084;&#1085;&#1099;&#1081;%20&#1076;&#1080;&#1089;&#1082;\&#1042;&#1048;&#1055;&#1059;&#1057;&#1050;&#1053;&#1040;%20&#1056;&#1054;&#1041;&#1054;&#1058;&#1040;%20&#1046;&#1054;&#1042;&#1058;&#1045;&#1053;&#1068;%202016\&#1058;&#1077;&#1088;&#1077;&#1096;%20&#1043;.&#1060;.,%20&#1057;&#1110;&#1076;&#1077;&#1081;%20&#1054;.&#1030;\WAS%20IST-WAR%20DEIN%20LIEBLINGSFACH%20IN%20DER%20SCHULE.mp4" TargetMode="Externa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4"/>
            <a:ext cx="7600976" cy="2857520"/>
          </a:xfrm>
        </p:spPr>
        <p:txBody>
          <a:bodyPr>
            <a:normAutofit fontScale="90000"/>
          </a:bodyPr>
          <a:lstStyle/>
          <a:p>
            <a:r>
              <a:rPr lang="uk-UA" smtClean="0">
                <a:solidFill>
                  <a:schemeClr val="accent2">
                    <a:lumMod val="75000"/>
                  </a:schemeClr>
                </a:solidFill>
              </a:rPr>
              <a:t>8 клас</a:t>
            </a:r>
            <a:br>
              <a:rPr lang="uk-UA" smtClean="0">
                <a:solidFill>
                  <a:schemeClr val="accent2">
                    <a:lumMod val="75000"/>
                  </a:schemeClr>
                </a:solidFill>
              </a:rPr>
            </a:br>
            <a:r>
              <a:rPr lang="uk-UA" smtClean="0">
                <a:solidFill>
                  <a:schemeClr val="accent2">
                    <a:lumMod val="75000"/>
                  </a:schemeClr>
                </a:solidFill>
              </a:rPr>
              <a:t>Відкритий </a:t>
            </a:r>
            <a:r>
              <a:rPr lang="uk-UA" dirty="0" smtClean="0">
                <a:solidFill>
                  <a:schemeClr val="accent2">
                    <a:lumMod val="75000"/>
                  </a:schemeClr>
                </a:solidFill>
              </a:rPr>
              <a:t>урок на тему:</a:t>
            </a:r>
            <a:r>
              <a:rPr lang="uk-UA" dirty="0">
                <a:solidFill>
                  <a:schemeClr val="accent2">
                    <a:lumMod val="75000"/>
                  </a:schemeClr>
                </a:solidFill>
              </a:rPr>
              <a:t/>
            </a:r>
            <a:br>
              <a:rPr lang="uk-UA" dirty="0">
                <a:solidFill>
                  <a:schemeClr val="accent2">
                    <a:lumMod val="75000"/>
                  </a:schemeClr>
                </a:solidFill>
              </a:rPr>
            </a:br>
            <a:r>
              <a:rPr lang="uk-UA" b="1" dirty="0">
                <a:solidFill>
                  <a:schemeClr val="accent2">
                    <a:lumMod val="75000"/>
                  </a:schemeClr>
                </a:solidFill>
              </a:rPr>
              <a:t>Шкільне життя. Улюблені предмети</a:t>
            </a:r>
            <a:r>
              <a:rPr lang="uk-UA" dirty="0">
                <a:solidFill>
                  <a:schemeClr val="accent2">
                    <a:lumMod val="75000"/>
                  </a:schemeClr>
                </a:solidFill>
              </a:rPr>
              <a:t/>
            </a:r>
            <a:br>
              <a:rPr lang="uk-UA" dirty="0">
                <a:solidFill>
                  <a:schemeClr val="accent2">
                    <a:lumMod val="75000"/>
                  </a:schemeClr>
                </a:solidFill>
              </a:rPr>
            </a:br>
            <a:endParaRPr lang="uk-UA" dirty="0">
              <a:solidFill>
                <a:schemeClr val="accent2">
                  <a:lumMod val="75000"/>
                </a:schemeClr>
              </a:solidFill>
            </a:endParaRPr>
          </a:p>
        </p:txBody>
      </p:sp>
      <p:sp>
        <p:nvSpPr>
          <p:cNvPr id="3" name="Підзаголовок 2"/>
          <p:cNvSpPr>
            <a:spLocks noGrp="1"/>
          </p:cNvSpPr>
          <p:nvPr>
            <p:ph type="subTitle" idx="1"/>
          </p:nvPr>
        </p:nvSpPr>
        <p:spPr>
          <a:xfrm>
            <a:off x="785786" y="3429000"/>
            <a:ext cx="7786742" cy="2857520"/>
          </a:xfrm>
        </p:spPr>
        <p:txBody>
          <a:bodyPr>
            <a:normAutofit/>
          </a:bodyPr>
          <a:lstStyle/>
          <a:p>
            <a:pPr algn="r"/>
            <a:r>
              <a:rPr lang="uk-UA" b="1" dirty="0" err="1" smtClean="0">
                <a:solidFill>
                  <a:srgbClr val="FF0000"/>
                </a:solidFill>
              </a:rPr>
              <a:t>Тереш</a:t>
            </a:r>
            <a:r>
              <a:rPr lang="uk-UA" b="1" dirty="0" smtClean="0">
                <a:solidFill>
                  <a:srgbClr val="FF0000"/>
                </a:solidFill>
              </a:rPr>
              <a:t> Галини Федорівни,</a:t>
            </a:r>
            <a:endParaRPr lang="uk-UA" dirty="0">
              <a:solidFill>
                <a:srgbClr val="FF0000"/>
              </a:solidFill>
            </a:endParaRPr>
          </a:p>
          <a:p>
            <a:pPr algn="r"/>
            <a:r>
              <a:rPr lang="uk-UA" dirty="0">
                <a:solidFill>
                  <a:schemeClr val="tx1"/>
                </a:solidFill>
              </a:rPr>
              <a:t>вчителя </a:t>
            </a:r>
            <a:r>
              <a:rPr lang="uk-UA" dirty="0" smtClean="0">
                <a:solidFill>
                  <a:schemeClr val="tx1"/>
                </a:solidFill>
              </a:rPr>
              <a:t>німецької мови. </a:t>
            </a:r>
            <a:endParaRPr lang="uk-UA" dirty="0">
              <a:solidFill>
                <a:schemeClr val="tx1"/>
              </a:solidFill>
            </a:endParaRPr>
          </a:p>
        </p:txBody>
      </p:sp>
      <p:sp>
        <p:nvSpPr>
          <p:cNvPr id="5" name="TextBox 4"/>
          <p:cNvSpPr txBox="1"/>
          <p:nvPr/>
        </p:nvSpPr>
        <p:spPr>
          <a:xfrm>
            <a:off x="1071538" y="6286520"/>
            <a:ext cx="6500858" cy="461665"/>
          </a:xfrm>
          <a:prstGeom prst="rect">
            <a:avLst/>
          </a:prstGeom>
          <a:noFill/>
        </p:spPr>
        <p:txBody>
          <a:bodyPr wrap="square" rtlCol="0">
            <a:spAutoFit/>
          </a:bodyPr>
          <a:lstStyle/>
          <a:p>
            <a:pPr algn="ctr"/>
            <a:r>
              <a:rPr lang="uk-UA" sz="2400" dirty="0" smtClean="0">
                <a:solidFill>
                  <a:srgbClr val="FF0000"/>
                </a:solidFill>
              </a:rPr>
              <a:t> 2016</a:t>
            </a:r>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dirty="0"/>
          </a:p>
        </p:txBody>
      </p:sp>
      <p:pic>
        <p:nvPicPr>
          <p:cNvPr id="4" name="WAS IST-WAR DEIN LIEBLINGSFACH IN DER SCHULE.mp4">
            <a:hlinkClick r:id="" action="ppaction://media"/>
          </p:cNvPr>
          <p:cNvPicPr>
            <a:picLocks noGrp="1" noRot="1" noChangeAspect="1"/>
          </p:cNvPicPr>
          <p:nvPr>
            <p:ph idx="1"/>
            <a:videoFile r:link="rId1"/>
          </p:nvPr>
        </p:nvPicPr>
        <p:blipFill>
          <a:blip r:embed="rId4" cstate="print"/>
          <a:stretch>
            <a:fillRect/>
          </a:stretch>
        </p:blipFill>
        <p:spPr>
          <a:xfrm>
            <a:off x="1151112" y="357166"/>
            <a:ext cx="7992888" cy="5616624"/>
          </a:xfrm>
          <a:prstGeom prst="rect">
            <a:avLst/>
          </a:prstGeom>
        </p:spPr>
      </p:pic>
    </p:spTree>
  </p:cSld>
  <p:clrMapOvr>
    <a:masterClrMapping/>
  </p:clrMapOvr>
  <p:transition spd="slow">
    <p:dissolve/>
    <p:sndAc>
      <p:stSnd>
        <p:snd r:embed="rId3" name="chimes.wav"/>
      </p:stSnd>
    </p:sndAc>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5400" dirty="0" smtClean="0">
                <a:solidFill>
                  <a:srgbClr val="FF3399"/>
                </a:solidFill>
              </a:rPr>
              <a:t>H</a:t>
            </a:r>
            <a:r>
              <a:rPr lang="de-DE" sz="5400" dirty="0" err="1" smtClean="0">
                <a:solidFill>
                  <a:srgbClr val="FF3399"/>
                </a:solidFill>
              </a:rPr>
              <a:t>örverstehen</a:t>
            </a:r>
            <a:endParaRPr lang="uk-UA" sz="5400" dirty="0">
              <a:solidFill>
                <a:srgbClr val="FF3399"/>
              </a:solidFill>
            </a:endParaRPr>
          </a:p>
        </p:txBody>
      </p:sp>
      <p:sp>
        <p:nvSpPr>
          <p:cNvPr id="3" name="Содержимое 2"/>
          <p:cNvSpPr>
            <a:spLocks noGrp="1"/>
          </p:cNvSpPr>
          <p:nvPr>
            <p:ph idx="1"/>
          </p:nvPr>
        </p:nvSpPr>
        <p:spPr/>
        <p:txBody>
          <a:bodyPr>
            <a:normAutofit/>
          </a:bodyPr>
          <a:lstStyle/>
          <a:p>
            <a:pPr>
              <a:buNone/>
            </a:pPr>
            <a:r>
              <a:rPr lang="de-DE" sz="5400" dirty="0" smtClean="0">
                <a:solidFill>
                  <a:schemeClr val="tx2">
                    <a:lumMod val="60000"/>
                    <a:lumOff val="40000"/>
                  </a:schemeClr>
                </a:solidFill>
              </a:rPr>
              <a:t>Welche Fächer mag Tina</a:t>
            </a:r>
            <a:r>
              <a:rPr lang="uk-UA" sz="5400" dirty="0" smtClean="0">
                <a:solidFill>
                  <a:schemeClr val="tx2">
                    <a:lumMod val="60000"/>
                    <a:lumOff val="40000"/>
                  </a:schemeClr>
                </a:solidFill>
              </a:rPr>
              <a:t>?</a:t>
            </a:r>
          </a:p>
          <a:p>
            <a:pPr>
              <a:buNone/>
            </a:pPr>
            <a:endParaRPr lang="de-DE" sz="5400" dirty="0" smtClean="0">
              <a:solidFill>
                <a:schemeClr val="tx2">
                  <a:lumMod val="60000"/>
                  <a:lumOff val="40000"/>
                </a:schemeClr>
              </a:solidFill>
            </a:endParaRPr>
          </a:p>
          <a:p>
            <a:pPr>
              <a:buNone/>
            </a:pPr>
            <a:r>
              <a:rPr lang="de-DE" sz="5400" dirty="0" smtClean="0">
                <a:solidFill>
                  <a:schemeClr val="tx2">
                    <a:lumMod val="60000"/>
                    <a:lumOff val="40000"/>
                  </a:schemeClr>
                </a:solidFill>
              </a:rPr>
              <a:t>Welche Fächer mag sie nicht</a:t>
            </a:r>
            <a:r>
              <a:rPr lang="uk-UA" sz="5400" dirty="0" smtClean="0">
                <a:solidFill>
                  <a:schemeClr val="tx2">
                    <a:lumMod val="60000"/>
                    <a:lumOff val="40000"/>
                  </a:schemeClr>
                </a:solidFill>
              </a:rPr>
              <a:t>?</a:t>
            </a:r>
            <a:endParaRPr lang="uk-UA" sz="5400" dirty="0">
              <a:solidFill>
                <a:schemeClr val="tx2">
                  <a:lumMod val="60000"/>
                  <a:lumOff val="40000"/>
                </a:schemeClr>
              </a:solidFill>
            </a:endParaRPr>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96752"/>
            <a:ext cx="8229600" cy="220886"/>
          </a:xfrm>
        </p:spPr>
        <p:txBody>
          <a:bodyPr>
            <a:normAutofit fontScale="90000"/>
          </a:bodyPr>
          <a:lstStyle/>
          <a:p>
            <a:pPr algn="l"/>
            <a:r>
              <a:rPr lang="de-DE" b="1" dirty="0" smtClean="0">
                <a:solidFill>
                  <a:srgbClr val="002060"/>
                </a:solidFill>
              </a:rPr>
              <a:t>Schreibe eine Mitteilung über deine Lieblingsfächer und Fächer, die dir schwerfallen.</a:t>
            </a:r>
            <a:r>
              <a:rPr lang="uk-UA" dirty="0" smtClean="0"/>
              <a:t/>
            </a:r>
            <a:br>
              <a:rPr lang="uk-UA" dirty="0" smtClean="0"/>
            </a:br>
            <a:endParaRPr lang="uk-UA" dirty="0"/>
          </a:p>
        </p:txBody>
      </p:sp>
      <p:sp>
        <p:nvSpPr>
          <p:cNvPr id="3" name="Содержимое 2"/>
          <p:cNvSpPr>
            <a:spLocks noGrp="1"/>
          </p:cNvSpPr>
          <p:nvPr>
            <p:ph idx="1"/>
          </p:nvPr>
        </p:nvSpPr>
        <p:spPr>
          <a:xfrm>
            <a:off x="0" y="2276872"/>
            <a:ext cx="8229600" cy="3921299"/>
          </a:xfrm>
        </p:spPr>
        <p:txBody>
          <a:bodyPr/>
          <a:lstStyle/>
          <a:p>
            <a:r>
              <a:rPr lang="de-DE" dirty="0" smtClean="0">
                <a:solidFill>
                  <a:srgbClr val="FF3399"/>
                </a:solidFill>
              </a:rPr>
              <a:t>Mein Lieblingsfach ist…, weil….</a:t>
            </a:r>
            <a:endParaRPr lang="uk-UA" dirty="0" smtClean="0">
              <a:solidFill>
                <a:srgbClr val="FF3399"/>
              </a:solidFill>
            </a:endParaRPr>
          </a:p>
          <a:p>
            <a:r>
              <a:rPr lang="de-DE" dirty="0" smtClean="0">
                <a:solidFill>
                  <a:srgbClr val="FF3399"/>
                </a:solidFill>
              </a:rPr>
              <a:t>Ich mag nicht besonders…, weil….</a:t>
            </a:r>
            <a:endParaRPr lang="uk-UA" dirty="0" smtClean="0">
              <a:solidFill>
                <a:srgbClr val="FF3399"/>
              </a:solidFill>
            </a:endParaRPr>
          </a:p>
          <a:p>
            <a:r>
              <a:rPr lang="de-DE" dirty="0" smtClean="0">
                <a:solidFill>
                  <a:srgbClr val="FF3399"/>
                </a:solidFill>
              </a:rPr>
              <a:t>Die meisten Schüler unserer Klasse mögen… nicht.</a:t>
            </a:r>
            <a:endParaRPr lang="uk-UA" dirty="0" smtClean="0">
              <a:solidFill>
                <a:srgbClr val="FF3399"/>
              </a:solidFill>
            </a:endParaRPr>
          </a:p>
          <a:p>
            <a:r>
              <a:rPr lang="de-DE" dirty="0" smtClean="0">
                <a:solidFill>
                  <a:srgbClr val="FF3399"/>
                </a:solidFill>
              </a:rPr>
              <a:t>….fällt</a:t>
            </a:r>
            <a:r>
              <a:rPr lang="uk-UA" dirty="0" smtClean="0">
                <a:solidFill>
                  <a:srgbClr val="FF3399"/>
                </a:solidFill>
              </a:rPr>
              <a:t>/</a:t>
            </a:r>
            <a:r>
              <a:rPr lang="uk-UA" dirty="0" err="1" smtClean="0">
                <a:solidFill>
                  <a:srgbClr val="FF3399"/>
                </a:solidFill>
              </a:rPr>
              <a:t>fallen</a:t>
            </a:r>
            <a:r>
              <a:rPr lang="uk-UA" dirty="0" smtClean="0">
                <a:solidFill>
                  <a:srgbClr val="FF3399"/>
                </a:solidFill>
              </a:rPr>
              <a:t> </a:t>
            </a:r>
            <a:r>
              <a:rPr lang="uk-UA" dirty="0" err="1" smtClean="0">
                <a:solidFill>
                  <a:srgbClr val="FF3399"/>
                </a:solidFill>
              </a:rPr>
              <a:t>uns</a:t>
            </a:r>
            <a:r>
              <a:rPr lang="uk-UA" dirty="0" smtClean="0">
                <a:solidFill>
                  <a:srgbClr val="FF3399"/>
                </a:solidFill>
              </a:rPr>
              <a:t> </a:t>
            </a:r>
            <a:r>
              <a:rPr lang="uk-UA" dirty="0" err="1" smtClean="0">
                <a:solidFill>
                  <a:srgbClr val="FF3399"/>
                </a:solidFill>
              </a:rPr>
              <a:t>leicht</a:t>
            </a:r>
            <a:r>
              <a:rPr lang="uk-UA" dirty="0" smtClean="0">
                <a:solidFill>
                  <a:srgbClr val="FF3399"/>
                </a:solidFill>
              </a:rPr>
              <a:t>, </a:t>
            </a:r>
            <a:r>
              <a:rPr lang="uk-UA" dirty="0" err="1" smtClean="0">
                <a:solidFill>
                  <a:srgbClr val="FF3399"/>
                </a:solidFill>
              </a:rPr>
              <a:t>und</a:t>
            </a:r>
            <a:r>
              <a:rPr lang="uk-UA" dirty="0" smtClean="0">
                <a:solidFill>
                  <a:srgbClr val="FF3399"/>
                </a:solidFill>
              </a:rPr>
              <a:t> …</a:t>
            </a:r>
            <a:r>
              <a:rPr lang="de-DE" dirty="0" smtClean="0">
                <a:solidFill>
                  <a:srgbClr val="FF3399"/>
                </a:solidFill>
              </a:rPr>
              <a:t>fällt/fallen uns schwer.</a:t>
            </a:r>
            <a:endParaRPr lang="uk-UA" dirty="0" smtClean="0">
              <a:solidFill>
                <a:srgbClr val="FF3399"/>
              </a:solidFill>
            </a:endParaRPr>
          </a:p>
          <a:p>
            <a:pPr>
              <a:buNone/>
            </a:pPr>
            <a:endParaRPr lang="uk-UA"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000" dirty="0" err="1" smtClean="0">
                <a:solidFill>
                  <a:schemeClr val="tx2">
                    <a:lumMod val="60000"/>
                    <a:lumOff val="40000"/>
                  </a:schemeClr>
                </a:solidFill>
              </a:rPr>
              <a:t>Lesen</a:t>
            </a:r>
            <a:endParaRPr lang="uk-UA" sz="6000" dirty="0">
              <a:solidFill>
                <a:schemeClr val="tx2">
                  <a:lumMod val="60000"/>
                  <a:lumOff val="40000"/>
                </a:schemeClr>
              </a:solidFill>
            </a:endParaRPr>
          </a:p>
        </p:txBody>
      </p:sp>
      <p:sp>
        <p:nvSpPr>
          <p:cNvPr id="3" name="Содержимое 2"/>
          <p:cNvSpPr>
            <a:spLocks noGrp="1"/>
          </p:cNvSpPr>
          <p:nvPr>
            <p:ph idx="1"/>
          </p:nvPr>
        </p:nvSpPr>
        <p:spPr/>
        <p:txBody>
          <a:bodyPr>
            <a:normAutofit fontScale="85000" lnSpcReduction="10000"/>
          </a:bodyPr>
          <a:lstStyle/>
          <a:p>
            <a:pPr>
              <a:buNone/>
            </a:pPr>
            <a:r>
              <a:rPr lang="de-DE" b="1" dirty="0" smtClean="0">
                <a:solidFill>
                  <a:srgbClr val="FF0000"/>
                </a:solidFill>
              </a:rPr>
              <a:t>Beantwortet die Fragen zum Text und äußert eure Meinung.</a:t>
            </a:r>
            <a:endParaRPr lang="uk-UA" dirty="0" smtClean="0">
              <a:solidFill>
                <a:srgbClr val="FF0000"/>
              </a:solidFill>
            </a:endParaRPr>
          </a:p>
          <a:p>
            <a:r>
              <a:rPr lang="de-DE" dirty="0" smtClean="0">
                <a:solidFill>
                  <a:schemeClr val="tx2">
                    <a:lumMod val="60000"/>
                    <a:lumOff val="40000"/>
                  </a:schemeClr>
                </a:solidFill>
              </a:rPr>
              <a:t>1. Was lernt man in der Schule?</a:t>
            </a:r>
            <a:endParaRPr lang="uk-UA" dirty="0" smtClean="0">
              <a:solidFill>
                <a:schemeClr val="tx2">
                  <a:lumMod val="60000"/>
                  <a:lumOff val="40000"/>
                </a:schemeClr>
              </a:solidFill>
            </a:endParaRPr>
          </a:p>
          <a:p>
            <a:r>
              <a:rPr lang="de-DE" dirty="0" smtClean="0">
                <a:solidFill>
                  <a:schemeClr val="tx2">
                    <a:lumMod val="60000"/>
                    <a:lumOff val="40000"/>
                  </a:schemeClr>
                </a:solidFill>
              </a:rPr>
              <a:t>2. Wofür interessiert sich der Erzähler?</a:t>
            </a:r>
            <a:endParaRPr lang="uk-UA" dirty="0" smtClean="0">
              <a:solidFill>
                <a:schemeClr val="tx2">
                  <a:lumMod val="60000"/>
                  <a:lumOff val="40000"/>
                </a:schemeClr>
              </a:solidFill>
            </a:endParaRPr>
          </a:p>
          <a:p>
            <a:r>
              <a:rPr lang="de-DE" dirty="0" smtClean="0">
                <a:solidFill>
                  <a:schemeClr val="tx2">
                    <a:lumMod val="60000"/>
                    <a:lumOff val="40000"/>
                  </a:schemeClr>
                </a:solidFill>
              </a:rPr>
              <a:t>3. Was macht der Erzähler in der Deutschstunde?</a:t>
            </a:r>
            <a:endParaRPr lang="uk-UA" dirty="0" smtClean="0">
              <a:solidFill>
                <a:schemeClr val="tx2">
                  <a:lumMod val="60000"/>
                  <a:lumOff val="40000"/>
                </a:schemeClr>
              </a:solidFill>
            </a:endParaRPr>
          </a:p>
          <a:p>
            <a:r>
              <a:rPr lang="de-DE" dirty="0" smtClean="0">
                <a:solidFill>
                  <a:schemeClr val="tx2">
                    <a:lumMod val="60000"/>
                    <a:lumOff val="40000"/>
                  </a:schemeClr>
                </a:solidFill>
              </a:rPr>
              <a:t>4. Woran arbeitet er viel?</a:t>
            </a:r>
            <a:endParaRPr lang="uk-UA" dirty="0" smtClean="0">
              <a:solidFill>
                <a:schemeClr val="tx2">
                  <a:lumMod val="60000"/>
                  <a:lumOff val="40000"/>
                </a:schemeClr>
              </a:solidFill>
            </a:endParaRPr>
          </a:p>
          <a:p>
            <a:r>
              <a:rPr lang="de-DE" dirty="0" smtClean="0">
                <a:solidFill>
                  <a:schemeClr val="tx2">
                    <a:lumMod val="60000"/>
                    <a:lumOff val="40000"/>
                  </a:schemeClr>
                </a:solidFill>
              </a:rPr>
              <a:t>5. Welche Bücher liest er gern?</a:t>
            </a:r>
            <a:endParaRPr lang="uk-UA" dirty="0" smtClean="0">
              <a:solidFill>
                <a:schemeClr val="tx2">
                  <a:lumMod val="60000"/>
                  <a:lumOff val="40000"/>
                </a:schemeClr>
              </a:solidFill>
            </a:endParaRPr>
          </a:p>
          <a:p>
            <a:r>
              <a:rPr lang="de-DE" dirty="0" smtClean="0">
                <a:solidFill>
                  <a:schemeClr val="tx2">
                    <a:lumMod val="60000"/>
                    <a:lumOff val="40000"/>
                  </a:schemeClr>
                </a:solidFill>
              </a:rPr>
              <a:t>6. Warum ist das Spracherlernen sehr wichtig?</a:t>
            </a:r>
            <a:endParaRPr lang="uk-UA" dirty="0" smtClean="0">
              <a:solidFill>
                <a:schemeClr val="tx2">
                  <a:lumMod val="60000"/>
                  <a:lumOff val="40000"/>
                </a:schemeClr>
              </a:solidFill>
            </a:endParaRPr>
          </a:p>
          <a:p>
            <a:r>
              <a:rPr lang="de-DE" dirty="0" smtClean="0">
                <a:solidFill>
                  <a:schemeClr val="tx2">
                    <a:lumMod val="60000"/>
                    <a:lumOff val="40000"/>
                  </a:schemeClr>
                </a:solidFill>
              </a:rPr>
              <a:t>7. Was macht euch in der Deutschstunde Spaß?</a:t>
            </a:r>
            <a:endParaRPr lang="uk-UA" dirty="0" smtClean="0">
              <a:solidFill>
                <a:schemeClr val="tx2">
                  <a:lumMod val="60000"/>
                  <a:lumOff val="40000"/>
                </a:schemeClr>
              </a:solidFill>
            </a:endParaRPr>
          </a:p>
          <a:p>
            <a:r>
              <a:rPr lang="de-DE" dirty="0" smtClean="0">
                <a:solidFill>
                  <a:schemeClr val="tx2">
                    <a:lumMod val="60000"/>
                    <a:lumOff val="40000"/>
                  </a:schemeClr>
                </a:solidFill>
              </a:rPr>
              <a:t>8. Was fällt euch schwer/leicht in der Deutschstunde?</a:t>
            </a:r>
            <a:endParaRPr lang="uk-UA" dirty="0" smtClean="0">
              <a:solidFill>
                <a:schemeClr val="tx2">
                  <a:lumMod val="60000"/>
                  <a:lumOff val="40000"/>
                </a:schemeClr>
              </a:solidFill>
            </a:endParaRPr>
          </a:p>
          <a:p>
            <a:pPr>
              <a:buNone/>
            </a:pPr>
            <a:endParaRPr lang="uk-UA"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solidFill>
                  <a:srgbClr val="FFC000"/>
                </a:solidFill>
              </a:rPr>
              <a:t>Dialogisches</a:t>
            </a:r>
            <a:r>
              <a:rPr lang="en-US" dirty="0" smtClean="0">
                <a:solidFill>
                  <a:srgbClr val="FFC000"/>
                </a:solidFill>
              </a:rPr>
              <a:t> </a:t>
            </a:r>
            <a:r>
              <a:rPr lang="en-US" dirty="0" err="1" smtClean="0">
                <a:solidFill>
                  <a:srgbClr val="FFC000"/>
                </a:solidFill>
              </a:rPr>
              <a:t>Sprechen</a:t>
            </a:r>
            <a:endParaRPr lang="uk-UA" dirty="0">
              <a:solidFill>
                <a:srgbClr val="FFC000"/>
              </a:solidFill>
            </a:endParaRPr>
          </a:p>
        </p:txBody>
      </p:sp>
      <p:sp>
        <p:nvSpPr>
          <p:cNvPr id="3" name="Содержимое 2"/>
          <p:cNvSpPr>
            <a:spLocks noGrp="1"/>
          </p:cNvSpPr>
          <p:nvPr>
            <p:ph idx="1"/>
          </p:nvPr>
        </p:nvSpPr>
        <p:spPr/>
        <p:txBody>
          <a:bodyPr>
            <a:normAutofit fontScale="85000" lnSpcReduction="20000"/>
          </a:bodyPr>
          <a:lstStyle/>
          <a:p>
            <a:pPr>
              <a:buNone/>
            </a:pPr>
            <a:r>
              <a:rPr lang="de-DE" b="1" dirty="0" smtClean="0"/>
              <a:t>     </a:t>
            </a:r>
            <a:r>
              <a:rPr lang="de-DE" b="1" dirty="0" smtClean="0">
                <a:solidFill>
                  <a:srgbClr val="00B0F0"/>
                </a:solidFill>
              </a:rPr>
              <a:t>Gabi:</a:t>
            </a:r>
            <a:r>
              <a:rPr lang="de-DE" dirty="0" smtClean="0">
                <a:solidFill>
                  <a:srgbClr val="00B0F0"/>
                </a:solidFill>
              </a:rPr>
              <a:t> Hallo, Peter!</a:t>
            </a:r>
            <a:br>
              <a:rPr lang="de-DE" dirty="0" smtClean="0">
                <a:solidFill>
                  <a:srgbClr val="00B0F0"/>
                </a:solidFill>
              </a:rPr>
            </a:br>
            <a:r>
              <a:rPr lang="de-DE" b="1" dirty="0" smtClean="0">
                <a:solidFill>
                  <a:srgbClr val="00B0F0"/>
                </a:solidFill>
              </a:rPr>
              <a:t>Peter:</a:t>
            </a:r>
            <a:r>
              <a:rPr lang="de-DE" dirty="0" smtClean="0">
                <a:solidFill>
                  <a:srgbClr val="00B0F0"/>
                </a:solidFill>
              </a:rPr>
              <a:t> Hallo, Gabi!</a:t>
            </a:r>
            <a:br>
              <a:rPr lang="de-DE" dirty="0" smtClean="0">
                <a:solidFill>
                  <a:srgbClr val="00B0F0"/>
                </a:solidFill>
              </a:rPr>
            </a:br>
            <a:r>
              <a:rPr lang="de-DE" b="1" dirty="0" smtClean="0">
                <a:solidFill>
                  <a:srgbClr val="00B0F0"/>
                </a:solidFill>
              </a:rPr>
              <a:t>Gabi: </a:t>
            </a:r>
            <a:r>
              <a:rPr lang="de-DE" dirty="0" smtClean="0">
                <a:solidFill>
                  <a:srgbClr val="00B0F0"/>
                </a:solidFill>
              </a:rPr>
              <a:t>Haben wir jetzt Biologie oder Informatik?</a:t>
            </a:r>
            <a:br>
              <a:rPr lang="de-DE" dirty="0" smtClean="0">
                <a:solidFill>
                  <a:srgbClr val="00B0F0"/>
                </a:solidFill>
              </a:rPr>
            </a:br>
            <a:r>
              <a:rPr lang="de-DE" b="1" dirty="0" smtClean="0">
                <a:solidFill>
                  <a:srgbClr val="00B0F0"/>
                </a:solidFill>
              </a:rPr>
              <a:t>Peter:</a:t>
            </a:r>
            <a:r>
              <a:rPr lang="de-DE" dirty="0" smtClean="0">
                <a:solidFill>
                  <a:srgbClr val="00B0F0"/>
                </a:solidFill>
              </a:rPr>
              <a:t> Wir haben Informatik. Ich habe diese Stunde sehr gern. Ich arbeite mit dem Computer gern. Ich mache verschiedene Tabellen, Rechenaufgaben und Projekte. Das ist sehr interessant. Und welches Fach lernst du gern?</a:t>
            </a:r>
            <a:br>
              <a:rPr lang="de-DE" dirty="0" smtClean="0">
                <a:solidFill>
                  <a:srgbClr val="00B0F0"/>
                </a:solidFill>
              </a:rPr>
            </a:br>
            <a:r>
              <a:rPr lang="de-DE" b="1" dirty="0" smtClean="0">
                <a:solidFill>
                  <a:srgbClr val="00B0F0"/>
                </a:solidFill>
              </a:rPr>
              <a:t>Gabi:</a:t>
            </a:r>
            <a:r>
              <a:rPr lang="de-DE" dirty="0" smtClean="0">
                <a:solidFill>
                  <a:srgbClr val="00B0F0"/>
                </a:solidFill>
              </a:rPr>
              <a:t> Mein Lieblingsfach ist Literatur. Es macht mir viel Spaß, Erzählungen und Gedichte zu lesen. Ich lerne auch gern mit den Schriftstellern und Dichtern kennen.</a:t>
            </a:r>
            <a:br>
              <a:rPr lang="de-DE" dirty="0" smtClean="0">
                <a:solidFill>
                  <a:srgbClr val="00B0F0"/>
                </a:solidFill>
              </a:rPr>
            </a:br>
            <a:r>
              <a:rPr lang="de-DE" b="1" dirty="0" smtClean="0">
                <a:solidFill>
                  <a:srgbClr val="00B0F0"/>
                </a:solidFill>
              </a:rPr>
              <a:t>Peter:</a:t>
            </a:r>
            <a:r>
              <a:rPr lang="de-DE" dirty="0" smtClean="0">
                <a:solidFill>
                  <a:srgbClr val="00B0F0"/>
                </a:solidFill>
              </a:rPr>
              <a:t> Na ja, über den Geschmack lässt sich nicht streiten. </a:t>
            </a:r>
            <a:endParaRPr lang="uk-UA" dirty="0" smtClean="0">
              <a:solidFill>
                <a:srgbClr val="00B0F0"/>
              </a:solidFill>
            </a:endParaRPr>
          </a:p>
          <a:p>
            <a:pPr>
              <a:buNone/>
            </a:pPr>
            <a:endParaRPr lang="uk-UA"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692696"/>
            <a:ext cx="8229600" cy="5433467"/>
          </a:xfrm>
        </p:spPr>
        <p:txBody>
          <a:bodyPr>
            <a:normAutofit fontScale="92500" lnSpcReduction="10000"/>
          </a:bodyPr>
          <a:lstStyle/>
          <a:p>
            <a:pPr>
              <a:buNone/>
            </a:pPr>
            <a:endParaRPr lang="de-DE" sz="2800" b="1" dirty="0" smtClean="0"/>
          </a:p>
          <a:p>
            <a:pPr>
              <a:buNone/>
            </a:pPr>
            <a:endParaRPr lang="de-DE" sz="2800" b="1" dirty="0" smtClean="0"/>
          </a:p>
          <a:p>
            <a:pPr>
              <a:buNone/>
            </a:pPr>
            <a:r>
              <a:rPr lang="de-DE" sz="3900" b="1" i="1" dirty="0" smtClean="0">
                <a:solidFill>
                  <a:srgbClr val="00B0F0"/>
                </a:solidFill>
              </a:rPr>
              <a:t>Spiel “Erzählen nach </a:t>
            </a:r>
          </a:p>
          <a:p>
            <a:pPr>
              <a:buNone/>
            </a:pPr>
            <a:r>
              <a:rPr lang="de-DE" sz="3900" b="1" i="1" dirty="0" smtClean="0">
                <a:solidFill>
                  <a:srgbClr val="00B0F0"/>
                </a:solidFill>
              </a:rPr>
              <a:t>den Zahlen“</a:t>
            </a:r>
            <a:endParaRPr lang="uk-UA" sz="2800" i="1" dirty="0" smtClean="0">
              <a:solidFill>
                <a:srgbClr val="00B0F0"/>
              </a:solidFill>
            </a:endParaRPr>
          </a:p>
          <a:p>
            <a:r>
              <a:rPr lang="de-DE" sz="2800" b="1" dirty="0" smtClean="0"/>
              <a:t>Teilnehmerkreis: </a:t>
            </a:r>
            <a:r>
              <a:rPr lang="de-DE" sz="2800" dirty="0" smtClean="0"/>
              <a:t>Großgruppe</a:t>
            </a:r>
            <a:endParaRPr lang="uk-UA" sz="2800" dirty="0" smtClean="0"/>
          </a:p>
          <a:p>
            <a:r>
              <a:rPr lang="de-DE" sz="2800" dirty="0" smtClean="0"/>
              <a:t>Die Schüler sollen in der Lage sein, einer bereits begonnenen Erzählung zwei, drei eigene Sätze hinzufügen.</a:t>
            </a:r>
            <a:endParaRPr lang="uk-UA" sz="2800" dirty="0" smtClean="0"/>
          </a:p>
          <a:p>
            <a:r>
              <a:rPr lang="de-DE" sz="2800" b="1" dirty="0" smtClean="0"/>
              <a:t>Materialien: </a:t>
            </a:r>
            <a:r>
              <a:rPr lang="de-DE" sz="2800" dirty="0" smtClean="0"/>
              <a:t>Nummeriert Karten entsprechend der Anzahl der Teilnehmer.</a:t>
            </a:r>
            <a:endParaRPr lang="uk-UA" sz="2800" dirty="0" smtClean="0"/>
          </a:p>
          <a:p>
            <a:r>
              <a:rPr lang="de-DE" sz="2800" b="1" dirty="0" smtClean="0"/>
              <a:t>Ziel: </a:t>
            </a:r>
            <a:r>
              <a:rPr lang="de-DE" sz="2800" dirty="0" smtClean="0"/>
              <a:t>Gemeinsame Erstellung einer Erzählung</a:t>
            </a:r>
            <a:r>
              <a:rPr lang="de-DE" dirty="0" smtClean="0"/>
              <a:t>.</a:t>
            </a:r>
            <a:endParaRPr lang="uk-UA" dirty="0"/>
          </a:p>
        </p:txBody>
      </p:sp>
      <p:pic>
        <p:nvPicPr>
          <p:cNvPr id="4" name="Picture 7"/>
          <p:cNvPicPr>
            <a:picLocks noChangeAspect="1" noChangeArrowheads="1"/>
          </p:cNvPicPr>
          <p:nvPr/>
        </p:nvPicPr>
        <p:blipFill>
          <a:blip r:embed="rId3" cstate="print"/>
          <a:srcRect/>
          <a:stretch>
            <a:fillRect/>
          </a:stretch>
        </p:blipFill>
        <p:spPr bwMode="auto">
          <a:xfrm>
            <a:off x="5148064" y="476672"/>
            <a:ext cx="3635896" cy="2533328"/>
          </a:xfrm>
          <a:prstGeom prst="rect">
            <a:avLst/>
          </a:prstGeom>
          <a:noFill/>
          <a:ln w="9525">
            <a:noFill/>
            <a:miter lim="800000"/>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cSld>
  <p:clrMapOvr>
    <a:masterClrMapping/>
  </p:clrMapOvr>
  <p:transition spd="slow">
    <p:dissolve/>
    <p:sndAc>
      <p:stSnd>
        <p:snd r:embed="rId2" name="chimes.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5400" dirty="0" err="1" smtClean="0">
                <a:solidFill>
                  <a:srgbClr val="00B0F0"/>
                </a:solidFill>
              </a:rPr>
              <a:t>III.Stundenschluss</a:t>
            </a:r>
            <a:r>
              <a:rPr lang="en-US" sz="5400" dirty="0" smtClean="0">
                <a:solidFill>
                  <a:srgbClr val="00B0F0"/>
                </a:solidFill>
              </a:rPr>
              <a:t/>
            </a:r>
            <a:br>
              <a:rPr lang="en-US" sz="5400" dirty="0" smtClean="0">
                <a:solidFill>
                  <a:srgbClr val="00B0F0"/>
                </a:solidFill>
              </a:rPr>
            </a:br>
            <a:r>
              <a:rPr lang="en-US" sz="5400" dirty="0" err="1" smtClean="0">
                <a:solidFill>
                  <a:srgbClr val="00B0F0"/>
                </a:solidFill>
              </a:rPr>
              <a:t>Hausaufgabe</a:t>
            </a:r>
            <a:endParaRPr lang="uk-UA" sz="5400" dirty="0">
              <a:solidFill>
                <a:srgbClr val="00B0F0"/>
              </a:solidFill>
            </a:endParaRPr>
          </a:p>
        </p:txBody>
      </p:sp>
      <p:sp>
        <p:nvSpPr>
          <p:cNvPr id="3" name="Содержимое 2"/>
          <p:cNvSpPr>
            <a:spLocks noGrp="1"/>
          </p:cNvSpPr>
          <p:nvPr>
            <p:ph idx="1"/>
          </p:nvPr>
        </p:nvSpPr>
        <p:spPr/>
        <p:txBody>
          <a:bodyPr>
            <a:normAutofit/>
          </a:bodyPr>
          <a:lstStyle/>
          <a:p>
            <a:pPr>
              <a:buFont typeface="Wingdings" pitchFamily="2" charset="2"/>
              <a:buChar char="q"/>
            </a:pPr>
            <a:r>
              <a:rPr lang="en-US" sz="6000" dirty="0" smtClean="0">
                <a:solidFill>
                  <a:srgbClr val="00B0F0"/>
                </a:solidFill>
              </a:rPr>
              <a:t> die W</a:t>
            </a:r>
            <a:r>
              <a:rPr lang="de-DE" sz="6000" dirty="0" smtClean="0">
                <a:solidFill>
                  <a:srgbClr val="00B0F0"/>
                </a:solidFill>
              </a:rPr>
              <a:t>örter lernen</a:t>
            </a:r>
          </a:p>
          <a:p>
            <a:pPr>
              <a:buFont typeface="Wingdings" pitchFamily="2" charset="2"/>
              <a:buChar char="q"/>
            </a:pPr>
            <a:r>
              <a:rPr lang="de-DE" sz="6000" dirty="0" smtClean="0">
                <a:solidFill>
                  <a:srgbClr val="00B0F0"/>
                </a:solidFill>
              </a:rPr>
              <a:t> Lieblingsfächer erzählen</a:t>
            </a:r>
            <a:endParaRPr lang="uk-UA" sz="6000" dirty="0">
              <a:solidFill>
                <a:srgbClr val="00B0F0"/>
              </a:solidFill>
            </a:endParaRPr>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457200" y="338138"/>
            <a:ext cx="8229600" cy="6186487"/>
          </a:xfrm>
        </p:spPr>
        <p:txBody>
          <a:bodyPr/>
          <a:lstStyle/>
          <a:p>
            <a:r>
              <a:rPr lang="de-DE" dirty="0" smtClean="0">
                <a:solidFill>
                  <a:srgbClr val="B9176C"/>
                </a:solidFill>
              </a:rPr>
              <a:t/>
            </a:r>
            <a:br>
              <a:rPr lang="de-DE" dirty="0" smtClean="0">
                <a:solidFill>
                  <a:srgbClr val="B9176C"/>
                </a:solidFill>
              </a:rPr>
            </a:br>
            <a:r>
              <a:rPr lang="de-DE" dirty="0" smtClean="0">
                <a:solidFill>
                  <a:srgbClr val="B9176C"/>
                </a:solidFill>
              </a:rPr>
              <a:t/>
            </a:r>
            <a:br>
              <a:rPr lang="de-DE" dirty="0" smtClean="0">
                <a:solidFill>
                  <a:srgbClr val="B9176C"/>
                </a:solidFill>
              </a:rPr>
            </a:br>
            <a:r>
              <a:rPr lang="de-DE" dirty="0" smtClean="0">
                <a:solidFill>
                  <a:srgbClr val="B9176C"/>
                </a:solidFill>
              </a:rPr>
              <a:t/>
            </a:r>
            <a:br>
              <a:rPr lang="de-DE" dirty="0" smtClean="0">
                <a:solidFill>
                  <a:srgbClr val="B9176C"/>
                </a:solidFill>
              </a:rPr>
            </a:br>
            <a:r>
              <a:rPr lang="uk-UA" dirty="0" smtClean="0">
                <a:solidFill>
                  <a:srgbClr val="B9176C"/>
                </a:solidFill>
              </a:rPr>
              <a:t/>
            </a:r>
            <a:br>
              <a:rPr lang="uk-UA" dirty="0" smtClean="0">
                <a:solidFill>
                  <a:srgbClr val="B9176C"/>
                </a:solidFill>
              </a:rPr>
            </a:br>
            <a:r>
              <a:rPr lang="de-DE" b="1" dirty="0" smtClean="0">
                <a:solidFill>
                  <a:schemeClr val="tx2">
                    <a:lumMod val="60000"/>
                    <a:lumOff val="40000"/>
                  </a:schemeClr>
                </a:solidFill>
              </a:rPr>
              <a:t>Danke für die Arbeit!</a:t>
            </a:r>
            <a:br>
              <a:rPr lang="de-DE" b="1" dirty="0" smtClean="0">
                <a:solidFill>
                  <a:schemeClr val="tx2">
                    <a:lumMod val="60000"/>
                    <a:lumOff val="40000"/>
                  </a:schemeClr>
                </a:solidFill>
              </a:rPr>
            </a:br>
            <a:r>
              <a:rPr lang="de-DE" b="1" dirty="0" smtClean="0">
                <a:solidFill>
                  <a:schemeClr val="tx2">
                    <a:lumMod val="60000"/>
                    <a:lumOff val="40000"/>
                  </a:schemeClr>
                </a:solidFill>
              </a:rPr>
              <a:t>Auf Wiedersehen!</a:t>
            </a:r>
            <a:r>
              <a:rPr lang="ru-RU" b="1" dirty="0" smtClean="0">
                <a:solidFill>
                  <a:schemeClr val="tx2">
                    <a:lumMod val="60000"/>
                    <a:lumOff val="40000"/>
                  </a:schemeClr>
                </a:solidFill>
              </a:rPr>
              <a:t/>
            </a:r>
            <a:br>
              <a:rPr lang="ru-RU" b="1" dirty="0" smtClean="0">
                <a:solidFill>
                  <a:schemeClr val="tx2">
                    <a:lumMod val="60000"/>
                    <a:lumOff val="40000"/>
                  </a:schemeClr>
                </a:solidFill>
              </a:rPr>
            </a:br>
            <a:endParaRPr lang="ru-RU" b="1" dirty="0" smtClean="0">
              <a:solidFill>
                <a:schemeClr val="tx2">
                  <a:lumMod val="60000"/>
                  <a:lumOff val="40000"/>
                </a:schemeClr>
              </a:solidFill>
            </a:endParaRPr>
          </a:p>
        </p:txBody>
      </p:sp>
      <p:pic>
        <p:nvPicPr>
          <p:cNvPr id="8195" name="Рисунок 2" descr="F:\картинки\MC900437581.WMF"/>
          <p:cNvPicPr>
            <a:picLocks noChangeAspect="1" noChangeArrowheads="1"/>
          </p:cNvPicPr>
          <p:nvPr/>
        </p:nvPicPr>
        <p:blipFill>
          <a:blip r:embed="rId3" cstate="print"/>
          <a:srcRect/>
          <a:stretch>
            <a:fillRect/>
          </a:stretch>
        </p:blipFill>
        <p:spPr bwMode="auto">
          <a:xfrm>
            <a:off x="2411760" y="0"/>
            <a:ext cx="3959225" cy="3671888"/>
          </a:xfrm>
          <a:prstGeom prst="rect">
            <a:avLst/>
          </a:prstGeom>
          <a:noFill/>
          <a:ln w="9525">
            <a:noFill/>
            <a:miter lim="800000"/>
            <a:headEnd/>
            <a:tailEnd/>
          </a:ln>
        </p:spPr>
      </p:pic>
    </p:spTree>
  </p:cSld>
  <p:clrMapOvr>
    <a:masterClrMapping/>
  </p:clrMapOvr>
  <p:transition spd="slow">
    <p:dissolve/>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err="1" smtClean="0">
                <a:solidFill>
                  <a:srgbClr val="FF3399"/>
                </a:solidFill>
              </a:rPr>
              <a:t>I.Stundenbeginn</a:t>
            </a:r>
            <a:endParaRPr lang="uk-UA" dirty="0">
              <a:solidFill>
                <a:srgbClr val="FF3399"/>
              </a:solidFill>
            </a:endParaRPr>
          </a:p>
        </p:txBody>
      </p:sp>
      <p:sp>
        <p:nvSpPr>
          <p:cNvPr id="3" name="Содержимое 2"/>
          <p:cNvSpPr>
            <a:spLocks noGrp="1"/>
          </p:cNvSpPr>
          <p:nvPr>
            <p:ph idx="1"/>
          </p:nvPr>
        </p:nvSpPr>
        <p:spPr/>
        <p:txBody>
          <a:bodyPr>
            <a:normAutofit/>
          </a:bodyPr>
          <a:lstStyle/>
          <a:p>
            <a:pPr algn="ctr">
              <a:buFont typeface="Wingdings" pitchFamily="2" charset="2"/>
              <a:buNone/>
            </a:pPr>
            <a:r>
              <a:rPr lang="en-US" sz="4800" b="1" dirty="0" smtClean="0">
                <a:solidFill>
                  <a:srgbClr val="9900CC"/>
                </a:solidFill>
              </a:rPr>
              <a:t>Das </a:t>
            </a:r>
            <a:r>
              <a:rPr lang="en-US" sz="4800" b="1" dirty="0" err="1" smtClean="0">
                <a:solidFill>
                  <a:srgbClr val="9900CC"/>
                </a:solidFill>
              </a:rPr>
              <a:t>Thema</a:t>
            </a:r>
            <a:r>
              <a:rPr lang="en-US" sz="4800" b="1" dirty="0" smtClean="0">
                <a:solidFill>
                  <a:srgbClr val="9900CC"/>
                </a:solidFill>
              </a:rPr>
              <a:t> </a:t>
            </a:r>
          </a:p>
          <a:p>
            <a:pPr algn="ctr">
              <a:buFont typeface="Wingdings" pitchFamily="2" charset="2"/>
              <a:buNone/>
            </a:pPr>
            <a:r>
              <a:rPr lang="en-US" sz="4800" b="1" dirty="0" err="1" smtClean="0">
                <a:solidFill>
                  <a:srgbClr val="9900CC"/>
                </a:solidFill>
              </a:rPr>
              <a:t>unserer</a:t>
            </a:r>
            <a:r>
              <a:rPr lang="en-US" sz="4800" b="1" dirty="0" smtClean="0">
                <a:solidFill>
                  <a:srgbClr val="9900CC"/>
                </a:solidFill>
              </a:rPr>
              <a:t> </a:t>
            </a:r>
            <a:r>
              <a:rPr lang="en-US" sz="4800" b="1" dirty="0" err="1" smtClean="0">
                <a:solidFill>
                  <a:srgbClr val="9900CC"/>
                </a:solidFill>
              </a:rPr>
              <a:t>Stunde</a:t>
            </a:r>
            <a:r>
              <a:rPr lang="en-US" sz="4800" b="1" dirty="0" smtClean="0">
                <a:solidFill>
                  <a:srgbClr val="9900CC"/>
                </a:solidFill>
              </a:rPr>
              <a:t> </a:t>
            </a:r>
            <a:r>
              <a:rPr lang="en-US" sz="4800" b="1" dirty="0" err="1" smtClean="0">
                <a:solidFill>
                  <a:srgbClr val="9900CC"/>
                </a:solidFill>
              </a:rPr>
              <a:t>hei</a:t>
            </a:r>
            <a:r>
              <a:rPr lang="el-GR" sz="4800" b="1" dirty="0" smtClean="0">
                <a:solidFill>
                  <a:srgbClr val="9900CC"/>
                </a:solidFill>
              </a:rPr>
              <a:t>β</a:t>
            </a:r>
            <a:r>
              <a:rPr lang="en-US" sz="4800" b="1" dirty="0" smtClean="0">
                <a:solidFill>
                  <a:srgbClr val="9900CC"/>
                </a:solidFill>
              </a:rPr>
              <a:t>t</a:t>
            </a:r>
            <a:r>
              <a:rPr lang="uk-UA" sz="4800" b="1" dirty="0" smtClean="0">
                <a:solidFill>
                  <a:srgbClr val="9900CC"/>
                </a:solidFill>
              </a:rPr>
              <a:t>:</a:t>
            </a:r>
            <a:endParaRPr lang="en-US" sz="4800" b="1" dirty="0" smtClean="0">
              <a:solidFill>
                <a:srgbClr val="9900CC"/>
              </a:solidFill>
            </a:endParaRPr>
          </a:p>
          <a:p>
            <a:pPr algn="ctr">
              <a:buFont typeface="Wingdings" pitchFamily="2" charset="2"/>
              <a:buNone/>
            </a:pPr>
            <a:r>
              <a:rPr lang="en-US" sz="4800" b="1" dirty="0" smtClean="0">
                <a:solidFill>
                  <a:srgbClr val="9900CC"/>
                </a:solidFill>
              </a:rPr>
              <a:t>“Das </a:t>
            </a:r>
            <a:r>
              <a:rPr lang="en-US" sz="4800" b="1" dirty="0" err="1" smtClean="0">
                <a:solidFill>
                  <a:srgbClr val="9900CC"/>
                </a:solidFill>
              </a:rPr>
              <a:t>Schulleben</a:t>
            </a:r>
            <a:r>
              <a:rPr lang="en-US" sz="4800" b="1" dirty="0" smtClean="0">
                <a:solidFill>
                  <a:srgbClr val="9900CC"/>
                </a:solidFill>
              </a:rPr>
              <a:t>. Die </a:t>
            </a:r>
            <a:r>
              <a:rPr lang="en-US" sz="4800" b="1" dirty="0" err="1" smtClean="0">
                <a:solidFill>
                  <a:srgbClr val="9900CC"/>
                </a:solidFill>
              </a:rPr>
              <a:t>Lieblingsfächer</a:t>
            </a:r>
            <a:r>
              <a:rPr lang="en-US" sz="4800" b="1" dirty="0" smtClean="0">
                <a:solidFill>
                  <a:srgbClr val="9900CC"/>
                </a:solidFill>
              </a:rPr>
              <a:t>”</a:t>
            </a:r>
            <a:endParaRPr lang="uk-UA" sz="4800" b="1" dirty="0" smtClean="0">
              <a:solidFill>
                <a:srgbClr val="9900CC"/>
              </a:solidFill>
            </a:endParaRPr>
          </a:p>
          <a:p>
            <a:pPr algn="ctr">
              <a:buFont typeface="Wingdings" pitchFamily="2" charset="2"/>
              <a:buNone/>
            </a:pPr>
            <a:endParaRPr lang="uk-UA" sz="6000"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smtClean="0"/>
              <a:t>Das Ziel der Stunde:</a:t>
            </a:r>
            <a:endParaRPr lang="uk-UA" dirty="0"/>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ssolve/>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274638"/>
            <a:ext cx="8219256" cy="850106"/>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de-DE"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Wie ist die Schule</a:t>
            </a:r>
            <a:r>
              <a:rPr lang="ru-RU"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r>
              <a:rPr lang="de-DE"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ru-RU"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5" name="Содержимое 4"/>
          <p:cNvGraphicFramePr>
            <a:graphicFrameLocks noGrp="1"/>
          </p:cNvGraphicFramePr>
          <p:nvPr>
            <p:ph idx="1"/>
          </p:nvPr>
        </p:nvGraphicFramePr>
        <p:xfrm>
          <a:off x="467544" y="1340768"/>
          <a:ext cx="8352928"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ssolve/>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de-DE"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Wie ist der Lehrer</a:t>
            </a: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5" name="Содержимое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ssolve/>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85728"/>
            <a:ext cx="8363272" cy="6572272"/>
          </a:xfrm>
        </p:spPr>
        <p:txBody>
          <a:bodyPr>
            <a:normAutofit fontScale="32500" lnSpcReduction="20000"/>
          </a:bodyPr>
          <a:lstStyle/>
          <a:p>
            <a:pPr>
              <a:buNone/>
            </a:pPr>
            <a:endParaRPr lang="de-DE" sz="4200" dirty="0" smtClean="0">
              <a:latin typeface="Times New Roman" pitchFamily="18" charset="0"/>
              <a:cs typeface="Times New Roman" pitchFamily="18" charset="0"/>
            </a:endParaRPr>
          </a:p>
          <a:p>
            <a:pPr>
              <a:buNone/>
            </a:pPr>
            <a:r>
              <a:rPr lang="de-DE" sz="4900" dirty="0" smtClean="0">
                <a:latin typeface="Times New Roman" pitchFamily="18" charset="0"/>
                <a:cs typeface="Times New Roman" pitchFamily="18" charset="0"/>
              </a:rPr>
              <a:t>                                                            </a:t>
            </a:r>
            <a:r>
              <a:rPr lang="de-DE" sz="6200" dirty="0" smtClean="0">
                <a:solidFill>
                  <a:srgbClr val="00B050"/>
                </a:solidFill>
                <a:latin typeface="Times New Roman" pitchFamily="18" charset="0"/>
                <a:cs typeface="Times New Roman" pitchFamily="18" charset="0"/>
              </a:rPr>
              <a:t>Mundgymnastik</a:t>
            </a:r>
          </a:p>
          <a:p>
            <a:pPr>
              <a:buNone/>
            </a:pPr>
            <a:r>
              <a:rPr lang="de-DE" sz="4200" dirty="0" smtClean="0">
                <a:latin typeface="Times New Roman" pitchFamily="18" charset="0"/>
                <a:cs typeface="Times New Roman" pitchFamily="18" charset="0"/>
              </a:rPr>
              <a:t>Hört zu und sprecht nach!</a:t>
            </a:r>
            <a:endParaRPr lang="uk-UA" sz="4200" dirty="0" smtClean="0">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                Mein Lieblingsfach</a:t>
            </a:r>
            <a:endParaRPr lang="uk-UA" sz="4500" dirty="0" smtClean="0">
              <a:solidFill>
                <a:srgbClr val="00B050"/>
              </a:solidFill>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Deutsch ist mein Lieblingsfach,</a:t>
            </a:r>
            <a:endParaRPr lang="uk-UA" sz="4500" dirty="0" smtClean="0">
              <a:solidFill>
                <a:srgbClr val="00B050"/>
              </a:solidFill>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Lieblingsfach, Lieblingsfach.</a:t>
            </a:r>
            <a:endParaRPr lang="uk-UA" sz="4500" dirty="0" smtClean="0">
              <a:solidFill>
                <a:srgbClr val="00B050"/>
              </a:solidFill>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Was ist das Lieblingsfach?</a:t>
            </a:r>
            <a:endParaRPr lang="uk-UA" sz="4500" dirty="0" smtClean="0">
              <a:solidFill>
                <a:srgbClr val="00B050"/>
              </a:solidFill>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Deutsch oder was?</a:t>
            </a:r>
            <a:endParaRPr lang="uk-UA" sz="4500" dirty="0" smtClean="0">
              <a:solidFill>
                <a:srgbClr val="00B050"/>
              </a:solidFill>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Turnen ist mein Lieblingsfach,</a:t>
            </a:r>
            <a:endParaRPr lang="uk-UA" sz="4500" dirty="0" smtClean="0">
              <a:solidFill>
                <a:srgbClr val="00B050"/>
              </a:solidFill>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Lieblingsfach, Lieblingsfach.</a:t>
            </a:r>
            <a:endParaRPr lang="uk-UA" sz="4500" dirty="0" smtClean="0">
              <a:solidFill>
                <a:srgbClr val="00B050"/>
              </a:solidFill>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Was ist dein Lieblingsfach?</a:t>
            </a:r>
            <a:endParaRPr lang="uk-UA" sz="4500" dirty="0" smtClean="0">
              <a:solidFill>
                <a:srgbClr val="00B050"/>
              </a:solidFill>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Turnen oder was?</a:t>
            </a:r>
            <a:endParaRPr lang="uk-UA" sz="4500" dirty="0" smtClean="0">
              <a:solidFill>
                <a:srgbClr val="00B050"/>
              </a:solidFill>
              <a:latin typeface="Times New Roman" pitchFamily="18" charset="0"/>
              <a:cs typeface="Times New Roman" pitchFamily="18" charset="0"/>
            </a:endParaRPr>
          </a:p>
          <a:p>
            <a:pPr>
              <a:buNone/>
            </a:pPr>
            <a:r>
              <a:rPr lang="de-DE" sz="4200" dirty="0" smtClean="0">
                <a:solidFill>
                  <a:srgbClr val="00B050"/>
                </a:solidFill>
                <a:latin typeface="Times New Roman" pitchFamily="18" charset="0"/>
                <a:cs typeface="Times New Roman" pitchFamily="18" charset="0"/>
              </a:rPr>
              <a:t>     </a:t>
            </a:r>
            <a:endParaRPr lang="uk-UA" sz="4200" dirty="0" smtClean="0">
              <a:solidFill>
                <a:srgbClr val="00B050"/>
              </a:solidFill>
              <a:latin typeface="Times New Roman" pitchFamily="18" charset="0"/>
              <a:cs typeface="Times New Roman" pitchFamily="18" charset="0"/>
            </a:endParaRPr>
          </a:p>
          <a:p>
            <a:pPr>
              <a:buNone/>
            </a:pPr>
            <a:r>
              <a:rPr lang="de-DE" sz="4500" dirty="0" smtClean="0">
                <a:solidFill>
                  <a:srgbClr val="00B050"/>
                </a:solidFill>
                <a:latin typeface="Times New Roman" pitchFamily="18" charset="0"/>
                <a:cs typeface="Times New Roman" pitchFamily="18" charset="0"/>
              </a:rPr>
              <a:t>  </a:t>
            </a:r>
            <a:r>
              <a:rPr lang="de-DE" sz="5000" dirty="0" smtClean="0">
                <a:solidFill>
                  <a:srgbClr val="00B050"/>
                </a:solidFill>
                <a:latin typeface="Times New Roman" pitchFamily="18" charset="0"/>
                <a:cs typeface="Times New Roman" pitchFamily="18" charset="0"/>
              </a:rPr>
              <a:t> Einmal in der Woche</a:t>
            </a:r>
            <a:endParaRPr lang="uk-UA" sz="5000" dirty="0" smtClean="0">
              <a:solidFill>
                <a:srgbClr val="00B050"/>
              </a:solidFill>
              <a:latin typeface="Times New Roman" pitchFamily="18" charset="0"/>
              <a:cs typeface="Times New Roman" pitchFamily="18" charset="0"/>
            </a:endParaRPr>
          </a:p>
          <a:p>
            <a:pPr>
              <a:buNone/>
            </a:pPr>
            <a:r>
              <a:rPr lang="de-DE" sz="5000" dirty="0" smtClean="0">
                <a:solidFill>
                  <a:srgbClr val="00B050"/>
                </a:solidFill>
                <a:latin typeface="Times New Roman" pitchFamily="18" charset="0"/>
                <a:cs typeface="Times New Roman" pitchFamily="18" charset="0"/>
              </a:rPr>
              <a:t>         Kunst und Musik,</a:t>
            </a:r>
            <a:endParaRPr lang="uk-UA" sz="5000" dirty="0" smtClean="0">
              <a:solidFill>
                <a:srgbClr val="00B050"/>
              </a:solidFill>
              <a:latin typeface="Times New Roman" pitchFamily="18" charset="0"/>
              <a:cs typeface="Times New Roman" pitchFamily="18" charset="0"/>
            </a:endParaRPr>
          </a:p>
          <a:p>
            <a:pPr>
              <a:buNone/>
            </a:pPr>
            <a:r>
              <a:rPr lang="de-DE" sz="5000" dirty="0" smtClean="0">
                <a:solidFill>
                  <a:srgbClr val="00B050"/>
                </a:solidFill>
                <a:latin typeface="Times New Roman" pitchFamily="18" charset="0"/>
                <a:cs typeface="Times New Roman" pitchFamily="18" charset="0"/>
              </a:rPr>
              <a:t>        Zweimal in der Woche</a:t>
            </a:r>
            <a:endParaRPr lang="uk-UA" sz="5000" dirty="0" smtClean="0">
              <a:solidFill>
                <a:srgbClr val="00B050"/>
              </a:solidFill>
              <a:latin typeface="Times New Roman" pitchFamily="18" charset="0"/>
              <a:cs typeface="Times New Roman" pitchFamily="18" charset="0"/>
            </a:endParaRPr>
          </a:p>
          <a:p>
            <a:pPr>
              <a:buNone/>
            </a:pPr>
            <a:r>
              <a:rPr lang="de-DE" sz="5000" dirty="0" smtClean="0">
                <a:solidFill>
                  <a:srgbClr val="00B050"/>
                </a:solidFill>
                <a:latin typeface="Times New Roman" pitchFamily="18" charset="0"/>
                <a:cs typeface="Times New Roman" pitchFamily="18" charset="0"/>
              </a:rPr>
              <a:t>        Geschichte und Deutsch,</a:t>
            </a:r>
            <a:endParaRPr lang="uk-UA" sz="5000" dirty="0" smtClean="0">
              <a:solidFill>
                <a:srgbClr val="00B050"/>
              </a:solidFill>
              <a:latin typeface="Times New Roman" pitchFamily="18" charset="0"/>
              <a:cs typeface="Times New Roman" pitchFamily="18" charset="0"/>
            </a:endParaRPr>
          </a:p>
          <a:p>
            <a:pPr>
              <a:buNone/>
            </a:pPr>
            <a:r>
              <a:rPr lang="de-DE" sz="5000" dirty="0" smtClean="0">
                <a:solidFill>
                  <a:srgbClr val="00B050"/>
                </a:solidFill>
                <a:latin typeface="Times New Roman" pitchFamily="18" charset="0"/>
                <a:cs typeface="Times New Roman" pitchFamily="18" charset="0"/>
              </a:rPr>
              <a:t>        Dreimal in der Woche</a:t>
            </a:r>
            <a:endParaRPr lang="uk-UA" sz="5000" dirty="0" smtClean="0">
              <a:solidFill>
                <a:srgbClr val="00B050"/>
              </a:solidFill>
              <a:latin typeface="Times New Roman" pitchFamily="18" charset="0"/>
              <a:cs typeface="Times New Roman" pitchFamily="18" charset="0"/>
            </a:endParaRPr>
          </a:p>
          <a:p>
            <a:pPr>
              <a:buNone/>
            </a:pPr>
            <a:r>
              <a:rPr lang="de-DE" sz="5000" dirty="0" smtClean="0">
                <a:solidFill>
                  <a:srgbClr val="00B050"/>
                </a:solidFill>
                <a:latin typeface="Times New Roman" pitchFamily="18" charset="0"/>
                <a:cs typeface="Times New Roman" pitchFamily="18" charset="0"/>
              </a:rPr>
              <a:t>       Mathe, Englisch aber…</a:t>
            </a:r>
            <a:endParaRPr lang="uk-UA" sz="5000" dirty="0" smtClean="0">
              <a:solidFill>
                <a:srgbClr val="00B050"/>
              </a:solidFill>
              <a:latin typeface="Times New Roman" pitchFamily="18" charset="0"/>
              <a:cs typeface="Times New Roman" pitchFamily="18" charset="0"/>
            </a:endParaRPr>
          </a:p>
          <a:p>
            <a:pPr>
              <a:buNone/>
            </a:pPr>
            <a:r>
              <a:rPr lang="de-DE" sz="5000" dirty="0" smtClean="0">
                <a:solidFill>
                  <a:srgbClr val="00B050"/>
                </a:solidFill>
                <a:latin typeface="Times New Roman" pitchFamily="18" charset="0"/>
                <a:cs typeface="Times New Roman" pitchFamily="18" charset="0"/>
              </a:rPr>
              <a:t>       Einmal, zweimal, dreimal,</a:t>
            </a:r>
            <a:endParaRPr lang="uk-UA" sz="5000" dirty="0" smtClean="0">
              <a:solidFill>
                <a:srgbClr val="00B050"/>
              </a:solidFill>
              <a:latin typeface="Times New Roman" pitchFamily="18" charset="0"/>
              <a:cs typeface="Times New Roman" pitchFamily="18" charset="0"/>
            </a:endParaRPr>
          </a:p>
          <a:p>
            <a:pPr>
              <a:buNone/>
            </a:pPr>
            <a:r>
              <a:rPr lang="de-DE" sz="5000" dirty="0" smtClean="0">
                <a:solidFill>
                  <a:srgbClr val="00B050"/>
                </a:solidFill>
                <a:latin typeface="Times New Roman" pitchFamily="18" charset="0"/>
                <a:cs typeface="Times New Roman" pitchFamily="18" charset="0"/>
              </a:rPr>
              <a:t>      viermal, fünfmal, sechsmal und…,</a:t>
            </a:r>
            <a:endParaRPr lang="uk-UA" sz="5000" dirty="0" smtClean="0">
              <a:solidFill>
                <a:srgbClr val="00B050"/>
              </a:solidFill>
              <a:latin typeface="Times New Roman" pitchFamily="18" charset="0"/>
              <a:cs typeface="Times New Roman" pitchFamily="18" charset="0"/>
            </a:endParaRPr>
          </a:p>
          <a:p>
            <a:pPr>
              <a:buNone/>
            </a:pPr>
            <a:r>
              <a:rPr lang="de-DE" sz="5000" dirty="0" smtClean="0">
                <a:solidFill>
                  <a:srgbClr val="00B050"/>
                </a:solidFill>
                <a:latin typeface="Times New Roman" pitchFamily="18" charset="0"/>
                <a:cs typeface="Times New Roman" pitchFamily="18" charset="0"/>
              </a:rPr>
              <a:t>      siebenmal in der Woche</a:t>
            </a:r>
            <a:endParaRPr lang="uk-UA" sz="5000" dirty="0" smtClean="0">
              <a:solidFill>
                <a:srgbClr val="00B050"/>
              </a:solidFill>
              <a:latin typeface="Times New Roman" pitchFamily="18" charset="0"/>
              <a:cs typeface="Times New Roman" pitchFamily="18" charset="0"/>
            </a:endParaRPr>
          </a:p>
          <a:p>
            <a:pPr>
              <a:buNone/>
            </a:pPr>
            <a:r>
              <a:rPr lang="de-DE" sz="5000" dirty="0" smtClean="0">
                <a:solidFill>
                  <a:srgbClr val="00B050"/>
                </a:solidFill>
                <a:latin typeface="Times New Roman" pitchFamily="18" charset="0"/>
                <a:cs typeface="Times New Roman" pitchFamily="18" charset="0"/>
              </a:rPr>
              <a:t>      zu viele Hausaufgaben!</a:t>
            </a:r>
            <a:endParaRPr lang="uk-UA" sz="5000" dirty="0" smtClean="0">
              <a:solidFill>
                <a:srgbClr val="00B050"/>
              </a:solidFill>
              <a:latin typeface="Times New Roman" pitchFamily="18" charset="0"/>
              <a:cs typeface="Times New Roman" pitchFamily="18" charset="0"/>
            </a:endParaRPr>
          </a:p>
          <a:p>
            <a:pPr>
              <a:buNone/>
            </a:pPr>
            <a:endParaRPr lang="uk-UA" dirty="0"/>
          </a:p>
        </p:txBody>
      </p:sp>
      <p:pic>
        <p:nvPicPr>
          <p:cNvPr id="4" name="Рисунок 2" descr="F:\картинки\MC900437581.WMF"/>
          <p:cNvPicPr>
            <a:picLocks noChangeAspect="1" noChangeArrowheads="1"/>
          </p:cNvPicPr>
          <p:nvPr/>
        </p:nvPicPr>
        <p:blipFill>
          <a:blip r:embed="rId3" cstate="print"/>
          <a:srcRect/>
          <a:stretch>
            <a:fillRect/>
          </a:stretch>
        </p:blipFill>
        <p:spPr bwMode="auto">
          <a:xfrm>
            <a:off x="4000496" y="1500174"/>
            <a:ext cx="2765616" cy="2564904"/>
          </a:xfrm>
          <a:prstGeom prst="rect">
            <a:avLst/>
          </a:prstGeom>
          <a:noFill/>
          <a:ln w="9525">
            <a:noFill/>
            <a:miter lim="800000"/>
            <a:headEnd/>
            <a:tailEnd/>
          </a:ln>
        </p:spPr>
      </p:pic>
    </p:spTree>
  </p:cSld>
  <p:clrMapOvr>
    <a:masterClrMapping/>
  </p:clrMapOvr>
  <p:transition spd="slow">
    <p:dissolve/>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de-DE" sz="6600" b="1" dirty="0" smtClean="0">
                <a:solidFill>
                  <a:srgbClr val="00B050"/>
                </a:solidFill>
              </a:rPr>
              <a:t/>
            </a:r>
            <a:br>
              <a:rPr lang="de-DE" sz="6600" b="1" dirty="0" smtClean="0">
                <a:solidFill>
                  <a:srgbClr val="00B050"/>
                </a:solidFill>
              </a:rPr>
            </a:br>
            <a:r>
              <a:rPr lang="de-DE" sz="6600" b="1" dirty="0" err="1" smtClean="0">
                <a:solidFill>
                  <a:srgbClr val="00B050"/>
                </a:solidFill>
              </a:rPr>
              <a:t>II.Hauptteil</a:t>
            </a:r>
            <a:r>
              <a:rPr lang="de-DE" sz="6600" b="1" dirty="0" smtClean="0">
                <a:solidFill>
                  <a:srgbClr val="00B050"/>
                </a:solidFill>
              </a:rPr>
              <a:t> der Stunde</a:t>
            </a:r>
            <a:br>
              <a:rPr lang="de-DE" sz="6600" b="1" dirty="0" smtClean="0">
                <a:solidFill>
                  <a:srgbClr val="00B050"/>
                </a:solidFill>
              </a:rPr>
            </a:br>
            <a:r>
              <a:rPr lang="de-DE" sz="6600" b="1" dirty="0" smtClean="0">
                <a:solidFill>
                  <a:srgbClr val="00B050"/>
                </a:solidFill>
              </a:rPr>
              <a:t>Rätsel</a:t>
            </a:r>
            <a:r>
              <a:rPr lang="uk-UA" sz="6600" dirty="0" smtClean="0">
                <a:solidFill>
                  <a:srgbClr val="00B050"/>
                </a:solidFill>
              </a:rPr>
              <a:t/>
            </a:r>
            <a:br>
              <a:rPr lang="uk-UA" sz="6600" dirty="0" smtClean="0">
                <a:solidFill>
                  <a:srgbClr val="00B050"/>
                </a:solidFill>
              </a:rPr>
            </a:br>
            <a:endParaRPr lang="uk-UA" sz="6600" dirty="0">
              <a:solidFill>
                <a:srgbClr val="00B050"/>
              </a:solidFill>
            </a:endParaRPr>
          </a:p>
        </p:txBody>
      </p:sp>
      <p:sp>
        <p:nvSpPr>
          <p:cNvPr id="3" name="Содержимое 2"/>
          <p:cNvSpPr>
            <a:spLocks noGrp="1"/>
          </p:cNvSpPr>
          <p:nvPr>
            <p:ph idx="1"/>
          </p:nvPr>
        </p:nvSpPr>
        <p:spPr/>
        <p:txBody>
          <a:bodyPr>
            <a:normAutofit fontScale="85000" lnSpcReduction="10000"/>
          </a:bodyPr>
          <a:lstStyle/>
          <a:p>
            <a:r>
              <a:rPr lang="uk-UA" i="1" dirty="0" smtClean="0">
                <a:solidFill>
                  <a:srgbClr val="FF3399"/>
                </a:solidFill>
              </a:rPr>
              <a:t>• </a:t>
            </a:r>
            <a:r>
              <a:rPr lang="uk-UA" dirty="0" err="1" smtClean="0">
                <a:solidFill>
                  <a:srgbClr val="FF3399"/>
                </a:solidFill>
              </a:rPr>
              <a:t>In</a:t>
            </a:r>
            <a:r>
              <a:rPr lang="uk-UA" dirty="0" smtClean="0">
                <a:solidFill>
                  <a:srgbClr val="FF3399"/>
                </a:solidFill>
              </a:rPr>
              <a:t> </a:t>
            </a:r>
            <a:r>
              <a:rPr lang="uk-UA" dirty="0" err="1" smtClean="0">
                <a:solidFill>
                  <a:srgbClr val="FF3399"/>
                </a:solidFill>
              </a:rPr>
              <a:t>dieser</a:t>
            </a:r>
            <a:r>
              <a:rPr lang="uk-UA" dirty="0" smtClean="0">
                <a:solidFill>
                  <a:srgbClr val="FF3399"/>
                </a:solidFill>
              </a:rPr>
              <a:t> </a:t>
            </a:r>
            <a:r>
              <a:rPr lang="uk-UA" dirty="0" err="1" smtClean="0">
                <a:solidFill>
                  <a:srgbClr val="FF3399"/>
                </a:solidFill>
              </a:rPr>
              <a:t>Stunde</a:t>
            </a:r>
            <a:r>
              <a:rPr lang="uk-UA" dirty="0" smtClean="0">
                <a:solidFill>
                  <a:srgbClr val="FF3399"/>
                </a:solidFill>
              </a:rPr>
              <a:t> </a:t>
            </a:r>
            <a:r>
              <a:rPr lang="uk-UA" dirty="0" err="1" smtClean="0">
                <a:solidFill>
                  <a:srgbClr val="FF3399"/>
                </a:solidFill>
              </a:rPr>
              <a:t>turnen</a:t>
            </a:r>
            <a:r>
              <a:rPr lang="uk-UA" dirty="0" smtClean="0">
                <a:solidFill>
                  <a:srgbClr val="FF3399"/>
                </a:solidFill>
              </a:rPr>
              <a:t> </a:t>
            </a:r>
            <a:r>
              <a:rPr lang="uk-UA" dirty="0" err="1" smtClean="0">
                <a:solidFill>
                  <a:srgbClr val="FF3399"/>
                </a:solidFill>
              </a:rPr>
              <a:t>wir</a:t>
            </a:r>
            <a:r>
              <a:rPr lang="uk-UA" dirty="0" smtClean="0">
                <a:solidFill>
                  <a:srgbClr val="FF3399"/>
                </a:solidFill>
              </a:rPr>
              <a:t>, </a:t>
            </a:r>
            <a:r>
              <a:rPr lang="uk-UA" dirty="0" err="1" smtClean="0">
                <a:solidFill>
                  <a:srgbClr val="FF3399"/>
                </a:solidFill>
              </a:rPr>
              <a:t>springen</a:t>
            </a:r>
            <a:r>
              <a:rPr lang="uk-UA" dirty="0" smtClean="0">
                <a:solidFill>
                  <a:srgbClr val="FF3399"/>
                </a:solidFill>
              </a:rPr>
              <a:t>, </a:t>
            </a:r>
            <a:r>
              <a:rPr lang="uk-UA" dirty="0" err="1" smtClean="0">
                <a:solidFill>
                  <a:srgbClr val="FF3399"/>
                </a:solidFill>
              </a:rPr>
              <a:t>laufen</a:t>
            </a:r>
            <a:r>
              <a:rPr lang="uk-UA" dirty="0" smtClean="0">
                <a:solidFill>
                  <a:srgbClr val="FF3399"/>
                </a:solidFill>
              </a:rPr>
              <a:t> </a:t>
            </a:r>
            <a:r>
              <a:rPr lang="uk-UA" dirty="0" err="1" smtClean="0">
                <a:solidFill>
                  <a:srgbClr val="FF3399"/>
                </a:solidFill>
              </a:rPr>
              <a:t>und</a:t>
            </a:r>
            <a:r>
              <a:rPr lang="uk-UA" dirty="0" smtClean="0">
                <a:solidFill>
                  <a:srgbClr val="FF3399"/>
                </a:solidFill>
              </a:rPr>
              <a:t> </a:t>
            </a:r>
            <a:r>
              <a:rPr lang="uk-UA" dirty="0" err="1" smtClean="0">
                <a:solidFill>
                  <a:srgbClr val="FF3399"/>
                </a:solidFill>
              </a:rPr>
              <a:t>spielen</a:t>
            </a:r>
            <a:r>
              <a:rPr lang="uk-UA" dirty="0" smtClean="0">
                <a:solidFill>
                  <a:srgbClr val="FF3399"/>
                </a:solidFill>
              </a:rPr>
              <a:t> </a:t>
            </a:r>
            <a:r>
              <a:rPr lang="uk-UA" dirty="0" err="1" smtClean="0">
                <a:solidFill>
                  <a:srgbClr val="FF3399"/>
                </a:solidFill>
              </a:rPr>
              <a:t>Fussball</a:t>
            </a:r>
            <a:r>
              <a:rPr lang="uk-UA" dirty="0" smtClean="0">
                <a:solidFill>
                  <a:srgbClr val="FF3399"/>
                </a:solidFill>
              </a:rPr>
              <a:t>. (</a:t>
            </a:r>
            <a:r>
              <a:rPr lang="uk-UA" dirty="0" err="1" smtClean="0">
                <a:solidFill>
                  <a:srgbClr val="FF3399"/>
                </a:solidFill>
              </a:rPr>
              <a:t>die</a:t>
            </a:r>
            <a:r>
              <a:rPr lang="uk-UA" dirty="0" smtClean="0">
                <a:solidFill>
                  <a:srgbClr val="FF3399"/>
                </a:solidFill>
              </a:rPr>
              <a:t> </a:t>
            </a:r>
            <a:r>
              <a:rPr lang="uk-UA" dirty="0" err="1" smtClean="0">
                <a:solidFill>
                  <a:srgbClr val="FF3399"/>
                </a:solidFill>
              </a:rPr>
              <a:t>Sportstunde</a:t>
            </a:r>
            <a:r>
              <a:rPr lang="uk-UA" dirty="0" smtClean="0">
                <a:solidFill>
                  <a:srgbClr val="FF3399"/>
                </a:solidFill>
              </a:rPr>
              <a:t>) </a:t>
            </a:r>
          </a:p>
          <a:p>
            <a:r>
              <a:rPr lang="uk-UA" dirty="0" err="1" smtClean="0">
                <a:solidFill>
                  <a:srgbClr val="FF3399"/>
                </a:solidFill>
              </a:rPr>
              <a:t>•Diese</a:t>
            </a:r>
            <a:r>
              <a:rPr lang="uk-UA" dirty="0" smtClean="0">
                <a:solidFill>
                  <a:srgbClr val="FF3399"/>
                </a:solidFill>
              </a:rPr>
              <a:t> </a:t>
            </a:r>
            <a:r>
              <a:rPr lang="uk-UA" dirty="0" err="1" smtClean="0">
                <a:solidFill>
                  <a:srgbClr val="FF3399"/>
                </a:solidFill>
              </a:rPr>
              <a:t>Stunde</a:t>
            </a:r>
            <a:r>
              <a:rPr lang="uk-UA" dirty="0" smtClean="0">
                <a:solidFill>
                  <a:srgbClr val="FF3399"/>
                </a:solidFill>
              </a:rPr>
              <a:t> </a:t>
            </a:r>
            <a:r>
              <a:rPr lang="uk-UA" dirty="0" err="1" smtClean="0">
                <a:solidFill>
                  <a:srgbClr val="FF3399"/>
                </a:solidFill>
              </a:rPr>
              <a:t>ist</a:t>
            </a:r>
            <a:r>
              <a:rPr lang="uk-UA" dirty="0" smtClean="0">
                <a:solidFill>
                  <a:srgbClr val="FF3399"/>
                </a:solidFill>
              </a:rPr>
              <a:t> </a:t>
            </a:r>
            <a:r>
              <a:rPr lang="uk-UA" dirty="0" err="1" smtClean="0">
                <a:solidFill>
                  <a:srgbClr val="FF3399"/>
                </a:solidFill>
              </a:rPr>
              <a:t>sehr</a:t>
            </a:r>
            <a:r>
              <a:rPr lang="uk-UA" dirty="0" smtClean="0">
                <a:solidFill>
                  <a:srgbClr val="FF3399"/>
                </a:solidFill>
              </a:rPr>
              <a:t> </a:t>
            </a:r>
            <a:r>
              <a:rPr lang="uk-UA" dirty="0" err="1" smtClean="0">
                <a:solidFill>
                  <a:srgbClr val="FF3399"/>
                </a:solidFill>
              </a:rPr>
              <a:t>interessant</a:t>
            </a:r>
            <a:r>
              <a:rPr lang="uk-UA" dirty="0" smtClean="0">
                <a:solidFill>
                  <a:srgbClr val="FF3399"/>
                </a:solidFill>
              </a:rPr>
              <a:t>. </a:t>
            </a:r>
            <a:r>
              <a:rPr lang="uk-UA" dirty="0" err="1" smtClean="0">
                <a:solidFill>
                  <a:srgbClr val="FF3399"/>
                </a:solidFill>
              </a:rPr>
              <a:t>In</a:t>
            </a:r>
            <a:r>
              <a:rPr lang="uk-UA" dirty="0" smtClean="0">
                <a:solidFill>
                  <a:srgbClr val="FF3399"/>
                </a:solidFill>
              </a:rPr>
              <a:t> </a:t>
            </a:r>
            <a:r>
              <a:rPr lang="uk-UA" dirty="0" err="1" smtClean="0">
                <a:solidFill>
                  <a:srgbClr val="FF3399"/>
                </a:solidFill>
              </a:rPr>
              <a:t>dieser</a:t>
            </a:r>
            <a:r>
              <a:rPr lang="uk-UA" dirty="0" smtClean="0">
                <a:solidFill>
                  <a:srgbClr val="FF3399"/>
                </a:solidFill>
              </a:rPr>
              <a:t> </a:t>
            </a:r>
            <a:r>
              <a:rPr lang="uk-UA" dirty="0" err="1" smtClean="0">
                <a:solidFill>
                  <a:srgbClr val="FF3399"/>
                </a:solidFill>
              </a:rPr>
              <a:t>Stunde</a:t>
            </a:r>
            <a:r>
              <a:rPr lang="uk-UA" dirty="0" smtClean="0">
                <a:solidFill>
                  <a:srgbClr val="FF3399"/>
                </a:solidFill>
              </a:rPr>
              <a:t> </a:t>
            </a:r>
            <a:r>
              <a:rPr lang="uk-UA" dirty="0" err="1" smtClean="0">
                <a:solidFill>
                  <a:srgbClr val="FF3399"/>
                </a:solidFill>
              </a:rPr>
              <a:t>erzählt</a:t>
            </a:r>
            <a:r>
              <a:rPr lang="uk-UA" dirty="0" smtClean="0">
                <a:solidFill>
                  <a:srgbClr val="FF3399"/>
                </a:solidFill>
              </a:rPr>
              <a:t> </a:t>
            </a:r>
            <a:r>
              <a:rPr lang="uk-UA" dirty="0" err="1" smtClean="0">
                <a:solidFill>
                  <a:srgbClr val="FF3399"/>
                </a:solidFill>
              </a:rPr>
              <a:t>der</a:t>
            </a:r>
            <a:r>
              <a:rPr lang="uk-UA" dirty="0" smtClean="0">
                <a:solidFill>
                  <a:srgbClr val="FF3399"/>
                </a:solidFill>
              </a:rPr>
              <a:t> </a:t>
            </a:r>
            <a:r>
              <a:rPr lang="uk-UA" dirty="0" err="1" smtClean="0">
                <a:solidFill>
                  <a:srgbClr val="FF3399"/>
                </a:solidFill>
              </a:rPr>
              <a:t>Lehrer</a:t>
            </a:r>
            <a:r>
              <a:rPr lang="uk-UA" dirty="0" smtClean="0">
                <a:solidFill>
                  <a:srgbClr val="FF3399"/>
                </a:solidFill>
              </a:rPr>
              <a:t> </a:t>
            </a:r>
            <a:r>
              <a:rPr lang="uk-UA" dirty="0" err="1" smtClean="0">
                <a:solidFill>
                  <a:srgbClr val="FF3399"/>
                </a:solidFill>
              </a:rPr>
              <a:t>über</a:t>
            </a:r>
            <a:r>
              <a:rPr lang="uk-UA" dirty="0" smtClean="0">
                <a:solidFill>
                  <a:srgbClr val="FF3399"/>
                </a:solidFill>
              </a:rPr>
              <a:t> </a:t>
            </a:r>
            <a:r>
              <a:rPr lang="uk-UA" dirty="0" err="1" smtClean="0">
                <a:solidFill>
                  <a:srgbClr val="FF3399"/>
                </a:solidFill>
              </a:rPr>
              <a:t>Tiere</a:t>
            </a:r>
            <a:r>
              <a:rPr lang="uk-UA" dirty="0" smtClean="0">
                <a:solidFill>
                  <a:srgbClr val="FF3399"/>
                </a:solidFill>
              </a:rPr>
              <a:t> </a:t>
            </a:r>
            <a:r>
              <a:rPr lang="uk-UA" dirty="0" err="1" smtClean="0">
                <a:solidFill>
                  <a:srgbClr val="FF3399"/>
                </a:solidFill>
              </a:rPr>
              <a:t>und</a:t>
            </a:r>
            <a:r>
              <a:rPr lang="uk-UA" dirty="0" smtClean="0">
                <a:solidFill>
                  <a:srgbClr val="FF3399"/>
                </a:solidFill>
              </a:rPr>
              <a:t> </a:t>
            </a:r>
            <a:r>
              <a:rPr lang="uk-UA" dirty="0" err="1" smtClean="0">
                <a:solidFill>
                  <a:srgbClr val="FF3399"/>
                </a:solidFill>
              </a:rPr>
              <a:t>Pflanzen</a:t>
            </a:r>
            <a:r>
              <a:rPr lang="uk-UA" dirty="0" smtClean="0">
                <a:solidFill>
                  <a:srgbClr val="FF3399"/>
                </a:solidFill>
              </a:rPr>
              <a:t>. ( </a:t>
            </a:r>
            <a:r>
              <a:rPr lang="uk-UA" dirty="0" err="1" smtClean="0">
                <a:solidFill>
                  <a:srgbClr val="FF3399"/>
                </a:solidFill>
              </a:rPr>
              <a:t>die</a:t>
            </a:r>
            <a:r>
              <a:rPr lang="uk-UA" dirty="0" smtClean="0">
                <a:solidFill>
                  <a:srgbClr val="FF3399"/>
                </a:solidFill>
              </a:rPr>
              <a:t> </a:t>
            </a:r>
            <a:r>
              <a:rPr lang="uk-UA" dirty="0" err="1" smtClean="0">
                <a:solidFill>
                  <a:srgbClr val="FF3399"/>
                </a:solidFill>
              </a:rPr>
              <a:t>Biologiestunde</a:t>
            </a:r>
            <a:r>
              <a:rPr lang="uk-UA" dirty="0" smtClean="0">
                <a:solidFill>
                  <a:srgbClr val="FF3399"/>
                </a:solidFill>
              </a:rPr>
              <a:t>) </a:t>
            </a:r>
          </a:p>
          <a:p>
            <a:r>
              <a:rPr lang="uk-UA" dirty="0" err="1" smtClean="0">
                <a:solidFill>
                  <a:srgbClr val="FF3399"/>
                </a:solidFill>
              </a:rPr>
              <a:t>•In</a:t>
            </a:r>
            <a:r>
              <a:rPr lang="uk-UA" dirty="0" smtClean="0">
                <a:solidFill>
                  <a:srgbClr val="FF3399"/>
                </a:solidFill>
              </a:rPr>
              <a:t> </a:t>
            </a:r>
            <a:r>
              <a:rPr lang="uk-UA" dirty="0" err="1" smtClean="0">
                <a:solidFill>
                  <a:srgbClr val="FF3399"/>
                </a:solidFill>
              </a:rPr>
              <a:t>dieser</a:t>
            </a:r>
            <a:r>
              <a:rPr lang="uk-UA" dirty="0" smtClean="0">
                <a:solidFill>
                  <a:srgbClr val="FF3399"/>
                </a:solidFill>
              </a:rPr>
              <a:t> </a:t>
            </a:r>
            <a:r>
              <a:rPr lang="uk-UA" dirty="0" err="1" smtClean="0">
                <a:solidFill>
                  <a:srgbClr val="FF3399"/>
                </a:solidFill>
              </a:rPr>
              <a:t>Stunde</a:t>
            </a:r>
            <a:r>
              <a:rPr lang="uk-UA" dirty="0" smtClean="0">
                <a:solidFill>
                  <a:srgbClr val="FF3399"/>
                </a:solidFill>
              </a:rPr>
              <a:t> </a:t>
            </a:r>
            <a:r>
              <a:rPr lang="uk-UA" dirty="0" err="1" smtClean="0">
                <a:solidFill>
                  <a:srgbClr val="FF3399"/>
                </a:solidFill>
              </a:rPr>
              <a:t>rechnen</a:t>
            </a:r>
            <a:r>
              <a:rPr lang="uk-UA" dirty="0" smtClean="0">
                <a:solidFill>
                  <a:srgbClr val="FF3399"/>
                </a:solidFill>
              </a:rPr>
              <a:t> </a:t>
            </a:r>
            <a:r>
              <a:rPr lang="uk-UA" dirty="0" err="1" smtClean="0">
                <a:solidFill>
                  <a:srgbClr val="FF3399"/>
                </a:solidFill>
              </a:rPr>
              <a:t>und</a:t>
            </a:r>
            <a:r>
              <a:rPr lang="uk-UA" dirty="0" smtClean="0">
                <a:solidFill>
                  <a:srgbClr val="FF3399"/>
                </a:solidFill>
              </a:rPr>
              <a:t> </a:t>
            </a:r>
            <a:r>
              <a:rPr lang="uk-UA" dirty="0" err="1" smtClean="0">
                <a:solidFill>
                  <a:srgbClr val="FF3399"/>
                </a:solidFill>
              </a:rPr>
              <a:t>zählen</a:t>
            </a:r>
            <a:r>
              <a:rPr lang="uk-UA" dirty="0" smtClean="0">
                <a:solidFill>
                  <a:srgbClr val="FF3399"/>
                </a:solidFill>
              </a:rPr>
              <a:t> </a:t>
            </a:r>
            <a:r>
              <a:rPr lang="uk-UA" dirty="0" err="1" smtClean="0">
                <a:solidFill>
                  <a:srgbClr val="FF3399"/>
                </a:solidFill>
              </a:rPr>
              <a:t>die</a:t>
            </a:r>
            <a:r>
              <a:rPr lang="uk-UA" dirty="0" smtClean="0">
                <a:solidFill>
                  <a:srgbClr val="FF3399"/>
                </a:solidFill>
              </a:rPr>
              <a:t> </a:t>
            </a:r>
            <a:r>
              <a:rPr lang="uk-UA" dirty="0" err="1" smtClean="0">
                <a:solidFill>
                  <a:srgbClr val="FF3399"/>
                </a:solidFill>
              </a:rPr>
              <a:t>Schüler</a:t>
            </a:r>
            <a:r>
              <a:rPr lang="uk-UA" dirty="0" smtClean="0">
                <a:solidFill>
                  <a:srgbClr val="FF3399"/>
                </a:solidFill>
              </a:rPr>
              <a:t>. (</a:t>
            </a:r>
            <a:r>
              <a:rPr lang="uk-UA" dirty="0" err="1" smtClean="0">
                <a:solidFill>
                  <a:srgbClr val="FF3399"/>
                </a:solidFill>
              </a:rPr>
              <a:t>die</a:t>
            </a:r>
            <a:r>
              <a:rPr lang="uk-UA" dirty="0" smtClean="0">
                <a:solidFill>
                  <a:srgbClr val="FF3399"/>
                </a:solidFill>
              </a:rPr>
              <a:t> </a:t>
            </a:r>
            <a:r>
              <a:rPr lang="uk-UA" dirty="0" err="1" smtClean="0">
                <a:solidFill>
                  <a:srgbClr val="FF3399"/>
                </a:solidFill>
              </a:rPr>
              <a:t>Mathematikstunde</a:t>
            </a:r>
            <a:r>
              <a:rPr lang="uk-UA" dirty="0" smtClean="0">
                <a:solidFill>
                  <a:srgbClr val="FF3399"/>
                </a:solidFill>
              </a:rPr>
              <a:t>) </a:t>
            </a:r>
          </a:p>
          <a:p>
            <a:r>
              <a:rPr lang="uk-UA" dirty="0" err="1" smtClean="0">
                <a:solidFill>
                  <a:srgbClr val="FF3399"/>
                </a:solidFill>
              </a:rPr>
              <a:t>•In</a:t>
            </a:r>
            <a:r>
              <a:rPr lang="uk-UA" dirty="0" smtClean="0">
                <a:solidFill>
                  <a:srgbClr val="FF3399"/>
                </a:solidFill>
              </a:rPr>
              <a:t> </a:t>
            </a:r>
            <a:r>
              <a:rPr lang="uk-UA" dirty="0" err="1" smtClean="0">
                <a:solidFill>
                  <a:srgbClr val="FF3399"/>
                </a:solidFill>
              </a:rPr>
              <a:t>dieser</a:t>
            </a:r>
            <a:r>
              <a:rPr lang="uk-UA" dirty="0" smtClean="0">
                <a:solidFill>
                  <a:srgbClr val="FF3399"/>
                </a:solidFill>
              </a:rPr>
              <a:t> </a:t>
            </a:r>
            <a:r>
              <a:rPr lang="uk-UA" dirty="0" err="1" smtClean="0">
                <a:solidFill>
                  <a:srgbClr val="FF3399"/>
                </a:solidFill>
              </a:rPr>
              <a:t>Stunde</a:t>
            </a:r>
            <a:r>
              <a:rPr lang="uk-UA" dirty="0" smtClean="0">
                <a:solidFill>
                  <a:srgbClr val="FF3399"/>
                </a:solidFill>
              </a:rPr>
              <a:t> </a:t>
            </a:r>
            <a:r>
              <a:rPr lang="uk-UA" dirty="0" err="1" smtClean="0">
                <a:solidFill>
                  <a:srgbClr val="FF3399"/>
                </a:solidFill>
              </a:rPr>
              <a:t>singen</a:t>
            </a:r>
            <a:r>
              <a:rPr lang="uk-UA" dirty="0" smtClean="0">
                <a:solidFill>
                  <a:srgbClr val="FF3399"/>
                </a:solidFill>
              </a:rPr>
              <a:t> </a:t>
            </a:r>
            <a:r>
              <a:rPr lang="uk-UA" dirty="0" err="1" smtClean="0">
                <a:solidFill>
                  <a:srgbClr val="FF3399"/>
                </a:solidFill>
              </a:rPr>
              <a:t>die</a:t>
            </a:r>
            <a:r>
              <a:rPr lang="uk-UA" dirty="0" smtClean="0">
                <a:solidFill>
                  <a:srgbClr val="FF3399"/>
                </a:solidFill>
              </a:rPr>
              <a:t> </a:t>
            </a:r>
            <a:r>
              <a:rPr lang="uk-UA" dirty="0" err="1" smtClean="0">
                <a:solidFill>
                  <a:srgbClr val="FF3399"/>
                </a:solidFill>
              </a:rPr>
              <a:t>Schüler</a:t>
            </a:r>
            <a:r>
              <a:rPr lang="uk-UA" dirty="0" smtClean="0">
                <a:solidFill>
                  <a:srgbClr val="FF3399"/>
                </a:solidFill>
              </a:rPr>
              <a:t> </a:t>
            </a:r>
            <a:r>
              <a:rPr lang="uk-UA" dirty="0" err="1" smtClean="0">
                <a:solidFill>
                  <a:srgbClr val="FF3399"/>
                </a:solidFill>
              </a:rPr>
              <a:t>Lieder</a:t>
            </a:r>
            <a:r>
              <a:rPr lang="uk-UA" dirty="0" smtClean="0">
                <a:solidFill>
                  <a:srgbClr val="FF3399"/>
                </a:solidFill>
              </a:rPr>
              <a:t>. (</a:t>
            </a:r>
            <a:r>
              <a:rPr lang="uk-UA" dirty="0" err="1" smtClean="0">
                <a:solidFill>
                  <a:srgbClr val="FF3399"/>
                </a:solidFill>
              </a:rPr>
              <a:t>die</a:t>
            </a:r>
            <a:r>
              <a:rPr lang="uk-UA" dirty="0" smtClean="0">
                <a:solidFill>
                  <a:srgbClr val="FF3399"/>
                </a:solidFill>
              </a:rPr>
              <a:t> </a:t>
            </a:r>
            <a:r>
              <a:rPr lang="uk-UA" dirty="0" err="1" smtClean="0">
                <a:solidFill>
                  <a:srgbClr val="FF3399"/>
                </a:solidFill>
              </a:rPr>
              <a:t>Musikstunde</a:t>
            </a:r>
            <a:r>
              <a:rPr lang="uk-UA" dirty="0" smtClean="0">
                <a:solidFill>
                  <a:srgbClr val="FF3399"/>
                </a:solidFill>
              </a:rPr>
              <a:t>) </a:t>
            </a:r>
          </a:p>
          <a:p>
            <a:r>
              <a:rPr lang="uk-UA" dirty="0" err="1" smtClean="0">
                <a:solidFill>
                  <a:srgbClr val="FF3399"/>
                </a:solidFill>
              </a:rPr>
              <a:t>•In</a:t>
            </a:r>
            <a:r>
              <a:rPr lang="uk-UA" dirty="0" smtClean="0">
                <a:solidFill>
                  <a:srgbClr val="FF3399"/>
                </a:solidFill>
              </a:rPr>
              <a:t> </a:t>
            </a:r>
            <a:r>
              <a:rPr lang="uk-UA" dirty="0" err="1" smtClean="0">
                <a:solidFill>
                  <a:srgbClr val="FF3399"/>
                </a:solidFill>
              </a:rPr>
              <a:t>Dieser</a:t>
            </a:r>
            <a:r>
              <a:rPr lang="uk-UA" dirty="0" smtClean="0">
                <a:solidFill>
                  <a:srgbClr val="FF3399"/>
                </a:solidFill>
              </a:rPr>
              <a:t> </a:t>
            </a:r>
            <a:r>
              <a:rPr lang="uk-UA" dirty="0" err="1" smtClean="0">
                <a:solidFill>
                  <a:srgbClr val="FF3399"/>
                </a:solidFill>
              </a:rPr>
              <a:t>Stunde</a:t>
            </a:r>
            <a:r>
              <a:rPr lang="uk-UA" dirty="0" smtClean="0">
                <a:solidFill>
                  <a:srgbClr val="FF3399"/>
                </a:solidFill>
              </a:rPr>
              <a:t> </a:t>
            </a:r>
            <a:r>
              <a:rPr lang="uk-UA" dirty="0" err="1" smtClean="0">
                <a:solidFill>
                  <a:srgbClr val="FF3399"/>
                </a:solidFill>
              </a:rPr>
              <a:t>lernen</a:t>
            </a:r>
            <a:r>
              <a:rPr lang="uk-UA" dirty="0" smtClean="0">
                <a:solidFill>
                  <a:srgbClr val="FF3399"/>
                </a:solidFill>
              </a:rPr>
              <a:t> </a:t>
            </a:r>
            <a:r>
              <a:rPr lang="uk-UA" dirty="0" err="1" smtClean="0">
                <a:solidFill>
                  <a:srgbClr val="FF3399"/>
                </a:solidFill>
              </a:rPr>
              <a:t>die</a:t>
            </a:r>
            <a:r>
              <a:rPr lang="uk-UA" dirty="0" smtClean="0">
                <a:solidFill>
                  <a:srgbClr val="FF3399"/>
                </a:solidFill>
              </a:rPr>
              <a:t> </a:t>
            </a:r>
            <a:r>
              <a:rPr lang="uk-UA" dirty="0" err="1" smtClean="0">
                <a:solidFill>
                  <a:srgbClr val="FF3399"/>
                </a:solidFill>
              </a:rPr>
              <a:t>Schüler</a:t>
            </a:r>
            <a:r>
              <a:rPr lang="uk-UA" dirty="0" smtClean="0">
                <a:solidFill>
                  <a:srgbClr val="FF3399"/>
                </a:solidFill>
              </a:rPr>
              <a:t> </a:t>
            </a:r>
            <a:r>
              <a:rPr lang="uk-UA" dirty="0" err="1" smtClean="0">
                <a:solidFill>
                  <a:srgbClr val="FF3399"/>
                </a:solidFill>
              </a:rPr>
              <a:t>neue</a:t>
            </a:r>
            <a:r>
              <a:rPr lang="uk-UA" dirty="0" smtClean="0">
                <a:solidFill>
                  <a:srgbClr val="FF3399"/>
                </a:solidFill>
              </a:rPr>
              <a:t> </a:t>
            </a:r>
            <a:r>
              <a:rPr lang="uk-UA" dirty="0" err="1" smtClean="0">
                <a:solidFill>
                  <a:srgbClr val="FF3399"/>
                </a:solidFill>
              </a:rPr>
              <a:t>Wörter</a:t>
            </a:r>
            <a:r>
              <a:rPr lang="uk-UA" dirty="0" smtClean="0">
                <a:solidFill>
                  <a:srgbClr val="FF3399"/>
                </a:solidFill>
              </a:rPr>
              <a:t>, </a:t>
            </a:r>
            <a:r>
              <a:rPr lang="uk-UA" dirty="0" err="1" smtClean="0">
                <a:solidFill>
                  <a:srgbClr val="FF3399"/>
                </a:solidFill>
              </a:rPr>
              <a:t>übersetzen</a:t>
            </a:r>
            <a:r>
              <a:rPr lang="uk-UA" dirty="0" smtClean="0">
                <a:solidFill>
                  <a:srgbClr val="FF3399"/>
                </a:solidFill>
              </a:rPr>
              <a:t> </a:t>
            </a:r>
            <a:r>
              <a:rPr lang="uk-UA" dirty="0" err="1" smtClean="0">
                <a:solidFill>
                  <a:srgbClr val="FF3399"/>
                </a:solidFill>
              </a:rPr>
              <a:t>deutsche</a:t>
            </a:r>
            <a:r>
              <a:rPr lang="uk-UA" dirty="0" smtClean="0">
                <a:solidFill>
                  <a:srgbClr val="FF3399"/>
                </a:solidFill>
              </a:rPr>
              <a:t> </a:t>
            </a:r>
            <a:r>
              <a:rPr lang="uk-UA" dirty="0" err="1" smtClean="0">
                <a:solidFill>
                  <a:srgbClr val="FF3399"/>
                </a:solidFill>
              </a:rPr>
              <a:t>Texte</a:t>
            </a:r>
            <a:r>
              <a:rPr lang="uk-UA" dirty="0" smtClean="0">
                <a:solidFill>
                  <a:srgbClr val="FF3399"/>
                </a:solidFill>
              </a:rPr>
              <a:t>. (</a:t>
            </a:r>
            <a:r>
              <a:rPr lang="uk-UA" dirty="0" err="1" smtClean="0">
                <a:solidFill>
                  <a:srgbClr val="FF3399"/>
                </a:solidFill>
              </a:rPr>
              <a:t>die</a:t>
            </a:r>
            <a:r>
              <a:rPr lang="uk-UA" dirty="0" smtClean="0">
                <a:solidFill>
                  <a:srgbClr val="FF3399"/>
                </a:solidFill>
              </a:rPr>
              <a:t> </a:t>
            </a:r>
            <a:r>
              <a:rPr lang="uk-UA" dirty="0" err="1" smtClean="0">
                <a:solidFill>
                  <a:srgbClr val="FF3399"/>
                </a:solidFill>
              </a:rPr>
              <a:t>Deutschstunde</a:t>
            </a:r>
            <a:r>
              <a:rPr lang="uk-UA" dirty="0" smtClean="0">
                <a:solidFill>
                  <a:srgbClr val="FF3399"/>
                </a:solidFill>
              </a:rPr>
              <a:t>)</a:t>
            </a:r>
          </a:p>
          <a:p>
            <a:endParaRPr lang="uk-UA"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err="1" smtClean="0">
                <a:solidFill>
                  <a:schemeClr val="accent5">
                    <a:lumMod val="75000"/>
                  </a:schemeClr>
                </a:solidFill>
              </a:rPr>
              <a:t>Sprechen</a:t>
            </a:r>
            <a:endParaRPr lang="uk-UA" dirty="0">
              <a:solidFill>
                <a:schemeClr val="accent5">
                  <a:lumMod val="75000"/>
                </a:schemeClr>
              </a:solidFill>
            </a:endParaRPr>
          </a:p>
        </p:txBody>
      </p:sp>
      <p:sp>
        <p:nvSpPr>
          <p:cNvPr id="3" name="Содержимое 2"/>
          <p:cNvSpPr>
            <a:spLocks noGrp="1"/>
          </p:cNvSpPr>
          <p:nvPr>
            <p:ph idx="1"/>
          </p:nvPr>
        </p:nvSpPr>
        <p:spPr/>
        <p:txBody>
          <a:bodyPr/>
          <a:lstStyle/>
          <a:p>
            <a:pPr lvl="0">
              <a:buNone/>
            </a:pPr>
            <a:r>
              <a:rPr lang="de-DE" i="1" dirty="0" smtClean="0"/>
              <a:t>Welche Fächer gefallen dir und welche nicht? Erzähle.</a:t>
            </a:r>
            <a:endParaRPr lang="uk-UA" i="1" dirty="0" smtClean="0"/>
          </a:p>
          <a:p>
            <a:r>
              <a:rPr lang="de-DE" dirty="0" smtClean="0">
                <a:solidFill>
                  <a:schemeClr val="accent6">
                    <a:lumMod val="75000"/>
                  </a:schemeClr>
                </a:solidFill>
              </a:rPr>
              <a:t>Mir gefällt Mathe, weil ich gerne rechne und Aufgaben löse.</a:t>
            </a:r>
            <a:endParaRPr lang="uk-UA" dirty="0" smtClean="0">
              <a:solidFill>
                <a:schemeClr val="accent6">
                  <a:lumMod val="75000"/>
                </a:schemeClr>
              </a:solidFill>
            </a:endParaRPr>
          </a:p>
          <a:p>
            <a:r>
              <a:rPr lang="de-DE" dirty="0" smtClean="0">
                <a:solidFill>
                  <a:schemeClr val="accent6">
                    <a:lumMod val="75000"/>
                  </a:schemeClr>
                </a:solidFill>
              </a:rPr>
              <a:t>Mir gefällt…(nicht), weil ich…(nicht) gerne…</a:t>
            </a:r>
            <a:endParaRPr lang="uk-UA" dirty="0" smtClean="0">
              <a:solidFill>
                <a:schemeClr val="accent6">
                  <a:lumMod val="75000"/>
                </a:schemeClr>
              </a:solidFill>
            </a:endParaRPr>
          </a:p>
          <a:p>
            <a:endParaRPr lang="uk-UA"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uk-UA" b="1" dirty="0" err="1" smtClean="0">
                <a:solidFill>
                  <a:schemeClr val="tx2">
                    <a:lumMod val="60000"/>
                    <a:lumOff val="40000"/>
                  </a:schemeClr>
                </a:solidFill>
              </a:rPr>
              <a:t>Wortschatzarbeit</a:t>
            </a:r>
            <a:r>
              <a:rPr lang="uk-UA" b="1" dirty="0" smtClean="0">
                <a:solidFill>
                  <a:schemeClr val="tx2">
                    <a:lumMod val="60000"/>
                    <a:lumOff val="40000"/>
                  </a:schemeClr>
                </a:solidFill>
              </a:rPr>
              <a:t>. </a:t>
            </a:r>
            <a:r>
              <a:rPr lang="en-US" b="1" dirty="0" smtClean="0">
                <a:solidFill>
                  <a:schemeClr val="tx2">
                    <a:lumMod val="60000"/>
                    <a:lumOff val="40000"/>
                  </a:schemeClr>
                </a:solidFill>
              </a:rPr>
              <a:t>N</a:t>
            </a:r>
            <a:r>
              <a:rPr lang="uk-UA" b="1" dirty="0" err="1" smtClean="0">
                <a:solidFill>
                  <a:schemeClr val="tx2">
                    <a:lumMod val="60000"/>
                    <a:lumOff val="40000"/>
                  </a:schemeClr>
                </a:solidFill>
              </a:rPr>
              <a:t>eue</a:t>
            </a:r>
            <a:r>
              <a:rPr lang="uk-UA" b="1" dirty="0" smtClean="0">
                <a:solidFill>
                  <a:schemeClr val="tx2">
                    <a:lumMod val="60000"/>
                    <a:lumOff val="40000"/>
                  </a:schemeClr>
                </a:solidFill>
              </a:rPr>
              <a:t> </a:t>
            </a:r>
            <a:r>
              <a:rPr lang="uk-UA" b="1" dirty="0" err="1" smtClean="0">
                <a:solidFill>
                  <a:schemeClr val="tx2">
                    <a:lumMod val="60000"/>
                    <a:lumOff val="40000"/>
                  </a:schemeClr>
                </a:solidFill>
              </a:rPr>
              <a:t>Wörter</a:t>
            </a:r>
            <a:r>
              <a:rPr lang="uk-UA" b="1" dirty="0" smtClean="0">
                <a:solidFill>
                  <a:schemeClr val="tx2">
                    <a:lumMod val="60000"/>
                    <a:lumOff val="40000"/>
                  </a:schemeClr>
                </a:solidFill>
              </a:rPr>
              <a:t> </a:t>
            </a:r>
            <a:endParaRPr lang="uk-UA" b="1" dirty="0">
              <a:solidFill>
                <a:schemeClr val="tx2">
                  <a:lumMod val="60000"/>
                  <a:lumOff val="40000"/>
                </a:schemeClr>
              </a:solidFill>
            </a:endParaRPr>
          </a:p>
        </p:txBody>
      </p:sp>
      <p:sp>
        <p:nvSpPr>
          <p:cNvPr id="3" name="Содержимое 2"/>
          <p:cNvSpPr>
            <a:spLocks noGrp="1"/>
          </p:cNvSpPr>
          <p:nvPr>
            <p:ph idx="1"/>
          </p:nvPr>
        </p:nvSpPr>
        <p:spPr/>
        <p:txBody>
          <a:bodyPr/>
          <a:lstStyle/>
          <a:p>
            <a:pPr>
              <a:buNone/>
            </a:pPr>
            <a:r>
              <a:rPr lang="de-DE" sz="4000" dirty="0" smtClean="0">
                <a:solidFill>
                  <a:srgbClr val="C00000"/>
                </a:solidFill>
              </a:rPr>
              <a:t>leichtfallen (fiel leicht, ist leichtgefallen), </a:t>
            </a:r>
          </a:p>
          <a:p>
            <a:pPr>
              <a:buNone/>
            </a:pPr>
            <a:r>
              <a:rPr lang="de-DE" sz="4000" dirty="0" smtClean="0">
                <a:solidFill>
                  <a:srgbClr val="C00000"/>
                </a:solidFill>
              </a:rPr>
              <a:t>schwerfallen (fiel schwer, ist schwergefallen),</a:t>
            </a:r>
          </a:p>
          <a:p>
            <a:pPr>
              <a:buNone/>
            </a:pPr>
            <a:r>
              <a:rPr lang="de-DE" sz="4000" dirty="0" smtClean="0">
                <a:solidFill>
                  <a:srgbClr val="C00000"/>
                </a:solidFill>
              </a:rPr>
              <a:t>das Lieblingsfach - “-er, </a:t>
            </a:r>
          </a:p>
          <a:p>
            <a:pPr>
              <a:buNone/>
            </a:pPr>
            <a:r>
              <a:rPr lang="de-DE" sz="4000" dirty="0" smtClean="0">
                <a:solidFill>
                  <a:srgbClr val="C00000"/>
                </a:solidFill>
              </a:rPr>
              <a:t>das </a:t>
            </a:r>
            <a:r>
              <a:rPr lang="de-DE" sz="4000" dirty="0" err="1" smtClean="0">
                <a:solidFill>
                  <a:srgbClr val="C00000"/>
                </a:solidFill>
              </a:rPr>
              <a:t>Hassfach</a:t>
            </a:r>
            <a:r>
              <a:rPr lang="de-DE" sz="4000" dirty="0" smtClean="0">
                <a:solidFill>
                  <a:srgbClr val="C00000"/>
                </a:solidFill>
              </a:rPr>
              <a:t> – “- er.</a:t>
            </a:r>
            <a:endParaRPr lang="uk-UA" sz="4000" dirty="0" smtClean="0">
              <a:solidFill>
                <a:srgbClr val="C00000"/>
              </a:solidFill>
            </a:endParaRPr>
          </a:p>
          <a:p>
            <a:pPr>
              <a:buNone/>
            </a:pPr>
            <a:endParaRPr lang="uk-UA"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theme/theme1.xml><?xml version="1.0" encoding="utf-8"?>
<a:theme xmlns:a="http://schemas.openxmlformats.org/drawingml/2006/main" name="Тема Office">
  <a:themeElements>
    <a:clrScheme name="Другая 1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00000"/>
      </a:hlink>
      <a:folHlink>
        <a:srgbClr val="953734"/>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TotalTime>
  <Words>613</Words>
  <Application>Microsoft Office PowerPoint</Application>
  <PresentationFormat>Экран (4:3)</PresentationFormat>
  <Paragraphs>107</Paragraphs>
  <Slides>17</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8 клас Відкритий урок на тему: Шкільне життя. Улюблені предмети </vt:lpstr>
      <vt:lpstr>I.Stundenbeginn</vt:lpstr>
      <vt:lpstr>Das Ziel der Stunde:</vt:lpstr>
      <vt:lpstr>Wie ist die Schule? </vt:lpstr>
      <vt:lpstr>Wie ist der Lehrer?</vt:lpstr>
      <vt:lpstr>Слайд 6</vt:lpstr>
      <vt:lpstr> II.Hauptteil der Stunde Rätsel </vt:lpstr>
      <vt:lpstr>Sprechen</vt:lpstr>
      <vt:lpstr>Wortschatzarbeit. Neue Wörter </vt:lpstr>
      <vt:lpstr>Слайд 10</vt:lpstr>
      <vt:lpstr>Hörverstehen</vt:lpstr>
      <vt:lpstr>Schreibe eine Mitteilung über deine Lieblingsfächer und Fächer, die dir schwerfallen. </vt:lpstr>
      <vt:lpstr>Lesen</vt:lpstr>
      <vt:lpstr>Dialogisches Sprechen</vt:lpstr>
      <vt:lpstr>Слайд 15</vt:lpstr>
      <vt:lpstr>III.Stundenschluss Hausaufgabe</vt:lpstr>
      <vt:lpstr>    Danke für die Arbeit! Auf Wiedersehen!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Володя</cp:lastModifiedBy>
  <cp:revision>28</cp:revision>
  <dcterms:created xsi:type="dcterms:W3CDTF">2014-07-18T16:08:11Z</dcterms:created>
  <dcterms:modified xsi:type="dcterms:W3CDTF">2016-11-07T16:05:02Z</dcterms:modified>
</cp:coreProperties>
</file>