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87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8" r:id="rId11"/>
    <p:sldId id="289" r:id="rId12"/>
    <p:sldId id="290" r:id="rId13"/>
    <p:sldId id="291" r:id="rId14"/>
    <p:sldId id="292" r:id="rId15"/>
    <p:sldId id="26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2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98" d="100"/>
          <a:sy n="98" d="100"/>
        </p:scale>
        <p:origin x="108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FD4E73-8547-4875-BBB3-434F63B760B0}" type="datetimeFigureOut">
              <a:rPr lang="ru-RU"/>
              <a:pPr>
                <a:defRPr/>
              </a:pPr>
              <a:t>08.02.2016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AC1B57E-2E2E-4950-AB8E-1DC246837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8262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:\newtek\arts_magic\_power_point\botany\pla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286000"/>
            <a:ext cx="4240213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066800"/>
            <a:ext cx="6934200" cy="1143000"/>
          </a:xfrm>
          <a:effectLst>
            <a:outerShdw dist="28398" dir="3806097" algn="ctr" rotWithShape="0">
              <a:schemeClr val="bg2"/>
            </a:outerShdw>
          </a:effectLst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981200"/>
            <a:ext cx="6400800" cy="1752600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ctr">
              <a:buFontTx/>
              <a:buNone/>
              <a:defRPr sz="2800" b="1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E407-1C07-4E21-98AB-DA998743CE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CB283-E4B8-4EF6-ABC8-77D5AAC7B0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8E7C9-2B14-4E0A-89D9-B4E0F632A9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D2AA4-17F1-4A05-A09A-D5E2C3649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95153-9F40-455C-B48E-4B4CC5438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CBA9C-9B71-445C-8048-60E78E80E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00C6F-FAB7-48DF-8473-E213D8F600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41B47-5759-4EA2-A83B-5D4AD0CE7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2520D-7E8A-4190-AC2E-047879D9B5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89EC5-1930-4713-9361-1FBE54792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F222A-F5EF-4846-9B0A-4A3EE5249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00741E9-C22E-4D4D-950C-E04487F4B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31640" y="4077072"/>
            <a:ext cx="6400800" cy="1752600"/>
          </a:xfrm>
        </p:spPr>
        <p:txBody>
          <a:bodyPr/>
          <a:lstStyle/>
          <a:p>
            <a:pPr eaLnBrk="1" hangingPunct="1"/>
            <a:r>
              <a:rPr lang="uk-UA" sz="3200" dirty="0" smtClean="0">
                <a:latin typeface="Arial" charset="0"/>
              </a:rPr>
              <a:t> </a:t>
            </a:r>
            <a:r>
              <a:rPr lang="uk-UA" sz="3200" dirty="0" smtClean="0"/>
              <a:t>П</a:t>
            </a:r>
            <a:r>
              <a:rPr lang="uk-UA" sz="3200" dirty="0" smtClean="0">
                <a:latin typeface="Arial" charset="0"/>
              </a:rPr>
              <a:t>ідготувала:</a:t>
            </a:r>
          </a:p>
          <a:p>
            <a:pPr eaLnBrk="1" hangingPunct="1"/>
            <a:r>
              <a:rPr lang="uk-UA" sz="3200" dirty="0" smtClean="0">
                <a:latin typeface="Arial" charset="0"/>
              </a:rPr>
              <a:t>       </a:t>
            </a:r>
            <a:r>
              <a:rPr lang="uk-UA" sz="3200" dirty="0" smtClean="0">
                <a:latin typeface="Arial" charset="0"/>
              </a:rPr>
              <a:t>Вчитель початкових класів </a:t>
            </a:r>
          </a:p>
          <a:p>
            <a:pPr eaLnBrk="1" hangingPunct="1"/>
            <a:r>
              <a:rPr lang="uk-UA" sz="3200" dirty="0" err="1" smtClean="0">
                <a:latin typeface="Arial" charset="0"/>
              </a:rPr>
              <a:t>Міжгірської</a:t>
            </a:r>
            <a:r>
              <a:rPr lang="uk-UA" sz="3200" dirty="0" smtClean="0">
                <a:latin typeface="Arial" charset="0"/>
              </a:rPr>
              <a:t> ЗОШІ-ІІІст.№1</a:t>
            </a:r>
            <a:endParaRPr lang="uk-UA" sz="3200" dirty="0" smtClean="0">
              <a:latin typeface="Arial" charset="0"/>
            </a:endParaRPr>
          </a:p>
          <a:p>
            <a:pPr eaLnBrk="1" hangingPunct="1"/>
            <a:r>
              <a:rPr lang="uk-UA" sz="3200" dirty="0" smtClean="0">
                <a:latin typeface="Arial" charset="0"/>
              </a:rPr>
              <a:t>             </a:t>
            </a:r>
            <a:r>
              <a:rPr lang="uk-UA" sz="3200" dirty="0" err="1" smtClean="0">
                <a:latin typeface="Arial" charset="0"/>
              </a:rPr>
              <a:t>Пилипчинець</a:t>
            </a:r>
            <a:r>
              <a:rPr lang="uk-UA" sz="3200" dirty="0" smtClean="0">
                <a:latin typeface="Arial" charset="0"/>
              </a:rPr>
              <a:t> М.В.</a:t>
            </a:r>
          </a:p>
        </p:txBody>
      </p:sp>
      <p:pic>
        <p:nvPicPr>
          <p:cNvPr id="14338" name="Picture 2" descr="http://vdomik.ucoz.ru/_ph/3/2/3932331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928938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http://servis-agromarket.com.ua/data/images/5309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3860800"/>
            <a:ext cx="3071813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blossom.com.ua/images/content/image/room/Cyclame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-26988"/>
            <a:ext cx="3400425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38" y="357188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>Вологість повітря</a:t>
            </a:r>
            <a:endParaRPr lang="uk-U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3554" name="Содержимое 3"/>
          <p:cNvSpPr>
            <a:spLocks noGrp="1"/>
          </p:cNvSpPr>
          <p:nvPr>
            <p:ph sz="half" idx="1"/>
          </p:nvPr>
        </p:nvSpPr>
        <p:spPr>
          <a:xfrm>
            <a:off x="714375" y="1643063"/>
            <a:ext cx="3810000" cy="4114800"/>
          </a:xfrm>
        </p:spPr>
        <p:txBody>
          <a:bodyPr/>
          <a:lstStyle/>
          <a:p>
            <a:pPr eaLnBrk="1" hangingPunct="1"/>
            <a:r>
              <a:rPr lang="uk-UA" smtClean="0"/>
              <a:t>Обприскуйте рослини чистою водою. Якщо повітря в квартирі пересушене, варто поруч з вазонами поставити миску з водою.</a:t>
            </a:r>
          </a:p>
        </p:txBody>
      </p:sp>
      <p:pic>
        <p:nvPicPr>
          <p:cNvPr id="23555" name="Picture 2" descr="http://www.gs.by/get_img?ImageId=110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1571625"/>
            <a:ext cx="3087688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357188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>Ґрунт</a:t>
            </a:r>
            <a:endParaRPr lang="uk-U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sz="half" idx="1"/>
          </p:nvPr>
        </p:nvSpPr>
        <p:spPr>
          <a:xfrm>
            <a:off x="571500" y="1500188"/>
            <a:ext cx="4286250" cy="4572000"/>
          </a:xfrm>
        </p:spPr>
        <p:txBody>
          <a:bodyPr/>
          <a:lstStyle/>
          <a:p>
            <a:pPr eaLnBrk="1" hangingPunct="1"/>
            <a:r>
              <a:rPr lang="uk-UA" smtClean="0"/>
              <a:t>Для більшості рослин готують суміш із садової землі, піску і торфу. Використовують також готову суміш, що продається в квіткових магазинах.</a:t>
            </a:r>
          </a:p>
        </p:txBody>
      </p:sp>
      <p:pic>
        <p:nvPicPr>
          <p:cNvPr id="24579" name="Picture 2" descr="http://ua.all.biz/img/ua/catalog/161954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1571625"/>
            <a:ext cx="3462337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357188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>Пересаджування </a:t>
            </a:r>
            <a:endParaRPr lang="uk-U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571625"/>
            <a:ext cx="3810000" cy="4524375"/>
          </a:xfrm>
        </p:spPr>
        <p:txBody>
          <a:bodyPr/>
          <a:lstStyle/>
          <a:p>
            <a:pPr eaLnBrk="1" hangingPunct="1"/>
            <a:r>
              <a:rPr lang="uk-UA" smtClean="0"/>
              <a:t>Рослини пересаджують на початку весни або в кінці літа. Новий горщик підбирають на  1-2 розміри більший від старого.</a:t>
            </a:r>
          </a:p>
        </p:txBody>
      </p:sp>
      <p:pic>
        <p:nvPicPr>
          <p:cNvPr id="25603" name="Picture 4" descr="http://seramis.ru/sites/default/files/images/tran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643063"/>
            <a:ext cx="38576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357188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>Поливання </a:t>
            </a:r>
            <a:endParaRPr lang="uk-U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sz="half" idx="1"/>
          </p:nvPr>
        </p:nvSpPr>
        <p:spPr>
          <a:xfrm>
            <a:off x="714375" y="1571625"/>
            <a:ext cx="3810000" cy="4114800"/>
          </a:xfrm>
        </p:spPr>
        <p:txBody>
          <a:bodyPr/>
          <a:lstStyle/>
          <a:p>
            <a:pPr eaLnBrk="1" hangingPunct="1"/>
            <a:r>
              <a:rPr lang="uk-UA" smtClean="0"/>
              <a:t>Поливати рослину варто тоді, коли ґрунт на поверхні висохне настільки, що ви відчуваєте тверду та суху землю. </a:t>
            </a:r>
          </a:p>
        </p:txBody>
      </p:sp>
      <p:pic>
        <p:nvPicPr>
          <p:cNvPr id="26627" name="Picture 2" descr="http://imwoman.ru/uploads/posts/2011-01/1295721022_1286353089_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145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357188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>Підживлення </a:t>
            </a:r>
            <a:endParaRPr lang="uk-U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sz="half" idx="1"/>
          </p:nvPr>
        </p:nvSpPr>
        <p:spPr>
          <a:xfrm>
            <a:off x="571500" y="1500188"/>
            <a:ext cx="4357688" cy="4595812"/>
          </a:xfrm>
        </p:spPr>
        <p:txBody>
          <a:bodyPr/>
          <a:lstStyle/>
          <a:p>
            <a:pPr eaLnBrk="1" hangingPunct="1"/>
            <a:r>
              <a:rPr lang="uk-UA" smtClean="0"/>
              <a:t>Підгодівлі доцільні в момент активного росту рослин. Полив добривом припиняють взимку, коли зростання сповільнюється. Це також стосується рослин тільки що пересаджених. </a:t>
            </a:r>
          </a:p>
        </p:txBody>
      </p:sp>
      <p:pic>
        <p:nvPicPr>
          <p:cNvPr id="27651" name="Picture 2" descr="http://velskforest.ru/uploads/posts/2012-02/1328795046_udobren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1714500"/>
            <a:ext cx="3328988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0298" y="1643050"/>
            <a:ext cx="6429419" cy="28007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Щастя – </a:t>
            </a:r>
          </a:p>
          <a:p>
            <a:pPr algn="ctr">
              <a:defRPr/>
            </a:pPr>
            <a:r>
              <a:rPr lang="uk-UA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 бути з природою,</a:t>
            </a:r>
          </a:p>
          <a:p>
            <a:pPr algn="ctr">
              <a:defRPr/>
            </a:pPr>
            <a:r>
              <a:rPr lang="uk-UA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бачити її,</a:t>
            </a:r>
          </a:p>
          <a:p>
            <a:pPr algn="ctr">
              <a:defRPr/>
            </a:pPr>
            <a:r>
              <a:rPr lang="uk-UA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говорити з нею.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357188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Освітлення </a:t>
            </a:r>
            <a:endParaRPr lang="uk-U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sz="half" idx="1"/>
          </p:nvPr>
        </p:nvSpPr>
        <p:spPr>
          <a:xfrm>
            <a:off x="571500" y="1428750"/>
            <a:ext cx="4214813" cy="4667250"/>
          </a:xfrm>
        </p:spPr>
        <p:txBody>
          <a:bodyPr/>
          <a:lstStyle/>
          <a:p>
            <a:pPr eaLnBrk="1" hangingPunct="1"/>
            <a:r>
              <a:rPr lang="uk-UA" smtClean="0"/>
              <a:t>На відкритому сонцю підвіконні можна тримати лише ті рослини, які не бояться спеки та сухого повітря. Більшість рослин у спекотні години краще затіняти жалюзі або шторками.</a:t>
            </a:r>
          </a:p>
        </p:txBody>
      </p:sp>
      <p:pic>
        <p:nvPicPr>
          <p:cNvPr id="15363" name="Picture 2" descr="http://adenium.ucoz.ru/Main_page/adenium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1571625"/>
            <a:ext cx="320992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Світлолюбні рослини</a:t>
            </a:r>
            <a:endParaRPr lang="uk-UA" dirty="0">
              <a:ln w="1905"/>
              <a:solidFill>
                <a:schemeClr val="accent5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386" name="Picture 2" descr="http://vdomik.ucoz.ru/_ph/3/2/3932331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341438"/>
            <a:ext cx="2928937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http://greenhome.org.ua/wp-content/uploads/2011/01/%D0%B1%D0%B0%D0%BB%D1%8C%D0%B7%D0%B0%D0%BC%D0%B8%D0%BD-%D0%B2-%D0%B3%D0%BE%D1%80%D1%88%D0%BA%D0%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1357313"/>
            <a:ext cx="2928938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79176" y="5357826"/>
            <a:ext cx="190366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герань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5596" y="5357826"/>
            <a:ext cx="274318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бальзамін</a:t>
            </a:r>
            <a:endParaRPr lang="ru-RU" sz="4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Світлолюбні рослини</a:t>
            </a:r>
            <a:endParaRPr lang="uk-UA" dirty="0">
              <a:ln w="1905"/>
              <a:solidFill>
                <a:schemeClr val="accent5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84114" y="5357826"/>
            <a:ext cx="189378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кактус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17682" y="5357826"/>
            <a:ext cx="271901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цикламен</a:t>
            </a:r>
          </a:p>
        </p:txBody>
      </p:sp>
      <p:pic>
        <p:nvPicPr>
          <p:cNvPr id="17412" name="Picture 2" descr="http://www.landfon.ru/catalog/ks/i/2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428750"/>
            <a:ext cx="335756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http://blossom.com.ua/images/content/image/room/Cyclam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1428750"/>
            <a:ext cx="3400425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Світлолюбні рослини</a:t>
            </a:r>
            <a:endParaRPr lang="uk-UA" dirty="0">
              <a:ln w="1905"/>
              <a:solidFill>
                <a:schemeClr val="accent5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97516" y="5357826"/>
            <a:ext cx="186698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фуксія</a:t>
            </a:r>
            <a:endParaRPr lang="ru-RU" sz="4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66655" y="5357826"/>
            <a:ext cx="202106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бегонія</a:t>
            </a:r>
            <a:endParaRPr lang="ru-RU" sz="4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436" name="Picture 2" descr="http://rasteniya.dp.ua/img/structure/max/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571625"/>
            <a:ext cx="3071813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http://www.greencorner-al.ru/img/begonia4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1571625"/>
            <a:ext cx="3071812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Тіньолюбні рослини</a:t>
            </a:r>
            <a:endParaRPr lang="uk-UA" dirty="0">
              <a:ln w="1905"/>
              <a:solidFill>
                <a:schemeClr val="accent5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4830" y="5357826"/>
            <a:ext cx="277236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400" b="1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аспідістра</a:t>
            </a:r>
            <a:endParaRPr lang="uk-UA" sz="4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2587" y="5357826"/>
            <a:ext cx="174919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400" b="1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клівія</a:t>
            </a:r>
            <a:endParaRPr lang="uk-UA" sz="4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9460" name="Picture 2" descr="http://www.flowers.bitrix.ru/bitrix/components/bitrix/forum.interface/show_file.php?fid=166239&amp;width=450&amp;height=4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571625"/>
            <a:ext cx="32099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http://fl4.ru/images/stories/08/7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1571625"/>
            <a:ext cx="3214687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Тіньолюбні рослини</a:t>
            </a:r>
            <a:endParaRPr lang="uk-UA" dirty="0">
              <a:ln w="1905"/>
              <a:solidFill>
                <a:schemeClr val="accent5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2679" y="5357826"/>
            <a:ext cx="255666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папороть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03239" y="4429132"/>
            <a:ext cx="2597891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бегонія</a:t>
            </a:r>
          </a:p>
          <a:p>
            <a:pPr algn="ctr">
              <a:defRPr/>
            </a:pPr>
            <a:r>
              <a:rPr lang="uk-UA" sz="4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бульбова</a:t>
            </a:r>
          </a:p>
        </p:txBody>
      </p:sp>
      <p:pic>
        <p:nvPicPr>
          <p:cNvPr id="20484" name="Picture 2" descr="http://www.vashsad.ua/downloads/image/encyclopedia/adiant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428750"/>
            <a:ext cx="3214688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http://servis-agromarket.com.ua/data/images/5309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1379538"/>
            <a:ext cx="3071812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43932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Тіньовитривалі рослини</a:t>
            </a:r>
            <a:endParaRPr lang="uk-UA" dirty="0">
              <a:ln w="1905"/>
              <a:solidFill>
                <a:schemeClr val="accent5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5002" y="5357826"/>
            <a:ext cx="2692019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аспарагус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844626" y="5357826"/>
            <a:ext cx="131972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алое</a:t>
            </a:r>
          </a:p>
        </p:txBody>
      </p:sp>
      <p:pic>
        <p:nvPicPr>
          <p:cNvPr id="21508" name="Picture 2" descr="http://kumushka.com/uploads/posts/2010-01/1264424753_asparag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428750"/>
            <a:ext cx="321468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http://www.vashsad.ua/downloads/image/5571/main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1428750"/>
            <a:ext cx="3214688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43932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Тіньовитривалі рослини</a:t>
            </a:r>
            <a:endParaRPr lang="uk-UA" dirty="0">
              <a:ln w="1905"/>
              <a:solidFill>
                <a:schemeClr val="accent5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61734" y="5357826"/>
            <a:ext cx="3138551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400" b="1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хлорофітум</a:t>
            </a:r>
            <a:endParaRPr lang="uk-UA" sz="4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05586" y="5357826"/>
            <a:ext cx="173316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плющ</a:t>
            </a:r>
          </a:p>
        </p:txBody>
      </p:sp>
      <p:pic>
        <p:nvPicPr>
          <p:cNvPr id="22532" name="Picture 2" descr="http://www.proza.ru/pics/2010/06/06/11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428750"/>
            <a:ext cx="328612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 descr="http://slonix.ru/wp-content/uploads/2012/05/plush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1428750"/>
            <a:ext cx="32861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otany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botany</Template>
  <TotalTime>393</TotalTime>
  <Words>207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botany</vt:lpstr>
      <vt:lpstr>Презентация PowerPoint</vt:lpstr>
      <vt:lpstr>Освітлення </vt:lpstr>
      <vt:lpstr>Світлолюбні рослини</vt:lpstr>
      <vt:lpstr>Світлолюбні рослини</vt:lpstr>
      <vt:lpstr>Світлолюбні рослини</vt:lpstr>
      <vt:lpstr>Тіньолюбні рослини</vt:lpstr>
      <vt:lpstr>Тіньолюбні рослини</vt:lpstr>
      <vt:lpstr>Тіньовитривалі рослини</vt:lpstr>
      <vt:lpstr>Тіньовитривалі рослини</vt:lpstr>
      <vt:lpstr>Вологість повітря</vt:lpstr>
      <vt:lpstr>Ґрунт</vt:lpstr>
      <vt:lpstr>Пересаджування </vt:lpstr>
      <vt:lpstr>Поливання </vt:lpstr>
      <vt:lpstr>Підживлення </vt:lpstr>
      <vt:lpstr>Презентация PowerPoint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80</cp:revision>
  <dcterms:created xsi:type="dcterms:W3CDTF">2010-01-08T14:00:33Z</dcterms:created>
  <dcterms:modified xsi:type="dcterms:W3CDTF">2016-02-08T09:44:22Z</dcterms:modified>
</cp:coreProperties>
</file>