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83" r:id="rId3"/>
    <p:sldMasterId id="2147483684" r:id="rId4"/>
    <p:sldMasterId id="2147483685" r:id="rId5"/>
    <p:sldMasterId id="2147483686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y="6858000" cx="9144000"/>
  <p:notesSz cx="6858000" cy="9144000"/>
  <p:embeddedFontLst>
    <p:embeddedFont>
      <p:font typeface="Constantia"/>
      <p:regular r:id="rId25"/>
      <p:bold r:id="rId26"/>
      <p:italic r:id="rId27"/>
      <p:boldItalic r:id="rId28"/>
    </p:embeddedFont>
    <p:embeddedFont>
      <p:font typeface="Book Antiqua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5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2.xml"/><Relationship Id="rId26" Type="http://schemas.openxmlformats.org/officeDocument/2006/relationships/font" Target="fonts/Constantia-bold.fntdata"/><Relationship Id="rId25" Type="http://schemas.openxmlformats.org/officeDocument/2006/relationships/font" Target="fonts/Constantia-regular.fntdata"/><Relationship Id="rId28" Type="http://schemas.openxmlformats.org/officeDocument/2006/relationships/font" Target="fonts/Constantia-boldItalic.fntdata"/><Relationship Id="rId27" Type="http://schemas.openxmlformats.org/officeDocument/2006/relationships/font" Target="fonts/Constantia-italic.fntdata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29" Type="http://schemas.openxmlformats.org/officeDocument/2006/relationships/font" Target="fonts/BookAntiqua-regular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BookAntiqua-italic.fntdata"/><Relationship Id="rId30" Type="http://schemas.openxmlformats.org/officeDocument/2006/relationships/font" Target="fonts/BookAntiqua-bold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32" Type="http://schemas.openxmlformats.org/officeDocument/2006/relationships/font" Target="fonts/BookAntiqua-boldItalic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6" name="Shape 26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3" name="Shape 33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3" name="Shape 34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3" name="Shape 35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0" name="Shape 36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7" name="Shape 36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4" name="Shape 37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hape 3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1" name="Shape 38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7" name="Shape 38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4" name="Shape 27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1" name="Shape 28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6" name="Shape 28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4" name="Shape 29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9" name="Shape 29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5" name="Shape 30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2" name="Shape 31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5" name="Shape 32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0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01.png"/><Relationship Id="rId3" Type="http://schemas.openxmlformats.org/officeDocument/2006/relationships/image" Target="../media/image0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05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05.jp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01.png"/><Relationship Id="rId3" Type="http://schemas.openxmlformats.org/officeDocument/2006/relationships/image" Target="../media/image04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0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Титульный слайд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ctrTitle"/>
          </p:nvPr>
        </p:nvSpPr>
        <p:spPr>
          <a:xfrm>
            <a:off x="422029" y="1371600"/>
            <a:ext cx="82296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D47F7F"/>
              </a:buClr>
              <a:buFont typeface="Lucida Sans"/>
              <a:buNone/>
              <a:defRPr b="1" i="0" sz="4800" u="none" cap="none" strike="noStrike">
                <a:solidFill>
                  <a:srgbClr val="D4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3" name="Shape 13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x="1371600" y="3331698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560"/>
              </a:spcBef>
              <a:buClr>
                <a:schemeClr val="dk1"/>
              </a:buClr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ctr">
              <a:spcBef>
                <a:spcPts val="480"/>
              </a:spcBef>
              <a:buClr>
                <a:schemeClr val="dk1"/>
              </a:buClr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ctr">
              <a:spcBef>
                <a:spcPts val="440"/>
              </a:spcBef>
              <a:buClr>
                <a:schemeClr val="dk1"/>
              </a:buClr>
              <a:buFont typeface="Noto Sans Symbols"/>
              <a:buNone/>
              <a:defRPr b="0" i="0" sz="2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ctr">
              <a:spcBef>
                <a:spcPts val="400"/>
              </a:spcBef>
              <a:buClr>
                <a:schemeClr val="dk1"/>
              </a:buClr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ctr">
              <a:spcBef>
                <a:spcPts val="400"/>
              </a:spcBef>
              <a:buClr>
                <a:schemeClr val="dk1"/>
              </a:buClr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ctr">
              <a:spcBef>
                <a:spcPts val="360"/>
              </a:spcBef>
              <a:buClr>
                <a:schemeClr val="dk1"/>
              </a:buClr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ctr">
              <a:spcBef>
                <a:spcPts val="320"/>
              </a:spcBef>
              <a:buClr>
                <a:schemeClr val="dk1"/>
              </a:buClr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ctr">
              <a:spcBef>
                <a:spcPts val="280"/>
              </a:spcBef>
              <a:buClr>
                <a:schemeClr val="dk1"/>
              </a:buClr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ctr">
              <a:spcBef>
                <a:spcPts val="280"/>
              </a:spcBef>
              <a:buClr>
                <a:schemeClr val="dk1"/>
              </a:buClr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Заголовок и вертикальный текст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D47F7F"/>
              </a:buClr>
              <a:buFont typeface="Lucida Sans"/>
              <a:buNone/>
              <a:defRPr b="1" i="0" sz="4100" u="none" cap="none" strike="noStrike">
                <a:solidFill>
                  <a:srgbClr val="D4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2217419" y="-160020"/>
            <a:ext cx="470916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06070" lvl="0" marL="548640" marR="0" rtl="0" algn="l">
              <a:spcBef>
                <a:spcPts val="560"/>
              </a:spcBef>
              <a:buClr>
                <a:schemeClr val="dk1"/>
              </a:buClr>
              <a:buSzPct val="65000"/>
              <a:buFont typeface="Noto Sans Symbols"/>
              <a:buChar char="⬜"/>
              <a:defRPr b="0" i="0" sz="2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62560" lvl="1" marL="868680" marR="0" rtl="0" algn="l">
              <a:spcBef>
                <a:spcPts val="48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99441" lvl="2" marL="1133856" marR="0" rtl="0" algn="l">
              <a:spcBef>
                <a:spcPts val="44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2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57911" lvl="3" marL="1353312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59436" lvl="4" marL="1545336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Вертикальный заголовок и текст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D47F7F"/>
              </a:buClr>
              <a:buFont typeface="Lucida Sans"/>
              <a:buNone/>
              <a:defRPr b="1" i="0" sz="4100" u="none" cap="none" strike="noStrike">
                <a:solidFill>
                  <a:srgbClr val="D4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06070" lvl="0" marL="548640" marR="0" rtl="0" algn="l">
              <a:spcBef>
                <a:spcPts val="560"/>
              </a:spcBef>
              <a:buClr>
                <a:schemeClr val="dk1"/>
              </a:buClr>
              <a:buSzPct val="65000"/>
              <a:buFont typeface="Noto Sans Symbols"/>
              <a:buChar char="⬜"/>
              <a:defRPr b="0" i="0" sz="2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62560" lvl="1" marL="868680" marR="0" rtl="0" algn="l">
              <a:spcBef>
                <a:spcPts val="48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99441" lvl="2" marL="1133856" marR="0" rtl="0" algn="l">
              <a:spcBef>
                <a:spcPts val="44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2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57911" lvl="3" marL="1353312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59436" lvl="4" marL="1545336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Сравнение"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8.png" id="87" name="Shape 8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92725" y="1484312"/>
            <a:ext cx="2666999" cy="5089524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0" name="Shape 90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4" name="Shape 9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5" name="Shape 95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Два объекта"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ook028.jpg" id="97" name="Shape 97"/>
          <p:cNvPicPr preferRelativeResize="0"/>
          <p:nvPr/>
        </p:nvPicPr>
        <p:blipFill rotWithShape="1">
          <a:blip r:embed="rId2">
            <a:alphaModFix/>
          </a:blip>
          <a:srcRect b="0" l="0" r="0" t="34358"/>
          <a:stretch/>
        </p:blipFill>
        <p:spPr>
          <a:xfrm>
            <a:off x="0" y="4652962"/>
            <a:ext cx="4765674" cy="22050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2457.gif" id="98" name="Shape 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67625" y="404812"/>
            <a:ext cx="1203324" cy="148589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1" name="Shape 101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2" name="Shape 10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4" name="Shape 10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Объект с подписью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idx="1" type="body"/>
          </p:nvPr>
        </p:nvSpPr>
        <p:spPr>
          <a:xfrm>
            <a:off x="457200" y="457200"/>
            <a:ext cx="6248399" cy="5714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7" name="Shape 107"/>
          <p:cNvSpPr txBox="1"/>
          <p:nvPr>
            <p:ph idx="2" type="body"/>
          </p:nvPr>
        </p:nvSpPr>
        <p:spPr>
          <a:xfrm>
            <a:off x="6781800" y="1600200"/>
            <a:ext cx="1984247" cy="37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25000"/>
              </a:lnSpc>
              <a:spcBef>
                <a:spcPts val="320"/>
              </a:spcBef>
              <a:spcAft>
                <a:spcPts val="1000"/>
              </a:spcAft>
              <a:buClr>
                <a:schemeClr val="dk2"/>
              </a:buClr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85750" lvl="1" marL="74295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1430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600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057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8" name="Shape 108"/>
          <p:cNvSpPr txBox="1"/>
          <p:nvPr>
            <p:ph type="title"/>
          </p:nvPr>
        </p:nvSpPr>
        <p:spPr>
          <a:xfrm>
            <a:off x="6781800" y="457200"/>
            <a:ext cx="1981199" cy="10667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Calibri"/>
              <a:buNone/>
              <a:defRPr b="1" i="0" sz="18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Shape 109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Shape 11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111" name="Shape 1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Титульный слайд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4" name="Shape 114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5" name="Shape 11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6" name="Shape 1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7" name="Shape 11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Заголовок и объект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1" name="Shape 12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2" name="Shape 1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Заголовок раздела"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ook028.jpg" id="125" name="Shape 125"/>
          <p:cNvPicPr preferRelativeResize="0"/>
          <p:nvPr/>
        </p:nvPicPr>
        <p:blipFill rotWithShape="1">
          <a:blip r:embed="rId2">
            <a:alphaModFix/>
          </a:blip>
          <a:srcRect b="72346" l="0" r="0" t="0"/>
          <a:stretch/>
        </p:blipFill>
        <p:spPr>
          <a:xfrm>
            <a:off x="0" y="4941887"/>
            <a:ext cx="9144000" cy="178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8" name="Shape 12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9" name="Shape 1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0" name="Shape 13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Пустой слайд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3" name="Shape 13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4" name="Shape 13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Пустой слайд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3" name="Shape 14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4" name="Shape 14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Заголовок раздела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1600200" y="609600"/>
            <a:ext cx="70866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C05050"/>
              </a:buClr>
              <a:buFont typeface="Lucida Sans"/>
              <a:buNone/>
              <a:defRPr b="1" i="0" sz="4800" u="none" cap="none" strike="noStrike">
                <a:solidFill>
                  <a:srgbClr val="C05050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1600200" y="2507785"/>
            <a:ext cx="7086600" cy="15097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9652" lvl="0" marL="73152" marR="0" rtl="0" algn="l">
              <a:spcBef>
                <a:spcPts val="400"/>
              </a:spcBef>
              <a:buClr>
                <a:schemeClr val="dk1"/>
              </a:buClr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284480" lvl="1" marL="868680" marR="0" rtl="0" algn="l">
              <a:spcBef>
                <a:spcPts val="360"/>
              </a:spcBef>
              <a:buClr>
                <a:schemeClr val="dk1"/>
              </a:buClr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232155" lvl="2" marL="1133856" marR="0" rtl="0" algn="l">
              <a:spcBef>
                <a:spcPts val="320"/>
              </a:spcBef>
              <a:buClr>
                <a:schemeClr val="dk1"/>
              </a:buClr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184911" lvl="3" marL="1353312" marR="0" rtl="0" algn="l">
              <a:spcBef>
                <a:spcPts val="280"/>
              </a:spcBef>
              <a:buClr>
                <a:schemeClr val="dk1"/>
              </a:buClr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186436" lvl="4" marL="1545336" marR="0" rtl="0" algn="l">
              <a:spcBef>
                <a:spcPts val="280"/>
              </a:spcBef>
              <a:buClr>
                <a:schemeClr val="dk1"/>
              </a:buClr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Заголовок и объект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8" name="Shape 14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9" name="Shape 14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0" name="Shape 15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Титульный слайд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3" name="Shape 153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4" name="Shape 15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5" name="Shape 15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6" name="Shape 15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Заголовок раздела"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ook028.jpg" id="158" name="Shape 158"/>
          <p:cNvPicPr preferRelativeResize="0"/>
          <p:nvPr/>
        </p:nvPicPr>
        <p:blipFill rotWithShape="1">
          <a:blip r:embed="rId2">
            <a:alphaModFix/>
          </a:blip>
          <a:srcRect b="72346" l="0" r="0" t="0"/>
          <a:stretch/>
        </p:blipFill>
        <p:spPr>
          <a:xfrm>
            <a:off x="0" y="4941887"/>
            <a:ext cx="9144000" cy="178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Shape 159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1" name="Shape 16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2" name="Shape 16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3" name="Shape 16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Два объекта"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ook028.jpg" id="165" name="Shape 165"/>
          <p:cNvPicPr preferRelativeResize="0"/>
          <p:nvPr/>
        </p:nvPicPr>
        <p:blipFill rotWithShape="1">
          <a:blip r:embed="rId2">
            <a:alphaModFix/>
          </a:blip>
          <a:srcRect b="0" l="0" r="0" t="34358"/>
          <a:stretch/>
        </p:blipFill>
        <p:spPr>
          <a:xfrm>
            <a:off x="0" y="4652962"/>
            <a:ext cx="4765674" cy="22050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2457.gif" id="166" name="Shape 1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67625" y="404812"/>
            <a:ext cx="1203324" cy="1485899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9" name="Shape 169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333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01600" lvl="2" marL="1143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14300" lvl="3" marL="1600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14300" lvl="4" marL="2057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0" name="Shape 17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1" name="Shape 17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2" name="Shape 17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Сравнение"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8.png" id="174" name="Shape 17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92725" y="1484312"/>
            <a:ext cx="2666999" cy="5089524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Shape 17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7" name="Shape 177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8" name="Shape 178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9" name="Shape 179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58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114300" lvl="2" marL="1143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27000" lvl="3" marL="1600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27000" lvl="4" marL="2057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0" name="Shape 18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1" name="Shape 18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2" name="Shape 18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uk-UA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Пустой слайд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91" name="Shape 191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92" name="Shape 192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Заголовок и объект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idx="1" type="body"/>
          </p:nvPr>
        </p:nvSpPr>
        <p:spPr>
          <a:xfrm>
            <a:off x="457200" y="1524000"/>
            <a:ext cx="82296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95" name="Shape 195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96" name="Shape 196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  <p:sp>
        <p:nvSpPr>
          <p:cNvPr id="197" name="Shape 197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98" name="Shape 198"/>
          <p:cNvSpPr txBox="1"/>
          <p:nvPr>
            <p:ph type="title"/>
          </p:nvPr>
        </p:nvSpPr>
        <p:spPr>
          <a:xfrm>
            <a:off x="457200" y="152400"/>
            <a:ext cx="82296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9F9F9"/>
              </a:buClr>
              <a:buFont typeface="Constantia"/>
              <a:buNone/>
              <a:defRPr b="0" i="0" sz="42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Только заголовок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01" name="Shape 201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02" name="Shape 202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  <p:sp>
        <p:nvSpPr>
          <p:cNvPr id="203" name="Shape 203"/>
          <p:cNvSpPr txBox="1"/>
          <p:nvPr>
            <p:ph type="title"/>
          </p:nvPr>
        </p:nvSpPr>
        <p:spPr>
          <a:xfrm>
            <a:off x="457200" y="152400"/>
            <a:ext cx="82296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9F9F9"/>
              </a:buClr>
              <a:buFont typeface="Constantia"/>
              <a:buNone/>
              <a:defRPr b="0" i="0" sz="42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Титульный слайд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/>
          <p:nvPr>
            <p:ph idx="1" type="subTitle"/>
          </p:nvPr>
        </p:nvSpPr>
        <p:spPr>
          <a:xfrm>
            <a:off x="457200" y="3699803"/>
            <a:ext cx="8305799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00"/>
              </a:spcBef>
              <a:buClr>
                <a:schemeClr val="accent2"/>
              </a:buClr>
              <a:buFont typeface="Noto Sans Symbols"/>
              <a:buNone/>
              <a:defRPr b="0" i="0" sz="22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ctr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ctr">
              <a:spcBef>
                <a:spcPts val="300"/>
              </a:spcBef>
              <a:buClr>
                <a:srgbClr val="B17733"/>
              </a:buClr>
              <a:buFont typeface="Noto Sans Symbols"/>
              <a:buNone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ctr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ctr">
              <a:spcBef>
                <a:spcPts val="340"/>
              </a:spcBef>
              <a:buClr>
                <a:srgbClr val="D58F3E"/>
              </a:buClr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ctr">
              <a:spcBef>
                <a:spcPts val="340"/>
              </a:spcBef>
              <a:buClr>
                <a:srgbClr val="D58F3E"/>
              </a:buClr>
              <a:buFont typeface="Noto Sans Symbols"/>
              <a:buNone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ctr">
              <a:spcBef>
                <a:spcPts val="340"/>
              </a:spcBef>
              <a:buClr>
                <a:srgbClr val="D58F3E"/>
              </a:buClr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ctr">
              <a:spcBef>
                <a:spcPts val="340"/>
              </a:spcBef>
              <a:buClr>
                <a:srgbClr val="D58F3E"/>
              </a:buClr>
              <a:buFont typeface="Noto Sans Symbols"/>
              <a:buNone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ctr">
              <a:spcBef>
                <a:spcPts val="340"/>
              </a:spcBef>
              <a:buClr>
                <a:srgbClr val="D58F3E"/>
              </a:buClr>
              <a:buFont typeface="Noto Sans Symbols"/>
              <a:buNone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06" name="Shape 206"/>
          <p:cNvSpPr txBox="1"/>
          <p:nvPr>
            <p:ph type="ctrTitle"/>
          </p:nvPr>
        </p:nvSpPr>
        <p:spPr>
          <a:xfrm>
            <a:off x="457200" y="1433732"/>
            <a:ext cx="8305799" cy="19811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F9F9F9"/>
              </a:buClr>
              <a:buFont typeface="Constantia"/>
              <a:buNone/>
              <a:defRPr b="0" i="0" sz="48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cxnSp>
        <p:nvCxnSpPr>
          <p:cNvPr id="207" name="Shape 207"/>
          <p:cNvCxnSpPr/>
          <p:nvPr/>
        </p:nvCxnSpPr>
        <p:spPr>
          <a:xfrm>
            <a:off x="1463625" y="3550126"/>
            <a:ext cx="2971799" cy="1587"/>
          </a:xfrm>
          <a:prstGeom prst="straightConnector1">
            <a:avLst/>
          </a:prstGeom>
          <a:noFill/>
          <a:ln cap="flat" cmpd="sng" w="9525">
            <a:solidFill>
              <a:srgbClr val="E8E8E7"/>
            </a:solidFill>
            <a:prstDash val="solid"/>
            <a:round/>
            <a:headEnd len="med" w="med" type="none"/>
            <a:tailEnd len="med" w="med" type="none"/>
          </a:ln>
          <a:effectLst>
            <a:outerShdw blurRad="31750" rotWithShape="0" algn="tl">
              <a:srgbClr val="000000">
                <a:alpha val="54901"/>
              </a:srgbClr>
            </a:outerShdw>
          </a:effectLst>
        </p:spPr>
      </p:cxnSp>
      <p:cxnSp>
        <p:nvCxnSpPr>
          <p:cNvPr id="208" name="Shape 208"/>
          <p:cNvCxnSpPr/>
          <p:nvPr/>
        </p:nvCxnSpPr>
        <p:spPr>
          <a:xfrm>
            <a:off x="4708573" y="3550126"/>
            <a:ext cx="2971799" cy="1587"/>
          </a:xfrm>
          <a:prstGeom prst="straightConnector1">
            <a:avLst/>
          </a:prstGeom>
          <a:noFill/>
          <a:ln cap="flat" cmpd="sng" w="9525">
            <a:solidFill>
              <a:srgbClr val="E8E8E7"/>
            </a:solidFill>
            <a:prstDash val="solid"/>
            <a:round/>
            <a:headEnd len="med" w="med" type="none"/>
            <a:tailEnd len="med" w="med" type="none"/>
          </a:ln>
          <a:effectLst>
            <a:outerShdw blurRad="31750" rotWithShape="0" algn="tl">
              <a:srgbClr val="000000">
                <a:alpha val="54901"/>
              </a:srgbClr>
            </a:outerShdw>
          </a:effectLst>
        </p:spPr>
      </p:cxnSp>
      <p:sp>
        <p:nvSpPr>
          <p:cNvPr id="209" name="Shape 209"/>
          <p:cNvSpPr/>
          <p:nvPr/>
        </p:nvSpPr>
        <p:spPr>
          <a:xfrm>
            <a:off x="4540348" y="3526301"/>
            <a:ext cx="45719" cy="45719"/>
          </a:xfrm>
          <a:prstGeom prst="ellipse">
            <a:avLst/>
          </a:prstGeom>
          <a:solidFill>
            <a:schemeClr val="accent2"/>
          </a:solidFill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none"/>
          </a:ln>
          <a:effectLst>
            <a:outerShdw blurRad="31750" rotWithShape="0" algn="tl">
              <a:srgbClr val="000000">
                <a:alpha val="54901"/>
              </a:srgbClr>
            </a:outerShdw>
          </a:effectLst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10" name="Shape 210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11" name="Shape 211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  <p:sp>
        <p:nvSpPr>
          <p:cNvPr id="212" name="Shape 212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Заголовок раздела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15" name="Shape 215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16" name="Shape 216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  <p:sp>
        <p:nvSpPr>
          <p:cNvPr id="217" name="Shape 217"/>
          <p:cNvSpPr txBox="1"/>
          <p:nvPr>
            <p:ph type="title"/>
          </p:nvPr>
        </p:nvSpPr>
        <p:spPr>
          <a:xfrm>
            <a:off x="685800" y="3505200"/>
            <a:ext cx="7924799" cy="13715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9F9F9"/>
              </a:buClr>
              <a:buFont typeface="Constantia"/>
              <a:buNone/>
              <a:defRPr b="0" i="0" sz="48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18" name="Shape 218"/>
          <p:cNvSpPr txBox="1"/>
          <p:nvPr>
            <p:ph idx="1" type="body"/>
          </p:nvPr>
        </p:nvSpPr>
        <p:spPr>
          <a:xfrm>
            <a:off x="685800" y="4958864"/>
            <a:ext cx="7924799" cy="9847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600"/>
              </a:spcBef>
              <a:buClr>
                <a:schemeClr val="accent2"/>
              </a:buClr>
              <a:buFont typeface="Noto Sans Symbols"/>
              <a:buNone/>
              <a:defRPr b="0" i="0" sz="20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284480" lvl="1" marL="640080" marR="0" rtl="0" algn="l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231139" lvl="2" marL="1005839" marR="0" rtl="0" algn="l">
              <a:spcBef>
                <a:spcPts val="300"/>
              </a:spcBef>
              <a:buClr>
                <a:srgbClr val="B17733"/>
              </a:buClr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238760" lvl="3" marL="1280160" marR="0" rtl="0" algn="l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233680" lvl="4" marL="1554480" marR="0" rtl="0" algn="l">
              <a:spcBef>
                <a:spcPts val="340"/>
              </a:spcBef>
              <a:buClr>
                <a:srgbClr val="D58F3E"/>
              </a:buClr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cxnSp>
        <p:nvCxnSpPr>
          <p:cNvPr id="219" name="Shape 219"/>
          <p:cNvCxnSpPr/>
          <p:nvPr/>
        </p:nvCxnSpPr>
        <p:spPr>
          <a:xfrm>
            <a:off x="685800" y="4916992"/>
            <a:ext cx="7924799" cy="4301"/>
          </a:xfrm>
          <a:prstGeom prst="straightConnector1">
            <a:avLst/>
          </a:prstGeom>
          <a:noFill/>
          <a:ln cap="flat" cmpd="sng" w="9525">
            <a:solidFill>
              <a:srgbClr val="E9E9E8"/>
            </a:solidFill>
            <a:prstDash val="solid"/>
            <a:round/>
            <a:headEnd len="med" w="med" type="none"/>
            <a:tailEnd len="med" w="med" type="none"/>
          </a:ln>
          <a:effectLst>
            <a:outerShdw blurRad="31750" rotWithShape="0" algn="tl">
              <a:srgbClr val="000000">
                <a:alpha val="54901"/>
              </a:srgbClr>
            </a:outerShdw>
          </a:effectLst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Заголовок и объект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D47F7F"/>
              </a:buClr>
              <a:buFont typeface="Lucida Sans"/>
              <a:buNone/>
              <a:defRPr b="1" i="0" sz="4100" u="none" cap="none" strike="noStrike">
                <a:solidFill>
                  <a:srgbClr val="D4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06070" lvl="0" marL="548640" marR="0" rtl="0" algn="l">
              <a:spcBef>
                <a:spcPts val="560"/>
              </a:spcBef>
              <a:buClr>
                <a:schemeClr val="dk1"/>
              </a:buClr>
              <a:buSzPct val="65000"/>
              <a:buFont typeface="Noto Sans Symbols"/>
              <a:buChar char="⬜"/>
              <a:defRPr b="0" i="0" sz="2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62560" lvl="1" marL="868680" marR="0" rtl="0" algn="l">
              <a:spcBef>
                <a:spcPts val="48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99441" lvl="2" marL="1133856" marR="0" rtl="0" algn="l">
              <a:spcBef>
                <a:spcPts val="44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2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57911" lvl="3" marL="1353312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59436" lvl="4" marL="1545336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Два объекта"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22" name="Shape 222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23" name="Shape 223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  <p:sp>
        <p:nvSpPr>
          <p:cNvPr id="224" name="Shape 224"/>
          <p:cNvSpPr txBox="1"/>
          <p:nvPr>
            <p:ph type="title"/>
          </p:nvPr>
        </p:nvSpPr>
        <p:spPr>
          <a:xfrm>
            <a:off x="457200" y="152400"/>
            <a:ext cx="82296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9F9F9"/>
              </a:buClr>
              <a:buFont typeface="Constantia"/>
              <a:buNone/>
              <a:defRPr b="0" i="0" sz="42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25" name="Shape 225"/>
          <p:cNvSpPr txBox="1"/>
          <p:nvPr>
            <p:ph idx="1" type="body"/>
          </p:nvPr>
        </p:nvSpPr>
        <p:spPr>
          <a:xfrm>
            <a:off x="457200" y="1524000"/>
            <a:ext cx="405993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26" name="Shape 226"/>
          <p:cNvSpPr txBox="1"/>
          <p:nvPr>
            <p:ph idx="2" type="body"/>
          </p:nvPr>
        </p:nvSpPr>
        <p:spPr>
          <a:xfrm>
            <a:off x="4648200" y="1524000"/>
            <a:ext cx="4059936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Сравнение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  <p:sp>
        <p:nvSpPr>
          <p:cNvPr id="229" name="Shape 229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30" name="Shape 230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31" name="Shape 231"/>
          <p:cNvSpPr txBox="1"/>
          <p:nvPr>
            <p:ph idx="1" type="body"/>
          </p:nvPr>
        </p:nvSpPr>
        <p:spPr>
          <a:xfrm>
            <a:off x="457200" y="1399592"/>
            <a:ext cx="4040187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accent2"/>
              </a:buClr>
              <a:buFont typeface="Noto Sans Symbols"/>
              <a:buNone/>
              <a:defRPr b="1" i="0" sz="26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284480" lvl="1" marL="640080" marR="0" rtl="0" algn="l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1" i="0" sz="20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231139" lvl="2" marL="1005839" marR="0" rtl="0" algn="l">
              <a:spcBef>
                <a:spcPts val="300"/>
              </a:spcBef>
              <a:buClr>
                <a:srgbClr val="B17733"/>
              </a:buClr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238760" lvl="3" marL="1280160" marR="0" rtl="0" algn="l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233680" lvl="4" marL="1554480" marR="0" rtl="0" algn="l">
              <a:spcBef>
                <a:spcPts val="340"/>
              </a:spcBef>
              <a:buClr>
                <a:srgbClr val="D58F3E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32" name="Shape 232"/>
          <p:cNvSpPr txBox="1"/>
          <p:nvPr>
            <p:ph idx="2" type="body"/>
          </p:nvPr>
        </p:nvSpPr>
        <p:spPr>
          <a:xfrm>
            <a:off x="457200" y="2201896"/>
            <a:ext cx="4038599" cy="39136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33" name="Shape 233"/>
          <p:cNvSpPr txBox="1"/>
          <p:nvPr>
            <p:ph idx="3" type="body"/>
          </p:nvPr>
        </p:nvSpPr>
        <p:spPr>
          <a:xfrm>
            <a:off x="4649787" y="2201896"/>
            <a:ext cx="4038599" cy="39136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34" name="Shape 234"/>
          <p:cNvSpPr txBox="1"/>
          <p:nvPr>
            <p:ph type="title"/>
          </p:nvPr>
        </p:nvSpPr>
        <p:spPr>
          <a:xfrm>
            <a:off x="457200" y="15544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9F9F9"/>
              </a:buClr>
              <a:buFont typeface="Constantia"/>
              <a:buNone/>
              <a:defRPr b="0" i="0" sz="42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35" name="Shape 235"/>
          <p:cNvSpPr txBox="1"/>
          <p:nvPr>
            <p:ph idx="4" type="body"/>
          </p:nvPr>
        </p:nvSpPr>
        <p:spPr>
          <a:xfrm>
            <a:off x="4648200" y="1399592"/>
            <a:ext cx="4040187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accent2"/>
              </a:buClr>
              <a:buFont typeface="Noto Sans Symbols"/>
              <a:buNone/>
              <a:defRPr b="1" i="0" sz="26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284480" lvl="1" marL="640080" marR="0" rtl="0" algn="l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1" i="0" sz="20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231139" lvl="2" marL="1005839" marR="0" rtl="0" algn="l">
              <a:spcBef>
                <a:spcPts val="300"/>
              </a:spcBef>
              <a:buClr>
                <a:srgbClr val="B17733"/>
              </a:buClr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238760" lvl="3" marL="1280160" marR="0" rtl="0" algn="l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233680" lvl="4" marL="1554480" marR="0" rtl="0" algn="l">
              <a:spcBef>
                <a:spcPts val="340"/>
              </a:spcBef>
              <a:buClr>
                <a:srgbClr val="D58F3E"/>
              </a:buClr>
              <a:buFont typeface="Noto Sans Symbols"/>
              <a:buNone/>
              <a:defRPr b="1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cxnSp>
        <p:nvCxnSpPr>
          <p:cNvPr id="236" name="Shape 236"/>
          <p:cNvCxnSpPr/>
          <p:nvPr/>
        </p:nvCxnSpPr>
        <p:spPr>
          <a:xfrm>
            <a:off x="562945" y="2180218"/>
            <a:ext cx="3749040" cy="1587"/>
          </a:xfrm>
          <a:prstGeom prst="straightConnector1">
            <a:avLst/>
          </a:prstGeom>
          <a:noFill/>
          <a:ln cap="flat" cmpd="sng" w="12700">
            <a:solidFill>
              <a:srgbClr val="E8E8E7"/>
            </a:solidFill>
            <a:prstDash val="solid"/>
            <a:round/>
            <a:headEnd len="med" w="med" type="none"/>
            <a:tailEnd len="med" w="med" type="none"/>
          </a:ln>
          <a:effectLst>
            <a:outerShdw blurRad="34924" rotWithShape="0" algn="tl">
              <a:srgbClr val="000000">
                <a:alpha val="54901"/>
              </a:srgbClr>
            </a:outerShdw>
          </a:effectLst>
        </p:spPr>
      </p:cxnSp>
      <p:cxnSp>
        <p:nvCxnSpPr>
          <p:cNvPr id="237" name="Shape 237"/>
          <p:cNvCxnSpPr/>
          <p:nvPr/>
        </p:nvCxnSpPr>
        <p:spPr>
          <a:xfrm>
            <a:off x="4754880" y="2180218"/>
            <a:ext cx="3749040" cy="1587"/>
          </a:xfrm>
          <a:prstGeom prst="straightConnector1">
            <a:avLst/>
          </a:prstGeom>
          <a:noFill/>
          <a:ln cap="flat" cmpd="sng" w="12700">
            <a:solidFill>
              <a:srgbClr val="E8E8E7"/>
            </a:solidFill>
            <a:prstDash val="solid"/>
            <a:round/>
            <a:headEnd len="med" w="med" type="none"/>
            <a:tailEnd len="med" w="med" type="none"/>
          </a:ln>
          <a:effectLst>
            <a:outerShdw blurRad="34924" rotWithShape="0" algn="tl">
              <a:srgbClr val="000000">
                <a:alpha val="54901"/>
              </a:srgbClr>
            </a:outerShdw>
          </a:effectLst>
        </p:spPr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Объект с подписью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idx="1" type="body"/>
          </p:nvPr>
        </p:nvSpPr>
        <p:spPr>
          <a:xfrm>
            <a:off x="457200" y="457200"/>
            <a:ext cx="6248399" cy="5714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40" name="Shape 240"/>
          <p:cNvSpPr txBox="1"/>
          <p:nvPr>
            <p:ph idx="2" type="body"/>
          </p:nvPr>
        </p:nvSpPr>
        <p:spPr>
          <a:xfrm>
            <a:off x="6781800" y="1600200"/>
            <a:ext cx="1984247" cy="37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25000"/>
              </a:lnSpc>
              <a:spcBef>
                <a:spcPts val="600"/>
              </a:spcBef>
              <a:spcAft>
                <a:spcPts val="1000"/>
              </a:spcAft>
              <a:buClr>
                <a:schemeClr val="accent2"/>
              </a:buClr>
              <a:buFont typeface="Noto Sans Symbols"/>
              <a:buNone/>
              <a:defRPr b="0" i="0" sz="16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284480" lvl="1" marL="640080" marR="0" rtl="0" algn="l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0" i="0" sz="12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231139" lvl="2" marL="1005839" marR="0" rtl="0" algn="l">
              <a:spcBef>
                <a:spcPts val="300"/>
              </a:spcBef>
              <a:buClr>
                <a:srgbClr val="B17733"/>
              </a:buClr>
              <a:buFont typeface="Noto Sans Symbols"/>
              <a:buNone/>
              <a:defRPr b="0" i="0" sz="1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238760" lvl="3" marL="1280160" marR="0" rtl="0" algn="l">
              <a:spcBef>
                <a:spcPts val="300"/>
              </a:spcBef>
              <a:buClr>
                <a:srgbClr val="D58F3E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233680" lvl="4" marL="1554480" marR="0" rtl="0" algn="l">
              <a:spcBef>
                <a:spcPts val="340"/>
              </a:spcBef>
              <a:buClr>
                <a:srgbClr val="D58F3E"/>
              </a:buClr>
              <a:buFont typeface="Noto Sans Symbols"/>
              <a:buNone/>
              <a:defRPr b="0" i="0" sz="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41" name="Shape 241"/>
          <p:cNvSpPr txBox="1"/>
          <p:nvPr>
            <p:ph type="title"/>
          </p:nvPr>
        </p:nvSpPr>
        <p:spPr>
          <a:xfrm>
            <a:off x="6781800" y="457200"/>
            <a:ext cx="1981199" cy="10667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lt2"/>
              </a:buClr>
              <a:buFont typeface="Constantia"/>
              <a:buNone/>
              <a:defRPr b="1" i="0" sz="18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42" name="Shape 242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43" name="Shape 243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  <p:sp>
        <p:nvSpPr>
          <p:cNvPr id="244" name="Shape 244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Рисунок с подписью"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>
            <p:ph type="title"/>
          </p:nvPr>
        </p:nvSpPr>
        <p:spPr>
          <a:xfrm>
            <a:off x="6629400" y="457200"/>
            <a:ext cx="2057400" cy="10667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lt2"/>
              </a:buClr>
              <a:buFont typeface="Constantia"/>
              <a:buNone/>
              <a:defRPr b="1" i="0" sz="18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47" name="Shape 247"/>
          <p:cNvSpPr/>
          <p:nvPr>
            <p:ph idx="2" type="pic"/>
          </p:nvPr>
        </p:nvSpPr>
        <p:spPr>
          <a:xfrm>
            <a:off x="457200" y="457200"/>
            <a:ext cx="6019799" cy="5562600"/>
          </a:xfrm>
          <a:prstGeom prst="rect">
            <a:avLst/>
          </a:prstGeom>
          <a:solidFill>
            <a:srgbClr val="FFFDEB"/>
          </a:solidFill>
          <a:ln>
            <a:noFill/>
          </a:ln>
          <a:effectLst>
            <a:outerShdw blurRad="88900" sx="103000" rotWithShape="0" algn="ctr" sy="103000">
              <a:srgbClr val="000000">
                <a:alpha val="31764"/>
              </a:srgbClr>
            </a:outerShdw>
          </a:effectLst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600"/>
              </a:spcBef>
              <a:buClr>
                <a:schemeClr val="accent2"/>
              </a:buClr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48" name="Shape 248"/>
          <p:cNvSpPr txBox="1"/>
          <p:nvPr>
            <p:ph idx="1" type="body"/>
          </p:nvPr>
        </p:nvSpPr>
        <p:spPr>
          <a:xfrm>
            <a:off x="6629400" y="1600200"/>
            <a:ext cx="2057400" cy="4419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25000"/>
              </a:lnSpc>
              <a:spcBef>
                <a:spcPts val="600"/>
              </a:spcBef>
              <a:spcAft>
                <a:spcPts val="1000"/>
              </a:spcAft>
              <a:buClr>
                <a:schemeClr val="accent2"/>
              </a:buClr>
              <a:buFont typeface="Noto Sans Symbols"/>
              <a:buNone/>
              <a:defRPr b="0" i="0" sz="16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21971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2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77164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1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90182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85102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49" name="Shape 249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50" name="Shape 250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  <p:sp>
        <p:nvSpPr>
          <p:cNvPr id="251" name="Shape 251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Заголовок и вертикальный текст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/>
          <p:nvPr>
            <p:ph type="title"/>
          </p:nvPr>
        </p:nvSpPr>
        <p:spPr>
          <a:xfrm>
            <a:off x="457200" y="152400"/>
            <a:ext cx="82296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9F9F9"/>
              </a:buClr>
              <a:buFont typeface="Constantia"/>
              <a:buNone/>
              <a:defRPr b="0" i="0" sz="42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54" name="Shape 254"/>
          <p:cNvSpPr txBox="1"/>
          <p:nvPr>
            <p:ph idx="1" type="body"/>
          </p:nvPr>
        </p:nvSpPr>
        <p:spPr>
          <a:xfrm rot="5400000">
            <a:off x="2232818" y="-327818"/>
            <a:ext cx="46783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55" name="Shape 255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56" name="Shape 256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57" name="Shape 257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Вертикальный заголовок и текст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9F9F9"/>
              </a:buClr>
              <a:buFont typeface="Constantia"/>
              <a:buNone/>
              <a:defRPr b="0" i="0" sz="42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60" name="Shape 260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61" name="Shape 261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62" name="Shape 262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263" name="Shape 263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rgbClr val="888888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Два объекта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D47F7F"/>
              </a:buClr>
              <a:buFont typeface="Lucida Sans"/>
              <a:buNone/>
              <a:defRPr b="1" i="0" sz="4100" u="none" cap="none" strike="noStrike">
                <a:solidFill>
                  <a:srgbClr val="D4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14325" lvl="0" marL="548640" marR="0" rtl="0" algn="l">
              <a:spcBef>
                <a:spcPts val="520"/>
              </a:spcBef>
              <a:buClr>
                <a:schemeClr val="dk1"/>
              </a:buClr>
              <a:buSzPct val="64999"/>
              <a:buFont typeface="Noto Sans Symbols"/>
              <a:buChar char="⬜"/>
              <a:defRPr b="0" i="0" sz="2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62560" lvl="1" marL="868680" marR="0" rtl="0" algn="l">
              <a:spcBef>
                <a:spcPts val="48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111505" lvl="2" marL="1133856" marR="0" rtl="0" algn="l">
              <a:spcBef>
                <a:spcPts val="40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70611" lvl="3" marL="135331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72136" lvl="4" marL="1545336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14325" lvl="0" marL="548640" marR="0" rtl="0" algn="l">
              <a:spcBef>
                <a:spcPts val="520"/>
              </a:spcBef>
              <a:buClr>
                <a:schemeClr val="dk1"/>
              </a:buClr>
              <a:buSzPct val="64999"/>
              <a:buFont typeface="Noto Sans Symbols"/>
              <a:buChar char="⬜"/>
              <a:defRPr b="0" i="0" sz="2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62560" lvl="1" marL="868680" marR="0" rtl="0" algn="l">
              <a:spcBef>
                <a:spcPts val="48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111505" lvl="2" marL="1133856" marR="0" rtl="0" algn="l">
              <a:spcBef>
                <a:spcPts val="40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70611" lvl="3" marL="135331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72136" lvl="4" marL="1545336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Сравнение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D47F7F"/>
              </a:buClr>
              <a:buFont typeface="Lucida Sans"/>
              <a:buNone/>
              <a:defRPr b="1" i="0" sz="4100" u="none" cap="none" strike="noStrike">
                <a:solidFill>
                  <a:srgbClr val="D4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457200" y="1535112"/>
            <a:ext cx="4040187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284480" lvl="1" marL="868680" marR="0" rtl="0" algn="l">
              <a:spcBef>
                <a:spcPts val="400"/>
              </a:spcBef>
              <a:buClr>
                <a:schemeClr val="dk1"/>
              </a:buClr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232155" lvl="2" marL="1133856" marR="0" rtl="0" algn="l">
              <a:spcBef>
                <a:spcPts val="360"/>
              </a:spcBef>
              <a:buClr>
                <a:schemeClr val="dk1"/>
              </a:buClr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184911" lvl="3" marL="1353312" marR="0" rtl="0" algn="l">
              <a:spcBef>
                <a:spcPts val="320"/>
              </a:spcBef>
              <a:buClr>
                <a:schemeClr val="dk1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186436" lvl="4" marL="1545336" marR="0" rtl="0" algn="l">
              <a:spcBef>
                <a:spcPts val="320"/>
              </a:spcBef>
              <a:buClr>
                <a:schemeClr val="dk1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645025" y="1535112"/>
            <a:ext cx="4041774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284480" lvl="1" marL="868680" marR="0" rtl="0" algn="l">
              <a:spcBef>
                <a:spcPts val="400"/>
              </a:spcBef>
              <a:buClr>
                <a:schemeClr val="dk1"/>
              </a:buClr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232155" lvl="2" marL="1133856" marR="0" rtl="0" algn="l">
              <a:spcBef>
                <a:spcPts val="360"/>
              </a:spcBef>
              <a:buClr>
                <a:schemeClr val="dk1"/>
              </a:buClr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184911" lvl="3" marL="1353312" marR="0" rtl="0" algn="l">
              <a:spcBef>
                <a:spcPts val="320"/>
              </a:spcBef>
              <a:buClr>
                <a:schemeClr val="dk1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186436" lvl="4" marL="1545336" marR="0" rtl="0" algn="l">
              <a:spcBef>
                <a:spcPts val="320"/>
              </a:spcBef>
              <a:buClr>
                <a:schemeClr val="dk1"/>
              </a:buClr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3" type="body"/>
          </p:nvPr>
        </p:nvSpPr>
        <p:spPr>
          <a:xfrm>
            <a:off x="457200" y="2362200"/>
            <a:ext cx="4040187" cy="3763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22580" lvl="0" marL="548640" marR="0" rtl="0" algn="l">
              <a:spcBef>
                <a:spcPts val="480"/>
              </a:spcBef>
              <a:buClr>
                <a:schemeClr val="dk1"/>
              </a:buClr>
              <a:buSzPct val="65000"/>
              <a:buFont typeface="Noto Sans Symbols"/>
              <a:buChar char="⬜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82880" lvl="1" marL="868680" marR="0" rtl="0" algn="l">
              <a:spcBef>
                <a:spcPts val="40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123570" lvl="2" marL="1133856" marR="0" rtl="0" algn="l">
              <a:spcBef>
                <a:spcPts val="36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83311" lvl="3" marL="1353312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84836" lvl="4" marL="1545336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4" type="body"/>
          </p:nvPr>
        </p:nvSpPr>
        <p:spPr>
          <a:xfrm>
            <a:off x="4645025" y="2362200"/>
            <a:ext cx="4041774" cy="3763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22580" lvl="0" marL="548640" marR="0" rtl="0" algn="l">
              <a:spcBef>
                <a:spcPts val="480"/>
              </a:spcBef>
              <a:buClr>
                <a:schemeClr val="dk1"/>
              </a:buClr>
              <a:buSzPct val="65000"/>
              <a:buFont typeface="Noto Sans Symbols"/>
              <a:buChar char="⬜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82880" lvl="1" marL="868680" marR="0" rtl="0" algn="l">
              <a:spcBef>
                <a:spcPts val="40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123570" lvl="2" marL="1133856" marR="0" rtl="0" algn="l">
              <a:spcBef>
                <a:spcPts val="36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83311" lvl="3" marL="1353312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84836" lvl="4" marL="1545336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Только заголовок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D47F7F"/>
              </a:buClr>
              <a:buFont typeface="Lucida Sans"/>
              <a:buNone/>
              <a:defRPr b="1" i="0" sz="4100" u="none" cap="none" strike="noStrike">
                <a:solidFill>
                  <a:srgbClr val="D4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Пустой слайд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Объект с подписью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DE7575"/>
              </a:buClr>
              <a:buFont typeface="Lucida Sans"/>
              <a:buNone/>
              <a:defRPr b="0" i="0" sz="2200" u="none" cap="none" strike="noStrike">
                <a:solidFill>
                  <a:srgbClr val="DE7575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457200" y="1524000"/>
            <a:ext cx="3008313" cy="46021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284480" lvl="1" marL="868680" marR="0" rtl="0" algn="l">
              <a:spcBef>
                <a:spcPts val="240"/>
              </a:spcBef>
              <a:buClr>
                <a:schemeClr val="dk1"/>
              </a:buClr>
              <a:buFont typeface="Noto Sans Symbols"/>
              <a:buNone/>
              <a:defRPr b="0" i="0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232155" lvl="2" marL="1133856" marR="0" rtl="0" algn="l">
              <a:spcBef>
                <a:spcPts val="200"/>
              </a:spcBef>
              <a:buClr>
                <a:schemeClr val="dk1"/>
              </a:buClr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184911" lvl="3" marL="1353312" marR="0" rtl="0" algn="l">
              <a:spcBef>
                <a:spcPts val="180"/>
              </a:spcBef>
              <a:buClr>
                <a:schemeClr val="dk1"/>
              </a:buClr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186436" lvl="4" marL="1545336" marR="0" rtl="0" algn="l">
              <a:spcBef>
                <a:spcPts val="180"/>
              </a:spcBef>
              <a:buClr>
                <a:schemeClr val="dk1"/>
              </a:buClr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14325" lvl="0" marL="548640" marR="0" rtl="0" algn="l">
              <a:spcBef>
                <a:spcPts val="520"/>
              </a:spcBef>
              <a:buClr>
                <a:schemeClr val="dk1"/>
              </a:buClr>
              <a:buSzPct val="64999"/>
              <a:buFont typeface="Noto Sans Symbols"/>
              <a:buChar char="⬜"/>
              <a:defRPr b="0" i="0" sz="2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62560" lvl="1" marL="868680" marR="0" rtl="0" algn="l">
              <a:spcBef>
                <a:spcPts val="48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99441" lvl="2" marL="1133856" marR="0" rtl="0" algn="l">
              <a:spcBef>
                <a:spcPts val="44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2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57911" lvl="3" marL="1353312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72136" lvl="4" marL="1545336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Рисунок с подписью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1828800" y="609600"/>
            <a:ext cx="5486399" cy="52228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D47F7F"/>
              </a:buClr>
              <a:buFont typeface="Lucida Sans"/>
              <a:buNone/>
              <a:defRPr b="1" i="0" sz="2000" u="none" cap="none" strike="noStrike">
                <a:solidFill>
                  <a:srgbClr val="D4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1828800" y="1831975"/>
            <a:ext cx="5486399" cy="3962399"/>
          </a:xfrm>
          <a:prstGeom prst="rect">
            <a:avLst/>
          </a:prstGeom>
          <a:solidFill>
            <a:schemeClr val="lt2"/>
          </a:solidFill>
          <a:ln cap="sq" cmpd="sng" w="44450">
            <a:solidFill>
              <a:srgbClr val="FFFFFF"/>
            </a:solidFill>
            <a:prstDash val="solid"/>
            <a:miter/>
            <a:headEnd len="med" w="med" type="none"/>
            <a:tailEnd len="med" w="med" type="none"/>
          </a:ln>
          <a:effectLst>
            <a:outerShdw blurRad="190500" dir="2700000" dist="228600" sy="90000">
              <a:srgbClr val="000000">
                <a:alpha val="24705"/>
              </a:srgbClr>
            </a:outerShdw>
          </a:effectLst>
        </p:spPr>
        <p:txBody>
          <a:bodyPr anchorCtr="0" anchor="t" bIns="91425" lIns="91425" rIns="91425" tIns="91425"/>
          <a:lstStyle>
            <a:lvl1pPr indent="-2540" lvl="0" marL="548640" marR="0" rtl="0" algn="l">
              <a:spcBef>
                <a:spcPts val="640"/>
              </a:spcBef>
              <a:buClr>
                <a:schemeClr val="dk1"/>
              </a:buClr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62560" lvl="1" marL="868680" marR="0" rtl="0" algn="l">
              <a:spcBef>
                <a:spcPts val="48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99441" lvl="2" marL="1133856" marR="0" rtl="0" algn="l">
              <a:spcBef>
                <a:spcPts val="44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2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57911" lvl="3" marL="1353312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59436" lvl="4" marL="1545336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828800" y="1166787"/>
            <a:ext cx="5486399" cy="53035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280"/>
              </a:spcBef>
              <a:buClr>
                <a:schemeClr val="dk1"/>
              </a:buClr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223520" lvl="1" marL="868680" marR="0" rtl="0" algn="l">
              <a:spcBef>
                <a:spcPts val="24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171830" lvl="2" marL="1133856" marR="0" rtl="0" algn="l">
              <a:spcBef>
                <a:spcPts val="20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1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127761" lvl="3" marL="1353312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9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129286" lvl="4" marL="1545336" marR="0" rtl="0" algn="l">
              <a:spcBef>
                <a:spcPts val="18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9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00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03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03.png"/><Relationship Id="rId2" Type="http://schemas.openxmlformats.org/officeDocument/2006/relationships/slideLayout" Target="../slideLayouts/slideLayout19.xml"/><Relationship Id="rId3" Type="http://schemas.openxmlformats.org/officeDocument/2006/relationships/slideLayout" Target="../slideLayouts/slideLayout20.xml"/><Relationship Id="rId4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4.xml"/><Relationship Id="rId8" Type="http://schemas.openxmlformats.org/officeDocument/2006/relationships/theme" Target="../theme/theme1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35.xml"/><Relationship Id="rId1" Type="http://schemas.openxmlformats.org/officeDocument/2006/relationships/image" Target="../media/image06.png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rgbClr val="D47F7F"/>
              </a:buClr>
              <a:buFont typeface="Lucida Sans"/>
              <a:buNone/>
              <a:defRPr b="1" i="0" sz="4100" u="none" cap="none" strike="noStrike">
                <a:solidFill>
                  <a:srgbClr val="D47F7F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06070" lvl="0" marL="548640" marR="0" rtl="0" algn="l">
              <a:spcBef>
                <a:spcPts val="560"/>
              </a:spcBef>
              <a:buClr>
                <a:schemeClr val="dk1"/>
              </a:buClr>
              <a:buSzPct val="65000"/>
              <a:buFont typeface="Noto Sans Symbols"/>
              <a:buChar char="⬜"/>
              <a:defRPr b="0" i="0" sz="2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162560" lvl="1" marL="868680" marR="0" rtl="0" algn="l">
              <a:spcBef>
                <a:spcPts val="480"/>
              </a:spcBef>
              <a:buClr>
                <a:schemeClr val="dk1"/>
              </a:buClr>
              <a:buSzPct val="80000"/>
              <a:buFont typeface="Noto Sans Symbols"/>
              <a:buChar char="◼"/>
              <a:defRPr b="0" i="0" sz="2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99441" lvl="2" marL="1133856" marR="0" rtl="0" algn="l">
              <a:spcBef>
                <a:spcPts val="440"/>
              </a:spcBef>
              <a:buClr>
                <a:schemeClr val="dk1"/>
              </a:buClr>
              <a:buSzPct val="95000"/>
              <a:buFont typeface="Noto Sans Symbols"/>
              <a:buChar char="▫"/>
              <a:defRPr b="0" i="0" sz="2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57911" lvl="3" marL="1353312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59436" lvl="4" marL="1545336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Noto Sans Symbols"/>
              <a:buChar char="◾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5692" lvl="5" marL="1764792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Noto Sans Symbols"/>
              <a:buChar char="•"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86360" lvl="6" marL="196596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97027" lvl="7" marL="2167128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94995" lvl="8" marL="2368296" marR="0" rtl="0" algn="l">
              <a:spcBef>
                <a:spcPts val="280"/>
              </a:spcBef>
              <a:buClr>
                <a:schemeClr val="dk1"/>
              </a:buClr>
              <a:buSzPct val="100000"/>
              <a:buFont typeface="Noto Sans Symbols"/>
              <a:buChar char="⚫"/>
              <a:defRPr b="0" i="0" sz="14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57200" y="641667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rIns="0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-2999" r="-2999" t="0"/>
          </a:stretch>
        </a:blip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Shape 85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-2999" r="-2999" t="0"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8" name="Shape 13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9" name="Shape 13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0" name="Shape 14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uk-UA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>
            <p:ph idx="1" type="body"/>
          </p:nvPr>
        </p:nvSpPr>
        <p:spPr>
          <a:xfrm>
            <a:off x="457200" y="1447800"/>
            <a:ext cx="8229600" cy="46783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3985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154940" lvl="1" marL="64008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2400" u="none" cap="none" strike="noStrike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117792" lvl="2" marL="1005839" marR="0" rtl="0" algn="l">
              <a:spcBef>
                <a:spcPts val="300"/>
              </a:spcBef>
              <a:buClr>
                <a:srgbClr val="B17733"/>
              </a:buClr>
              <a:buSzPct val="85000"/>
              <a:buFont typeface="Noto Sans Symbols"/>
              <a:buChar char="●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136207" lvl="3" marL="1280160" marR="0" rtl="0" algn="l">
              <a:spcBef>
                <a:spcPts val="30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9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147319" lvl="4" marL="155448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136842" lvl="5" marL="18288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7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96519" lvl="6" marL="2011679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109537" lvl="7" marL="228600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104457" lvl="8" marL="2560320" marR="0" rtl="0" algn="l">
              <a:spcBef>
                <a:spcPts val="340"/>
              </a:spcBef>
              <a:buClr>
                <a:srgbClr val="D58F3E"/>
              </a:buClr>
              <a:buSzPct val="85000"/>
              <a:buFont typeface="Noto Sans Symbols"/>
              <a:buChar char="☞"/>
              <a:defRPr b="0" i="0" sz="15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85" name="Shape 185"/>
          <p:cNvSpPr txBox="1"/>
          <p:nvPr>
            <p:ph idx="10" type="dt"/>
          </p:nvPr>
        </p:nvSpPr>
        <p:spPr>
          <a:xfrm>
            <a:off x="5791200" y="6203667"/>
            <a:ext cx="2590800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86" name="Shape 186"/>
          <p:cNvSpPr txBox="1"/>
          <p:nvPr>
            <p:ph idx="11" type="ftr"/>
          </p:nvPr>
        </p:nvSpPr>
        <p:spPr>
          <a:xfrm>
            <a:off x="2133600" y="6203667"/>
            <a:ext cx="3581399" cy="384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87" name="Shape 187"/>
          <p:cNvSpPr txBox="1"/>
          <p:nvPr>
            <p:ph idx="12" type="sldNum"/>
          </p:nvPr>
        </p:nvSpPr>
        <p:spPr>
          <a:xfrm>
            <a:off x="8410575" y="6181530"/>
            <a:ext cx="6095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600">
                <a:solidFill>
                  <a:schemeClr val="lt2"/>
                </a:solidFill>
                <a:latin typeface="Constantia"/>
                <a:ea typeface="Constantia"/>
                <a:cs typeface="Constantia"/>
                <a:sym typeface="Constantia"/>
              </a:rPr>
              <a:t>‹#›</a:t>
            </a:fld>
          </a:p>
        </p:txBody>
      </p:sp>
      <p:sp>
        <p:nvSpPr>
          <p:cNvPr id="188" name="Shape 188"/>
          <p:cNvSpPr txBox="1"/>
          <p:nvPr>
            <p:ph type="title"/>
          </p:nvPr>
        </p:nvSpPr>
        <p:spPr>
          <a:xfrm>
            <a:off x="457200" y="152400"/>
            <a:ext cx="82296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F9F9F9"/>
              </a:buClr>
              <a:buFont typeface="Constantia"/>
              <a:buNone/>
              <a:defRPr b="0" i="0" sz="42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9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Relationship Id="rId4" Type="http://schemas.openxmlformats.org/officeDocument/2006/relationships/image" Target="../media/image22.png"/><Relationship Id="rId5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www.youtube.com/watch?v=JciVoKOGZeM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6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Lenovo\Pictures\кліо.jpg" id="268" name="Shape 2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9511" y="2924943"/>
            <a:ext cx="4896543" cy="3749655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Shape 269"/>
          <p:cNvSpPr txBox="1"/>
          <p:nvPr>
            <p:ph type="ctrTitle"/>
          </p:nvPr>
        </p:nvSpPr>
        <p:spPr>
          <a:xfrm>
            <a:off x="422029" y="1371600"/>
            <a:ext cx="82296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rIns="45700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D47F7F"/>
              </a:buClr>
              <a:buSzPct val="25000"/>
              <a:buFont typeface="Lucida Sans"/>
              <a:buNone/>
            </a:pPr>
            <a:r>
              <a:t/>
            </a:r>
            <a:endParaRPr b="1" i="0" sz="4800" u="none" cap="none" strike="noStrike">
              <a:solidFill>
                <a:schemeClr val="dk1"/>
              </a:solidFill>
              <a:latin typeface="Lucida Sans"/>
              <a:ea typeface="Lucida Sans"/>
              <a:cs typeface="Lucida Sans"/>
              <a:sym typeface="Lucida Sans"/>
            </a:endParaRPr>
          </a:p>
        </p:txBody>
      </p:sp>
      <p:sp>
        <p:nvSpPr>
          <p:cNvPr id="270" name="Shape 270"/>
          <p:cNvSpPr txBox="1"/>
          <p:nvPr>
            <p:ph idx="1" type="subTitle"/>
          </p:nvPr>
        </p:nvSpPr>
        <p:spPr>
          <a:xfrm>
            <a:off x="5220071" y="3886200"/>
            <a:ext cx="3816424" cy="24951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t/>
            </a:r>
            <a:endParaRPr b="0" i="0" sz="2960" u="none" cap="none" strike="noStrik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b="1" i="0" lang="uk-UA" sz="2960" u="none" cap="none" strike="noStrike">
                <a:solidFill>
                  <a:srgbClr val="C00000"/>
                </a:solidFill>
                <a:latin typeface="Book Antiqua"/>
                <a:ea typeface="Book Antiqua"/>
                <a:cs typeface="Book Antiqua"/>
                <a:sym typeface="Book Antiqua"/>
              </a:rPr>
              <a:t>Вчитель історії</a:t>
            </a:r>
          </a:p>
          <a:p>
            <a:pPr indent="0" lvl="0" marL="0" marR="0" rtl="0" algn="ctr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b="1" i="0" lang="uk-UA" sz="2960" u="none" cap="none" strike="noStrike">
                <a:solidFill>
                  <a:srgbClr val="C00000"/>
                </a:solidFill>
                <a:latin typeface="Book Antiqua"/>
                <a:ea typeface="Book Antiqua"/>
                <a:cs typeface="Book Antiqua"/>
                <a:sym typeface="Book Antiqua"/>
              </a:rPr>
              <a:t>Горбачівського НВК </a:t>
            </a:r>
          </a:p>
          <a:p>
            <a:pPr indent="0" lvl="0" marL="0" marR="0" rtl="0" algn="ctr">
              <a:spcBef>
                <a:spcPts val="592"/>
              </a:spcBef>
              <a:buClr>
                <a:schemeClr val="dk1"/>
              </a:buClr>
              <a:buSzPct val="25000"/>
              <a:buFont typeface="Noto Sans Symbols"/>
              <a:buNone/>
            </a:pPr>
            <a:r>
              <a:rPr b="1" i="0" lang="uk-UA" sz="2960" u="none" cap="none" strike="noStrike">
                <a:solidFill>
                  <a:srgbClr val="C00000"/>
                </a:solidFill>
                <a:latin typeface="Book Antiqua"/>
                <a:ea typeface="Book Antiqua"/>
                <a:cs typeface="Book Antiqua"/>
                <a:sym typeface="Book Antiqua"/>
              </a:rPr>
              <a:t>Я.О.Коросташивець</a:t>
            </a:r>
          </a:p>
        </p:txBody>
      </p:sp>
      <p:sp>
        <p:nvSpPr>
          <p:cNvPr id="271" name="Shape 271"/>
          <p:cNvSpPr/>
          <p:nvPr/>
        </p:nvSpPr>
        <p:spPr>
          <a:xfrm>
            <a:off x="1271225" y="980728"/>
            <a:ext cx="6668621" cy="923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0" lang="uk-UA" sz="5400" u="none" cap="none" strike="noStrike">
                <a:solidFill>
                  <a:srgbClr val="FF0000"/>
                </a:solidFill>
                <a:latin typeface="Book Antiqua"/>
                <a:ea typeface="Book Antiqua"/>
                <a:cs typeface="Book Antiqua"/>
                <a:sym typeface="Book Antiqua"/>
              </a:rPr>
              <a:t>Як жили наші предки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tile algn="tl" flip="none" tx="0" sx="100000" ty="0" sy="100000"/>
        </a:blip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/>
          <p:nvPr/>
        </p:nvSpPr>
        <p:spPr>
          <a:xfrm>
            <a:off x="4572000" y="5715000"/>
            <a:ext cx="4572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Shape 336"/>
          <p:cNvSpPr/>
          <p:nvPr/>
        </p:nvSpPr>
        <p:spPr>
          <a:xfrm>
            <a:off x="2500313" y="285750"/>
            <a:ext cx="4572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7" name="Shape 3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504" y="156815"/>
            <a:ext cx="3992562" cy="3379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Shape 3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7504" y="3563801"/>
            <a:ext cx="4518025" cy="3197224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Shape 339"/>
          <p:cNvSpPr txBox="1"/>
          <p:nvPr/>
        </p:nvSpPr>
        <p:spPr>
          <a:xfrm>
            <a:off x="4786312" y="34348"/>
            <a:ext cx="3689349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1" lang="uk-UA" sz="32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Золота пектораль</a:t>
            </a:r>
          </a:p>
        </p:txBody>
      </p:sp>
      <p:sp>
        <p:nvSpPr>
          <p:cNvPr id="340" name="Shape 340"/>
          <p:cNvSpPr/>
          <p:nvPr/>
        </p:nvSpPr>
        <p:spPr>
          <a:xfrm>
            <a:off x="4495367" y="627929"/>
            <a:ext cx="4572000" cy="55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220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Пектораль виявлена 21 червня 1971 року під час археологічних досліджень поховання у кургані Товста Могила (Дніпропетровська область) скіфського періоду.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220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Керівник експедиції — Мозолевський Б. М., заступник керівника — Черненко Є. В.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lang="uk-UA" sz="220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Експедиція виявила численні золоті прикраси у двох поховальних камерах серед яких була й пектораль. Вона, разом з залізним мечем і золотих піхвах знаходилася в короткому коридорі, що сполучав поховальну камеру основного чоловічого із вхідною ямою.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E6D78A"/>
            </a:gs>
            <a:gs pos="12000">
              <a:srgbClr val="E6D78A"/>
            </a:gs>
            <a:gs pos="30000">
              <a:srgbClr val="C7AC4C"/>
            </a:gs>
            <a:gs pos="36000">
              <a:srgbClr val="E6DCA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/>
        </p:nvSpPr>
        <p:spPr>
          <a:xfrm>
            <a:off x="4572000" y="5715000"/>
            <a:ext cx="4572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46" name="Shape 346"/>
          <p:cNvSpPr/>
          <p:nvPr/>
        </p:nvSpPr>
        <p:spPr>
          <a:xfrm>
            <a:off x="2500313" y="285750"/>
            <a:ext cx="4572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47" name="Shape 347"/>
          <p:cNvSpPr txBox="1"/>
          <p:nvPr/>
        </p:nvSpPr>
        <p:spPr>
          <a:xfrm>
            <a:off x="500062" y="306532"/>
            <a:ext cx="3216275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1" lang="uk-UA" sz="32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Золотий гребінь</a:t>
            </a:r>
          </a:p>
        </p:txBody>
      </p:sp>
      <p:pic>
        <p:nvPicPr>
          <p:cNvPr id="348" name="Shape 3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0062" y="1285875"/>
            <a:ext cx="3309937" cy="3971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Shape 3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71937" y="500062"/>
            <a:ext cx="4648199" cy="2747961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Shape 350"/>
          <p:cNvSpPr/>
          <p:nvPr/>
        </p:nvSpPr>
        <p:spPr>
          <a:xfrm>
            <a:off x="4060996" y="3459355"/>
            <a:ext cx="4903491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i="1" lang="uk-UA" sz="2000">
                <a:solidFill>
                  <a:srgbClr val="002060"/>
                </a:solidFill>
                <a:latin typeface="Verdana"/>
                <a:ea typeface="Verdana"/>
                <a:cs typeface="Verdana"/>
                <a:sym typeface="Verdana"/>
              </a:rPr>
              <a:t>Золотий гребінь</a:t>
            </a:r>
            <a:r>
              <a:rPr lang="uk-UA" sz="2000">
                <a:solidFill>
                  <a:srgbClr val="002060"/>
                </a:solidFill>
                <a:latin typeface="Verdana"/>
                <a:ea typeface="Verdana"/>
                <a:cs typeface="Verdana"/>
                <a:sym typeface="Verdana"/>
              </a:rPr>
              <a:t> з кургану Солоха на Мелітопільщині Запорізької обл., відкритого й дослідженого М. Веселовським. Гребінь оздоблено мініатюрними левами, над якими – сцена бою вершників. Зберігається в Ермітажі.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355"/>
          <p:cNvSpPr txBox="1"/>
          <p:nvPr>
            <p:ph idx="1" type="body"/>
          </p:nvPr>
        </p:nvSpPr>
        <p:spPr>
          <a:xfrm>
            <a:off x="5076055" y="260647"/>
            <a:ext cx="3888432" cy="63367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buClr>
                <a:schemeClr val="accent2"/>
              </a:buClr>
              <a:buSzPct val="25000"/>
              <a:buFont typeface="Noto Sans Symbols"/>
              <a:buNone/>
            </a:pPr>
            <a:r>
              <a:rPr b="0" i="0" lang="uk-UA" sz="2405" u="none" cap="none" strike="noStrike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Сучасні українці є однією з гілок історичного слов'янства, походження та етногенез якого до сьогодні остаточно не з'ясовано. Значна частина науковців схиляється до думки, що свої початки слов'янський світ бере ще у бронзовому і ранньозалізному віках (II—І тис. до Н. X.). Вперше про слов'ян згадують римські автори І—II ст. після Н. X., а з VI ст. про них дещо ширше говорять візантійські історики.</a:t>
            </a:r>
          </a:p>
        </p:txBody>
      </p:sp>
      <p:sp>
        <p:nvSpPr>
          <p:cNvPr id="356" name="Shape 356"/>
          <p:cNvSpPr txBox="1"/>
          <p:nvPr>
            <p:ph type="title"/>
          </p:nvPr>
        </p:nvSpPr>
        <p:spPr>
          <a:xfrm>
            <a:off x="457200" y="152400"/>
            <a:ext cx="82296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9F9F9"/>
              </a:buClr>
              <a:buSzPct val="25000"/>
              <a:buFont typeface="Constantia"/>
              <a:buNone/>
            </a:pPr>
            <a:r>
              <a:t/>
            </a:r>
            <a:endParaRPr b="0" i="0" sz="4200" u="none" cap="none" strike="noStrike">
              <a:solidFill>
                <a:srgbClr val="F9F9F9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descr="C:\Users\Lenovo\Desktop\Slovjane (1).jpg" id="357" name="Shape 3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112" y="188640"/>
            <a:ext cx="4564056" cy="65026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 txBox="1"/>
          <p:nvPr>
            <p:ph idx="1" type="body"/>
          </p:nvPr>
        </p:nvSpPr>
        <p:spPr>
          <a:xfrm>
            <a:off x="395536" y="1556791"/>
            <a:ext cx="82296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buClr>
                <a:schemeClr val="accent2"/>
              </a:buClr>
              <a:buSzPct val="85000"/>
              <a:buFont typeface="Noto Sans Symbols"/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63" name="Shape 363"/>
          <p:cNvSpPr txBox="1"/>
          <p:nvPr>
            <p:ph type="title"/>
          </p:nvPr>
        </p:nvSpPr>
        <p:spPr>
          <a:xfrm>
            <a:off x="457197" y="332656"/>
            <a:ext cx="82296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002060"/>
              </a:buClr>
              <a:buSzPct val="25000"/>
              <a:buFont typeface="Constantia"/>
              <a:buNone/>
            </a:pPr>
            <a:r>
              <a:rPr b="0" i="0" lang="uk-UA" sz="3200" u="none" cap="none" strike="noStrike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Уявіть,  що ви археологи  і знайшли  під час розкопок давніх поселень такі речі. Що ви можете розповісти про життя давніх слов’ян?</a:t>
            </a:r>
          </a:p>
        </p:txBody>
      </p:sp>
      <p:pic>
        <p:nvPicPr>
          <p:cNvPr descr="C:\Users\Lenovo\Desktop\v2_15.jpg" id="364" name="Shape 3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0" y="1627925"/>
            <a:ext cx="7624076" cy="5043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 txBox="1"/>
          <p:nvPr>
            <p:ph idx="1" type="body"/>
          </p:nvPr>
        </p:nvSpPr>
        <p:spPr>
          <a:xfrm>
            <a:off x="107504" y="457200"/>
            <a:ext cx="9036495" cy="5714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uk-UA" sz="32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http://www.youtube.com/watch?v=JciVoKOGZeM</a:t>
            </a:r>
          </a:p>
        </p:txBody>
      </p:sp>
      <p:sp>
        <p:nvSpPr>
          <p:cNvPr id="370" name="Shape 370"/>
          <p:cNvSpPr txBox="1"/>
          <p:nvPr>
            <p:ph idx="2" type="body"/>
          </p:nvPr>
        </p:nvSpPr>
        <p:spPr>
          <a:xfrm>
            <a:off x="6781800" y="1600200"/>
            <a:ext cx="1984247" cy="37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b="0" i="0" lang="uk-UA" sz="16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www.youtube.com/watch?v=JciVoKOGZeM</a:t>
            </a:r>
          </a:p>
        </p:txBody>
      </p:sp>
      <p:sp>
        <p:nvSpPr>
          <p:cNvPr id="371" name="Shape 371"/>
          <p:cNvSpPr txBox="1"/>
          <p:nvPr>
            <p:ph type="title"/>
          </p:nvPr>
        </p:nvSpPr>
        <p:spPr>
          <a:xfrm>
            <a:off x="6781800" y="457200"/>
            <a:ext cx="1981199" cy="10667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Calibri"/>
              <a:buNone/>
            </a:pPr>
            <a:r>
              <a:t/>
            </a:r>
            <a:endParaRPr b="1" i="0" sz="18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 txBox="1"/>
          <p:nvPr>
            <p:ph type="title"/>
          </p:nvPr>
        </p:nvSpPr>
        <p:spPr>
          <a:xfrm>
            <a:off x="457200" y="152400"/>
            <a:ext cx="4186808" cy="75631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F9F9F9"/>
              </a:buClr>
              <a:buSzPct val="25000"/>
              <a:buFont typeface="Constantia"/>
              <a:buNone/>
            </a:pPr>
            <a:r>
              <a:rPr b="0" i="0" lang="uk-UA" sz="42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rPr>
              <a:t>Робота з картою </a:t>
            </a:r>
          </a:p>
        </p:txBody>
      </p:sp>
      <p:pic>
        <p:nvPicPr>
          <p:cNvPr id="377" name="Shape 37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9671" y="902982"/>
            <a:ext cx="5976664" cy="3850324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Shape 378"/>
          <p:cNvSpPr/>
          <p:nvPr/>
        </p:nvSpPr>
        <p:spPr>
          <a:xfrm>
            <a:off x="323528" y="4753307"/>
            <a:ext cx="8568951" cy="1815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buSzPct val="25000"/>
              <a:buNone/>
            </a:pPr>
            <a:r>
              <a:rPr lang="uk-UA" sz="28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Роздивіться  карту  і  з'ясуйте,  на  якій  території  проживали  трипільські  племена,  кімерійці,  скіфи,  греки. Запишіть  отриману  з  карти  інформацію  у  свій  зошит.</a:t>
            </a: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 txBox="1"/>
          <p:nvPr>
            <p:ph type="title"/>
          </p:nvPr>
        </p:nvSpPr>
        <p:spPr>
          <a:xfrm>
            <a:off x="467543" y="476672"/>
            <a:ext cx="8229600" cy="59766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9F9F9"/>
              </a:buClr>
              <a:buSzPct val="25000"/>
              <a:buFont typeface="Constantia"/>
              <a:buNone/>
            </a:pPr>
            <a:r>
              <a:rPr b="0" i="0" lang="uk-UA" sz="4200" u="none" cap="none" strike="noStrike">
                <a:solidFill>
                  <a:srgbClr val="F9F9F9"/>
                </a:solidFill>
                <a:latin typeface="Constantia"/>
                <a:ea typeface="Constantia"/>
                <a:cs typeface="Constantia"/>
                <a:sym typeface="Constantia"/>
              </a:rPr>
              <a:t>  </a:t>
            </a:r>
          </a:p>
        </p:txBody>
      </p:sp>
      <p:sp>
        <p:nvSpPr>
          <p:cNvPr id="384" name="Shape 384"/>
          <p:cNvSpPr/>
          <p:nvPr/>
        </p:nvSpPr>
        <p:spPr>
          <a:xfrm>
            <a:off x="430370" y="188640"/>
            <a:ext cx="8352928" cy="64940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Закріплення знань учнів.</a:t>
            </a:r>
            <a:b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</a:br>
            <a: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1.   Які народи проживали на території України в давні часи?</a:t>
            </a:r>
            <a:b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</a:br>
            <a: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2.   Хто такі слов’яни і де вони засновували свої поселення?</a:t>
            </a:r>
            <a:b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</a:br>
            <a: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3.  Які звичаї та обряди вам запам'яталися?</a:t>
            </a:r>
            <a:b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</a:br>
            <a: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4.  На основі яких джерел учені-історики досліджують життя давніх мешканців України? 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5.  Встановіть,  що  було  спільного  і  відмінного  у  народів,  які  проживали</a:t>
            </a:r>
            <a:b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</a:br>
            <a: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на території України в давнину.</a:t>
            </a:r>
            <a:b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</a:br>
            <a: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6.  Пригадайте українські назви місяців і поясніть, як вони пов’язані з і способом життя слов’ян.</a:t>
            </a:r>
            <a:b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</a:br>
            <a: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  <a:t>7.  Чому речові пам’ятки  —  свідчення життя давніх мешканців  на  території нашої країни — є частиною національних скарбів України?</a:t>
            </a:r>
            <a:br>
              <a:rPr lang="uk-UA" sz="2600">
                <a:solidFill>
                  <a:srgbClr val="002060"/>
                </a:solidFill>
                <a:latin typeface="Constantia"/>
                <a:ea typeface="Constantia"/>
                <a:cs typeface="Constantia"/>
                <a:sym typeface="Constantia"/>
              </a:rPr>
            </a:b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Lenovo\Desktop\vostslav.jpg" id="389" name="Shape 3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0808"/>
            <a:ext cx="9144000" cy="6862338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Shape 390"/>
          <p:cNvSpPr txBox="1"/>
          <p:nvPr>
            <p:ph type="title"/>
          </p:nvPr>
        </p:nvSpPr>
        <p:spPr>
          <a:xfrm>
            <a:off x="820734" y="692695"/>
            <a:ext cx="82296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F9F9F9"/>
              </a:buClr>
              <a:buSzPct val="25000"/>
              <a:buFont typeface="Constantia"/>
              <a:buNone/>
            </a:pPr>
            <a:r>
              <a:t/>
            </a:r>
            <a:endParaRPr b="0" i="0" sz="4200" u="none" cap="none" strike="noStrike">
              <a:solidFill>
                <a:srgbClr val="F9F9F9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91" name="Shape 391"/>
          <p:cNvSpPr txBox="1"/>
          <p:nvPr>
            <p:ph idx="1" type="body"/>
          </p:nvPr>
        </p:nvSpPr>
        <p:spPr>
          <a:xfrm>
            <a:off x="539552" y="116631"/>
            <a:ext cx="82296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b="0" i="0" lang="uk-UA" sz="2800" u="none" cap="none" strike="noStrike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Домашнє завдання</a:t>
            </a:r>
          </a:p>
          <a:p>
            <a:pPr indent="0" lvl="0" marL="0" marR="0" rtl="0" algn="l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b="0" i="0" lang="uk-UA" sz="2800" u="none" cap="none" strike="noStrike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1. Опрацювати § 13</a:t>
            </a:r>
          </a:p>
          <a:p>
            <a:pPr indent="0" lvl="0" marL="0" marR="0" rtl="0" algn="l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Noto Sans Symbols"/>
              <a:buNone/>
            </a:pPr>
            <a:r>
              <a:rPr b="0" i="0" lang="uk-UA" sz="2800" u="none" cap="none" strike="noStrike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2. Письмово: на  основі  тексту  і  малюнків  напишіть оповідання  (10  речень) «Давні мешканці України».</a:t>
            </a:r>
          </a:p>
          <a:p>
            <a:pPr indent="-274320" lvl="0" marL="274320" marR="0" rtl="0" algn="l">
              <a:spcBef>
                <a:spcPts val="600"/>
              </a:spcBef>
              <a:buClr>
                <a:schemeClr val="accent2"/>
              </a:buClr>
              <a:buSzPct val="8500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Shape 2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713" y="222250"/>
            <a:ext cx="8918575" cy="641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Shape 277"/>
          <p:cNvSpPr txBox="1"/>
          <p:nvPr>
            <p:ph type="title"/>
          </p:nvPr>
        </p:nvSpPr>
        <p:spPr>
          <a:xfrm>
            <a:off x="467543" y="609600"/>
            <a:ext cx="7200799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C05050"/>
              </a:buClr>
              <a:buSzPct val="25000"/>
              <a:buFont typeface="Lucida Sans"/>
              <a:buNone/>
            </a:pPr>
            <a:r>
              <a:rPr b="1" i="0" lang="uk-UA" sz="4800" u="none" cap="none" strike="noStrike">
                <a:solidFill>
                  <a:srgbClr val="C05050"/>
                </a:solidFill>
                <a:latin typeface="Lucida Sans"/>
                <a:ea typeface="Lucida Sans"/>
                <a:cs typeface="Lucida Sans"/>
                <a:sym typeface="Lucida Sans"/>
              </a:rPr>
              <a:t>План</a:t>
            </a:r>
          </a:p>
        </p:txBody>
      </p:sp>
      <p:sp>
        <p:nvSpPr>
          <p:cNvPr id="278" name="Shape 278"/>
          <p:cNvSpPr txBox="1"/>
          <p:nvPr>
            <p:ph idx="1" type="body"/>
          </p:nvPr>
        </p:nvSpPr>
        <p:spPr>
          <a:xfrm>
            <a:off x="323528" y="2507785"/>
            <a:ext cx="8363272" cy="3945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9652" lvl="0" marL="73152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b="0" i="0" lang="uk-UA" sz="3200" u="none" cap="none" strike="noStrike">
                <a:solidFill>
                  <a:srgbClr val="002060"/>
                </a:solidFill>
                <a:latin typeface="Book Antiqua"/>
                <a:ea typeface="Book Antiqua"/>
                <a:cs typeface="Book Antiqua"/>
                <a:sym typeface="Book Antiqua"/>
              </a:rPr>
              <a:t>1.Трипільська культура на території України.</a:t>
            </a:r>
          </a:p>
          <a:p>
            <a:pPr indent="-9652" lvl="0" marL="73152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b="0" i="0" lang="uk-UA" sz="3200" u="none" cap="none" strike="noStrike">
                <a:solidFill>
                  <a:srgbClr val="CC3399"/>
                </a:solidFill>
                <a:latin typeface="Book Antiqua"/>
                <a:ea typeface="Book Antiqua"/>
                <a:cs typeface="Book Antiqua"/>
                <a:sym typeface="Book Antiqua"/>
              </a:rPr>
              <a:t>2.Звичаї та побут скіфів.</a:t>
            </a:r>
          </a:p>
          <a:p>
            <a:pPr indent="-9652" lvl="0" marL="73152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b="0" i="0" lang="uk-UA" sz="3200" u="none" cap="none" strike="noStrike">
                <a:solidFill>
                  <a:srgbClr val="9900CC"/>
                </a:solidFill>
                <a:latin typeface="Book Antiqua"/>
                <a:ea typeface="Book Antiqua"/>
                <a:cs typeface="Book Antiqua"/>
                <a:sym typeface="Book Antiqua"/>
              </a:rPr>
              <a:t>3.Слов'яни, їх культура, звичаї та побут. </a:t>
            </a:r>
          </a:p>
          <a:p>
            <a:pPr indent="-9652" lvl="0" marL="73152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Noto Sans Symbols"/>
              <a:buNone/>
            </a:pPr>
            <a:r>
              <a:rPr b="0" i="0" lang="uk-UA" sz="3200" u="none" cap="none" strike="noStrike">
                <a:solidFill>
                  <a:srgbClr val="FF3300"/>
                </a:solidFill>
                <a:latin typeface="Book Antiqua"/>
                <a:ea typeface="Book Antiqua"/>
                <a:cs typeface="Book Antiqua"/>
                <a:sym typeface="Book Antiqua"/>
              </a:rPr>
              <a:t>4.Як досліджують життя давніх мешканців України?</a:t>
            </a:r>
          </a:p>
          <a:p>
            <a:pPr indent="-9652" lvl="0" marL="73152" marR="0" rtl="0" algn="l">
              <a:spcBef>
                <a:spcPts val="640"/>
              </a:spcBef>
              <a:buClr>
                <a:schemeClr val="dk1"/>
              </a:buClr>
              <a:buSzPct val="25000"/>
              <a:buFont typeface="Noto Sans Symbols"/>
              <a:buNone/>
            </a:pPr>
            <a:r>
              <a:t/>
            </a:r>
            <a:endParaRPr b="0" i="0" sz="3200" u="none" cap="none" strike="noStrike">
              <a:solidFill>
                <a:srgbClr val="FF3300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p:bgPr>
    </p:bg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/>
          <p:nvPr>
            <p:ph type="title"/>
          </p:nvPr>
        </p:nvSpPr>
        <p:spPr>
          <a:xfrm>
            <a:off x="179388" y="1844675"/>
            <a:ext cx="49688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uk-UA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Уявіть себе давнім українцем і розкажіть, що ви бачите навколо себе. </a:t>
            </a:r>
            <a:br>
              <a:rPr b="0" i="0" lang="uk-UA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uk-UA" sz="32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(У якій місцевості ви проживаєте, який у вас будинок, як ви одягнуті.)</a:t>
            </a:r>
            <a:br>
              <a:rPr b="0" i="0" lang="uk-UA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/>
          <p:nvPr/>
        </p:nvSpPr>
        <p:spPr>
          <a:xfrm>
            <a:off x="4572000" y="5715000"/>
            <a:ext cx="4572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Shape 289"/>
          <p:cNvSpPr/>
          <p:nvPr/>
        </p:nvSpPr>
        <p:spPr>
          <a:xfrm>
            <a:off x="2500313" y="285750"/>
            <a:ext cx="4572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0" name="Shape 2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4313" y="214312"/>
            <a:ext cx="3116693" cy="4294807"/>
          </a:xfrm>
          <a:prstGeom prst="rect">
            <a:avLst/>
          </a:prstGeom>
          <a:noFill/>
          <a:ln cap="sq" cmpd="sng" w="381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  <a:effectLst>
            <a:outerShdw blurRad="50799" rotWithShape="0" algn="tl" dir="2700000" dist="38100">
              <a:srgbClr val="000000">
                <a:alpha val="42745"/>
              </a:srgbClr>
            </a:outerShdw>
          </a:effectLst>
        </p:spPr>
      </p:pic>
      <p:sp>
        <p:nvSpPr>
          <p:cNvPr id="291" name="Shape 291"/>
          <p:cNvSpPr txBox="1"/>
          <p:nvPr/>
        </p:nvSpPr>
        <p:spPr>
          <a:xfrm>
            <a:off x="3635896" y="260350"/>
            <a:ext cx="4392488" cy="3970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1" lang="uk-UA" sz="2400" u="none" cap="none" strike="noStrik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У 1893 році відомий український археолог Вікентій Хвойка провів розкопки поблизу села Трипілля на Київщині. Після тривалої роботи він зумів відтворити картини життя трипільців</a:t>
            </a:r>
            <a:r>
              <a:rPr b="1" i="1" lang="uk-U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Lenovo\Desktop\Давні мешканці України_ 4 тыс изображений найдено в Яндекс.Картинках_files\img7.jpg" id="296" name="Shape 2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 txBox="1"/>
          <p:nvPr>
            <p:ph type="title"/>
          </p:nvPr>
        </p:nvSpPr>
        <p:spPr>
          <a:xfrm>
            <a:off x="827583" y="260647"/>
            <a:ext cx="7272808" cy="367240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uk-UA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b="0" i="0" lang="uk-UA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uk-UA" sz="2800" u="none" cap="none" strike="noStrike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Форма селищ. Одне з поселень трипільських часів (на урочищі Коломийщина, біля села Халеп'я, у районі м. Трипілля) розкопано повністю. Як показали розкопки, властивою особливістю селища трипільських часів було те, що житла в цьому селищі були розташовані по колу. Отже, середина селища становила вільну, незабудовану площу.</a:t>
            </a:r>
            <a:br>
              <a:rPr b="0" i="0" lang="uk-UA" sz="2800" u="none" cap="none" strike="noStrike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uk-UA" sz="2800" u="none" cap="none" strike="noStrike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descr="C:\Users\Lenovo\Desktop\Давні мешканці України_ 4 тыс изображений найдено в Яндекс.Картинках_files\i (1).jpg" id="302" name="Shape 30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55976" y="4057200"/>
            <a:ext cx="4650084" cy="2621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 txBox="1"/>
          <p:nvPr>
            <p:ph type="title"/>
          </p:nvPr>
        </p:nvSpPr>
        <p:spPr>
          <a:xfrm>
            <a:off x="457200" y="274637"/>
            <a:ext cx="8229600" cy="142616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SzPct val="25000"/>
              <a:buNone/>
            </a:pPr>
            <a:br>
              <a:rPr b="0" i="0" lang="uk-UA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uk-UA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uk-UA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uk-UA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uk-UA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uk-UA" sz="3600" u="none" cap="none" strike="noStrike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  <a:t>Житла. Техніка будівництва. У згаданому селищі, яке розкопано на Коломийщині, було біля 30 жител, житла - великі (до 4-5 м у ширину і до 15-20 м у довжину). </a:t>
            </a:r>
            <a:br>
              <a:rPr b="0" i="0" lang="uk-UA" sz="3600" u="none" cap="none" strike="noStrike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uk-UA" sz="3600" u="none" cap="none" strike="noStrike">
                <a:solidFill>
                  <a:srgbClr val="17365D"/>
                </a:solidFill>
                <a:latin typeface="Calibri"/>
                <a:ea typeface="Calibri"/>
                <a:cs typeface="Calibri"/>
                <a:sym typeface="Calibri"/>
              </a:rPr>
            </a:br>
          </a:p>
        </p:txBody>
      </p:sp>
      <p:sp>
        <p:nvSpPr>
          <p:cNvPr id="308" name="Shape 308"/>
          <p:cNvSpPr txBox="1"/>
          <p:nvPr>
            <p:ph idx="1" type="body"/>
          </p:nvPr>
        </p:nvSpPr>
        <p:spPr>
          <a:xfrm>
            <a:off x="457200" y="3645023"/>
            <a:ext cx="8229600" cy="2481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:\Users\Lenovo\Desktop\Давні мешканці України_ 4 тыс изображений найдено в Яндекс.Картинках_files\575710.jpg" id="309" name="Shape 3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1850" y="3501007"/>
            <a:ext cx="8495934" cy="3141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/>
        </p:nvSpPr>
        <p:spPr>
          <a:xfrm>
            <a:off x="4572000" y="5715000"/>
            <a:ext cx="4572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Shape 315"/>
          <p:cNvSpPr/>
          <p:nvPr/>
        </p:nvSpPr>
        <p:spPr>
          <a:xfrm>
            <a:off x="2500313" y="285750"/>
            <a:ext cx="45720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6" name="Shape 3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500" y="428625"/>
            <a:ext cx="4000500" cy="242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Shape 3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54587" y="714375"/>
            <a:ext cx="3698874" cy="207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Shape 3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14937" y="3714750"/>
            <a:ext cx="2857499" cy="2209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Shape 3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57312" y="3571875"/>
            <a:ext cx="2857499" cy="2257425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Shape 320"/>
          <p:cNvSpPr txBox="1"/>
          <p:nvPr/>
        </p:nvSpPr>
        <p:spPr>
          <a:xfrm>
            <a:off x="5429250" y="2786063"/>
            <a:ext cx="3000375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1" lang="uk-UA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Керамічний глечик із рослинним орнаментом</a:t>
            </a:r>
          </a:p>
        </p:txBody>
      </p:sp>
      <p:sp>
        <p:nvSpPr>
          <p:cNvPr id="321" name="Shape 321"/>
          <p:cNvSpPr txBox="1"/>
          <p:nvPr/>
        </p:nvSpPr>
        <p:spPr>
          <a:xfrm>
            <a:off x="571500" y="3000375"/>
            <a:ext cx="4110037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1" lang="uk-UA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Посудина із залишками зерен пшениці</a:t>
            </a:r>
          </a:p>
        </p:txBody>
      </p:sp>
      <p:sp>
        <p:nvSpPr>
          <p:cNvPr id="322" name="Shape 322"/>
          <p:cNvSpPr txBox="1"/>
          <p:nvPr/>
        </p:nvSpPr>
        <p:spPr>
          <a:xfrm>
            <a:off x="1428750" y="6000750"/>
            <a:ext cx="2613025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1" lang="uk-UA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Глиняна жіноча фігурка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Shape 328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Shape 329"/>
          <p:cNvSpPr txBox="1"/>
          <p:nvPr>
            <p:ph idx="2" type="body"/>
          </p:nvPr>
        </p:nvSpPr>
        <p:spPr>
          <a:xfrm>
            <a:off x="4644007" y="260647"/>
            <a:ext cx="4038599" cy="6009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b="1" i="0" lang="uk-UA" sz="2200" u="none" cap="none" strike="noStrike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Скіфи або скити (рідше сколоти) — група племен, які жили у VII - III ст. до н. е. на території теперішньої України, Росії та Середньої Азії, згодом, до 3 ст. н. е., в Криму і називали себе «сколотами». </a:t>
            </a:r>
          </a:p>
          <a:p>
            <a:pPr indent="0" lvl="0" marL="0" marR="0" rtl="0" algn="l">
              <a:spcBef>
                <a:spcPts val="44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b="1" i="0" lang="uk-UA" sz="2200" u="none" cap="none" strike="noStrike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За найбільш розповсюдженою версією вони були споріднені з північно-східною іранською групою народів індоєвропейської сім'ї (версія заснована на аналізі слів з мови скіфів, які зустрічаються в писемних пам'ятках тих часів, переважно грецьких. </a:t>
            </a:r>
          </a:p>
        </p:txBody>
      </p:sp>
      <p:pic>
        <p:nvPicPr>
          <p:cNvPr descr="C:\Users\Lenovo\Desktop\Давні мешканці України_ 4 тыс изображений найдено в Яндекс.Картинках_files\Karta-skifi.jpg" id="330" name="Shape 3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88640"/>
            <a:ext cx="4612183" cy="3217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740___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739___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Бумажная">
  <a:themeElements>
    <a:clrScheme name="Бумажная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Апекс">
  <a:themeElements>
    <a:clrScheme name="NewsPrint">
      <a:dk1>
        <a:srgbClr val="000000"/>
      </a:dk1>
      <a:lt1>
        <a:srgbClr val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