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852A-649B-4E8C-9B20-7DF173FA2560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10F5-310A-4DE2-94D8-A707E6C82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piel “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zur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Europa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selbst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Website!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Wähle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Antwort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die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deiner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Meinung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richtig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Spielmarke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auf das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entsprechende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Feld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Mach das, was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geschrieben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steht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litica-ua.com/wp-content/uploads/2015/08/vyxod-na-evropejskie-25-08-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-2"/>
          <a:ext cx="8858311" cy="7072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577"/>
                <a:gridCol w="2192187"/>
                <a:gridCol w="2236970"/>
                <a:gridCol w="2214577"/>
              </a:tblGrid>
              <a:tr h="143392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Start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Wie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viele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Staaten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sind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Mitglieder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der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EU?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28 ---------10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29----------5 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2.Leider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falsch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9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stimmt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3.Wie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die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Zahl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Menschen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die in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EU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leben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Űber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500 Mio….16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Űber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600 Mio….12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4.Das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richtig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gro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β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Land in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EU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Deutschland……11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Frankreich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………15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410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5.Das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falsch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1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6.Richtig!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Wo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hat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Europa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ische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Zentralbank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ihren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Sitz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 Paris………21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 Frankfurt am Main….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17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7.Das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falsch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10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8.Leider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stimmt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das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17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154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9.Das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richtig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Seit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wann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besteht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die EU?</a:t>
                      </a:r>
                    </a:p>
                    <a:p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Seit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1993………..23</a:t>
                      </a:r>
                    </a:p>
                    <a:p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Seit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1999………..2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10.Das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richtig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bedeutet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Begriff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“Union”?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Vereinigung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…..3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Institution………7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11.Das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stimmt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4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12.Leider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stimmt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aud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3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154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13.Stimmt!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Sport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Nummer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eins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 Deutschland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Boxen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…………22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Fu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ball………6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14.Du hast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Fehler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gemacht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23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15.Das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richtig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jetzt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24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16.Prima!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Tschechische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Wa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hrung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heisst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..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Euro………19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Krona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……..9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4273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17.Das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richtig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Die Ukraine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grenzt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an…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Ungarn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Polen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…4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Polen,Tschechien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…8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18.Das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stimmt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20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19.Das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aber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falsch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16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20.Ja,stimmt!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Deutsch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offizielle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Sprache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in…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Der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Schweiz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….13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Belgien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…………18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154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21.Das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stimmt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6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22.Falsch!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Feld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13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zuru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ck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23.Du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gut!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Der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gro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̈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β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Inselstaat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auf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unserem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Kontinent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Italien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……………..14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Gro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britanien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…20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24.Du hast gut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gearbeitet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Willkommen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 die EU!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390</Words>
  <Application>Microsoft Office PowerPoint</Application>
  <PresentationFormat>Экран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Spiel “Weg zur Europa”  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 zur Europa</dc:title>
  <dc:creator>Admin</dc:creator>
  <cp:lastModifiedBy>Admin</cp:lastModifiedBy>
  <cp:revision>26</cp:revision>
  <dcterms:created xsi:type="dcterms:W3CDTF">2016-05-10T14:00:24Z</dcterms:created>
  <dcterms:modified xsi:type="dcterms:W3CDTF">2016-05-22T11:19:28Z</dcterms:modified>
</cp:coreProperties>
</file>