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2D6C4F8-A0B4-445C-8F77-F7DC3371A1D3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C484B8-522D-4117-99C5-4D10C98B4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07246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429420"/>
          </a:xfrm>
        </p:spPr>
        <p:txBody>
          <a:bodyPr>
            <a:normAutofit lnSpcReduction="1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Летом в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2016 часу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я ездил на море. Поезд ехал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6000" i="1" dirty="0" err="1" smtClean="0">
                <a:latin typeface="Times New Roman" pitchFamily="18" charset="0"/>
                <a:cs typeface="Times New Roman" pitchFamily="18" charset="0"/>
              </a:rPr>
              <a:t>минут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.Море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было очень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теплое.Я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купался по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3 века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 день.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12 секунд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я провел у моря.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4-002-Priemy-refleksii-emotsionalnogo-sostojanija-i-nastroeni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143899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траница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27 №169 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дополнительно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составить обратную задачу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5857892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Для чего человеку нужно ориентироваться во времени?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215106"/>
          </a:xfrm>
        </p:spPr>
        <p:txBody>
          <a:bodyPr>
            <a:noAutofit/>
          </a:bodyPr>
          <a:lstStyle/>
          <a:p>
            <a:r>
              <a:rPr lang="ru-RU" sz="6600" dirty="0"/>
              <a:t>Нет ног, а хожу, рта нет, а скажу,</a:t>
            </a:r>
            <a:br>
              <a:rPr lang="ru-RU" sz="6600" dirty="0"/>
            </a:br>
            <a:r>
              <a:rPr lang="ru-RU" sz="6600" dirty="0"/>
              <a:t>Когда спать, когда вставать,</a:t>
            </a: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/>
              <a:t>Когда работу начинать.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lock_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9124" y="2928934"/>
            <a:ext cx="3643338" cy="3643338"/>
          </a:xfrm>
        </p:spPr>
      </p:pic>
      <p:pic>
        <p:nvPicPr>
          <p:cNvPr id="5" name="Рисунок 4" descr="clok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42" y="0"/>
            <a:ext cx="4476758" cy="2643182"/>
          </a:xfrm>
          <a:prstGeom prst="rect">
            <a:avLst/>
          </a:prstGeom>
        </p:spPr>
      </p:pic>
      <p:pic>
        <p:nvPicPr>
          <p:cNvPr id="8" name="Рисунок 7" descr="1288996942_c2ynotjheoqnx5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643438" cy="68008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472518" cy="664371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Век, 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год, 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месяц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неделя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сутки,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час,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минута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секунда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472518" cy="6500858"/>
          </a:xfrm>
        </p:spPr>
        <p:txBody>
          <a:bodyPr>
            <a:noAutofit/>
          </a:bodyPr>
          <a:lstStyle/>
          <a:p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В один из дней Петя Зубов как всегда опоздал на урок математики на </a:t>
            </a: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2 мин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., потом целых </a:t>
            </a: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3 мин. 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искал тетрадь, поболтал с соседкой по парте 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1 мин., 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порисовал в блокноте   </a:t>
            </a: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4 минуты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. Сколько времени ученик занимался математикой на уроке, если урок продолжался </a:t>
            </a: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40 мин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1)Узнать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сколько времени Петя потратил.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2)Узнать сколько минут он занимался математикой.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1)2+3+1+4=10 (мин.)- потратил Петя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2)40-10=30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 (мин.)</a:t>
            </a:r>
          </a:p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Ответ: 30 минут занимался Петя математикой.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lnSpcReduction="10000"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Минутка час бережёт.</a:t>
            </a: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Поздно поднялся – день потерял.</a:t>
            </a: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В молодости не научился – жизнь 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потерял.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</TotalTime>
  <Words>176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Слайд 1</vt:lpstr>
      <vt:lpstr>Для чего человеку нужно ориентироваться во времени?</vt:lpstr>
      <vt:lpstr>Нет ног, а хожу, рта нет, а скажу, Когда спать, когда вставать, Когда работу начинать.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2016-10-03T03:09:26Z</dcterms:created>
  <dcterms:modified xsi:type="dcterms:W3CDTF">2016-10-03T16:24:19Z</dcterms:modified>
</cp:coreProperties>
</file>