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6;&#1082;&#1086;&#1083;&#1072;\&#1084;&#1072;&#1090;&#1077;&#1084;&#1072;&#1090;&#1080;&#1082;&#1072;\DIY%20&#1050;&#1072;&#1082;%20&#1089;&#1076;&#1077;&#1083;&#1072;&#1090;&#1100;%20&#1084;&#1072;&#1089;&#1089;&#1091;%20&#1055;&#1072;&#1087;&#1100;&#1077;-&#1084;&#1072;&#1096;&#1077;%20&#1080;&#1079;%20&#1055;&#1042;&#1040;%20&#1080;%20&#1073;&#1091;&#1084;&#1072;&#1075;&#1080;.%20&#1052;&#1072;&#1089;&#1090;&#1077;&#1088;-&#1082;&#1083;&#1072;&#1089;&#1089;%20-%20%20How%20to%20make%20a%20lot%20of%20papier-mache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6;&#1082;&#1086;&#1083;&#1072;\&#1053;&#1077;&#1091;&#1085;&#1099;&#1074;&#1072;&#1102;&#1097;&#1080;&#1081;%20&#1090;&#1072;&#1085;&#1094;&#1091;&#1102;&#1097;&#1080;&#1081;%20&#1105;&#1078;&#1080;&#1082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1071546"/>
            <a:ext cx="62150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Люблю я </a:t>
            </a:r>
            <a:r>
              <a:rPr lang="ru-RU" sz="3600" b="1" dirty="0" err="1" smtClean="0">
                <a:solidFill>
                  <a:srgbClr val="FF0000"/>
                </a:solidFill>
              </a:rPr>
              <a:t>свій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розум</a:t>
            </a:r>
            <a:r>
              <a:rPr lang="ru-RU" sz="3600" b="1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ru-RU" sz="3600" b="1" dirty="0" err="1" smtClean="0">
                <a:solidFill>
                  <a:srgbClr val="00B050"/>
                </a:solidFill>
              </a:rPr>
              <a:t>Увагу</a:t>
            </a:r>
            <a:r>
              <a:rPr lang="ru-RU" sz="3600" b="1" dirty="0" smtClean="0">
                <a:solidFill>
                  <a:srgbClr val="00B050"/>
                </a:solidFill>
              </a:rPr>
              <a:t> та </a:t>
            </a:r>
            <a:r>
              <a:rPr lang="ru-RU" sz="3600" b="1" dirty="0" err="1" smtClean="0">
                <a:solidFill>
                  <a:srgbClr val="00B050"/>
                </a:solidFill>
              </a:rPr>
              <a:t>пам'ять</a:t>
            </a:r>
            <a:r>
              <a:rPr lang="ru-RU" sz="3600" b="1" dirty="0" smtClean="0">
                <a:solidFill>
                  <a:srgbClr val="00B050"/>
                </a:solidFill>
              </a:rPr>
              <a:t>.</a:t>
            </a:r>
          </a:p>
          <a:p>
            <a:pPr algn="ctr"/>
            <a:r>
              <a:rPr lang="ru-RU" sz="3600" b="1" dirty="0" err="1" smtClean="0">
                <a:solidFill>
                  <a:srgbClr val="0070C0"/>
                </a:solidFill>
              </a:rPr>
              <a:t>Працює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мій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мозок</a:t>
            </a:r>
            <a:r>
              <a:rPr lang="ru-RU" sz="3600" b="1" dirty="0" smtClean="0"/>
              <a:t>.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І </a:t>
            </a:r>
            <a:r>
              <a:rPr lang="ru-RU" sz="3600" b="1" dirty="0" err="1" smtClean="0">
                <a:solidFill>
                  <a:srgbClr val="7030A0"/>
                </a:solidFill>
              </a:rPr>
              <a:t>вчусь</a:t>
            </a:r>
            <a:r>
              <a:rPr lang="ru-RU" sz="3600" b="1" dirty="0" smtClean="0">
                <a:solidFill>
                  <a:srgbClr val="7030A0"/>
                </a:solidFill>
              </a:rPr>
              <a:t> я </a:t>
            </a:r>
            <a:r>
              <a:rPr lang="ru-RU" sz="3600" b="1" dirty="0" err="1" smtClean="0">
                <a:solidFill>
                  <a:srgbClr val="7030A0"/>
                </a:solidFill>
              </a:rPr>
              <a:t>старанно</a:t>
            </a:r>
            <a:r>
              <a:rPr lang="ru-RU" sz="3600" b="1" dirty="0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Сприймаю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все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нове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66"/>
                </a:solidFill>
              </a:rPr>
              <a:t>І </a:t>
            </a:r>
            <a:r>
              <a:rPr lang="ru-RU" sz="3600" b="1" dirty="0" err="1" smtClean="0">
                <a:solidFill>
                  <a:srgbClr val="FF0066"/>
                </a:solidFill>
              </a:rPr>
              <a:t>мислю</a:t>
            </a:r>
            <a:r>
              <a:rPr lang="ru-RU" sz="3600" b="1" dirty="0" smtClean="0">
                <a:solidFill>
                  <a:srgbClr val="FF0066"/>
                </a:solidFill>
              </a:rPr>
              <a:t> </a:t>
            </a:r>
            <a:r>
              <a:rPr lang="ru-RU" sz="3600" b="1" dirty="0" err="1" smtClean="0">
                <a:solidFill>
                  <a:srgbClr val="FF0066"/>
                </a:solidFill>
              </a:rPr>
              <a:t>логічно</a:t>
            </a:r>
            <a:r>
              <a:rPr lang="ru-RU" sz="3600" b="1" dirty="0" smtClean="0">
                <a:solidFill>
                  <a:srgbClr val="FF0066"/>
                </a:solidFill>
              </a:rPr>
              <a:t>.</a:t>
            </a:r>
          </a:p>
          <a:p>
            <a:pPr algn="ctr"/>
            <a:r>
              <a:rPr lang="ru-RU" sz="3600" b="1" dirty="0" smtClean="0"/>
              <a:t>Учителя слово</a:t>
            </a:r>
          </a:p>
          <a:p>
            <a:pPr algn="ctr"/>
            <a:r>
              <a:rPr lang="ru-RU" sz="3600" b="1" dirty="0" err="1" smtClean="0">
                <a:solidFill>
                  <a:srgbClr val="002060"/>
                </a:solidFill>
              </a:rPr>
              <a:t>Здійсню</a:t>
            </a:r>
            <a:r>
              <a:rPr lang="ru-RU" sz="3600" b="1" dirty="0" smtClean="0">
                <a:solidFill>
                  <a:srgbClr val="002060"/>
                </a:solidFill>
              </a:rPr>
              <a:t> практично..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IY Как сделать массу Папье-маше из ПВА и бумаги. Мастер-класс -  How to make a lot of papier-mach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pic>
        <p:nvPicPr>
          <p:cNvPr id="19458" name="Picture 2" descr="Картинки по запросу папье маше фрук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214422"/>
            <a:ext cx="4905375" cy="4305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1285860"/>
            <a:ext cx="31432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Потрібно-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143116"/>
            <a:ext cx="3929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Виготовили</a:t>
            </a:r>
            <a:r>
              <a:rPr lang="uk-UA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-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3000372"/>
            <a:ext cx="44291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Залишилось</a:t>
            </a:r>
            <a:r>
              <a:rPr lang="uk-UA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-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1357298"/>
            <a:ext cx="1721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0 м.</a:t>
            </a:r>
            <a:endParaRPr lang="uk-UA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2214554"/>
            <a:ext cx="1340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м.</a:t>
            </a:r>
            <a:endParaRPr lang="uk-UA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3000372"/>
            <a:ext cx="1370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м.</a:t>
            </a:r>
            <a:endParaRPr lang="uk-UA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357166"/>
            <a:ext cx="40559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№ 323</a:t>
            </a:r>
          </a:p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(Самостійно)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2k-matemrivkolyan12-59-1024.jpg"/>
          <p:cNvPicPr>
            <a:picLocks noChangeAspect="1"/>
          </p:cNvPicPr>
          <p:nvPr/>
        </p:nvPicPr>
        <p:blipFill>
          <a:blip r:embed="rId3"/>
          <a:srcRect l="16098" t="80209" r="7254" b="11458"/>
          <a:stretch>
            <a:fillRect/>
          </a:stretch>
        </p:blipFill>
        <p:spPr>
          <a:xfrm>
            <a:off x="1571604" y="2428868"/>
            <a:ext cx="6357982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29" y="0"/>
            <a:ext cx="91304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0"/>
            <a:ext cx="3493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Задача 324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428736"/>
            <a:ext cx="348319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uk-UA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Виготовив-</a:t>
            </a:r>
            <a:endParaRPr lang="uk-UA" sz="54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r>
              <a:rPr lang="uk-UA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Залишив-</a:t>
            </a:r>
            <a:endParaRPr lang="uk-UA" sz="54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r>
              <a:rPr lang="uk-UA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Продав-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1428736"/>
            <a:ext cx="1426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 д.,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1500174"/>
            <a:ext cx="3209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35 д. і 5 д.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2285992"/>
            <a:ext cx="1279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 д.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3000372"/>
            <a:ext cx="1249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 д.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286248" y="1428736"/>
            <a:ext cx="1143008" cy="107157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71868" y="3000372"/>
            <a:ext cx="1143008" cy="107157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142976" y="2285992"/>
            <a:ext cx="3000396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00100" y="3929066"/>
            <a:ext cx="3000396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29" y="0"/>
            <a:ext cx="9130471" cy="6858000"/>
          </a:xfrm>
          <a:prstGeom prst="rect">
            <a:avLst/>
          </a:prstGeom>
          <a:noFill/>
        </p:spPr>
      </p:pic>
      <p:pic>
        <p:nvPicPr>
          <p:cNvPr id="24580" name="Picture 4" descr="Картинки по запросу логічні задачі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071546"/>
            <a:ext cx="5762614" cy="4318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29" y="0"/>
            <a:ext cx="9130471" cy="6858000"/>
          </a:xfrm>
          <a:prstGeom prst="rect">
            <a:avLst/>
          </a:prstGeom>
          <a:noFill/>
        </p:spPr>
      </p:pic>
      <p:pic>
        <p:nvPicPr>
          <p:cNvPr id="29698" name="Picture 2" descr="Картинки по запросу чи сподобався ур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357298"/>
            <a:ext cx="4953035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29" y="0"/>
            <a:ext cx="9130471" cy="6858000"/>
          </a:xfrm>
          <a:prstGeom prst="rect">
            <a:avLst/>
          </a:prstGeom>
          <a:noFill/>
        </p:spPr>
      </p:pic>
      <p:pic>
        <p:nvPicPr>
          <p:cNvPr id="28674" name="Picture 2" descr="Картинки по запросу шкільна до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8572560" cy="55007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3000372"/>
            <a:ext cx="5065810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bg2"/>
                </a:solidFill>
              </a:rPr>
              <a:t>С. 59, </a:t>
            </a:r>
            <a:r>
              <a:rPr lang="uk-UA" sz="6600" dirty="0" smtClean="0">
                <a:solidFill>
                  <a:schemeClr val="bg2"/>
                </a:solidFill>
              </a:rPr>
              <a:t>№</a:t>
            </a:r>
            <a:r>
              <a:rPr lang="ru-RU" sz="6600" dirty="0" smtClean="0">
                <a:solidFill>
                  <a:schemeClr val="bg2"/>
                </a:solidFill>
              </a:rPr>
              <a:t> 325</a:t>
            </a:r>
            <a:r>
              <a:rPr lang="ru-RU" sz="6600" smtClean="0">
                <a:solidFill>
                  <a:schemeClr val="bg2"/>
                </a:solidFill>
              </a:rPr>
              <a:t>; </a:t>
            </a:r>
            <a:endParaRPr lang="ru-RU" sz="6600" smtClean="0">
              <a:solidFill>
                <a:schemeClr val="bg2"/>
              </a:solidFill>
            </a:endParaRPr>
          </a:p>
          <a:p>
            <a:r>
              <a:rPr lang="ru-RU" sz="6600" smtClean="0">
                <a:solidFill>
                  <a:schemeClr val="bg2"/>
                </a:solidFill>
              </a:rPr>
              <a:t>326</a:t>
            </a:r>
            <a:r>
              <a:rPr lang="ru-RU" sz="6600" dirty="0" smtClean="0">
                <a:solidFill>
                  <a:schemeClr val="bg2"/>
                </a:solidFill>
              </a:rPr>
              <a:t>.</a:t>
            </a:r>
            <a:endParaRPr lang="ru-RU" sz="66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00430" y="214290"/>
            <a:ext cx="2119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№ 316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1071546"/>
            <a:ext cx="3998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15, 67, 41, 36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1928802"/>
            <a:ext cx="3493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Задача 317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61555" y="2967335"/>
            <a:ext cx="48461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39- (5+3)=31 (с.)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allAtOnce"/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14612" y="357166"/>
            <a:ext cx="13195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+9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357166"/>
            <a:ext cx="110318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-7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000108"/>
            <a:ext cx="2420856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714356"/>
            <a:ext cx="4657044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13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857232"/>
            <a:ext cx="2420856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928670"/>
            <a:ext cx="4657044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26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1000108"/>
            <a:ext cx="4657044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14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642918"/>
            <a:ext cx="4657044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26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714356"/>
            <a:ext cx="4657044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53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4612" y="785794"/>
            <a:ext cx="4657044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61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714356"/>
            <a:ext cx="4657044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90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857232"/>
            <a:ext cx="4657044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63</a:t>
            </a:r>
            <a:endParaRPr lang="ru-RU" sz="3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6" grpId="0" build="allAtOnce"/>
      <p:bldP spid="6" grpId="1" build="allAtOnce"/>
      <p:bldP spid="7" grpId="0" build="allAtOnce"/>
      <p:bldP spid="7" grpId="1" build="allAtOnce"/>
      <p:bldP spid="8" grpId="0" build="allAtOnce"/>
      <p:bldP spid="8" grpId="1" build="allAtOnce"/>
      <p:bldP spid="9" grpId="0" build="allAtOnce"/>
      <p:bldP spid="9" grpId="1" build="allAtOnce"/>
      <p:bldP spid="10" grpId="0" build="allAtOnce"/>
      <p:bldP spid="10" grpId="1" build="allAtOnce"/>
      <p:bldP spid="11" grpId="0" build="allAtOnce"/>
      <p:bldP spid="11" grpId="1" build="allAtOnce"/>
      <p:bldP spid="12" grpId="0" build="allAtOnce"/>
      <p:bldP spid="12" grpId="1" build="allAtOnce"/>
      <p:bldP spid="13" grpId="0" build="allAtOnce"/>
      <p:bldP spid="13" grpId="1" build="allAtOnce"/>
      <p:bldP spid="14" grpId="0" build="allAtOnce"/>
      <p:bldP spid="14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pic>
        <p:nvPicPr>
          <p:cNvPr id="3" name="Рисунок 2" descr="2k-matemrivkolyan12-58-1024.jpg"/>
          <p:cNvPicPr>
            <a:picLocks noChangeAspect="1"/>
          </p:cNvPicPr>
          <p:nvPr/>
        </p:nvPicPr>
        <p:blipFill>
          <a:blip r:embed="rId3"/>
          <a:srcRect l="6980" t="62500" r="11256" b="13541"/>
          <a:stretch>
            <a:fillRect/>
          </a:stretch>
        </p:blipFill>
        <p:spPr>
          <a:xfrm>
            <a:off x="1357290" y="1285860"/>
            <a:ext cx="6500858" cy="38576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00892" y="2071678"/>
            <a:ext cx="10438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58</a:t>
            </a:r>
            <a:endParaRPr lang="ru-RU" sz="6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357166"/>
            <a:ext cx="48734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16 листопада </a:t>
            </a:r>
          </a:p>
          <a:p>
            <a:pPr algn="ctr"/>
            <a:r>
              <a:rPr lang="uk-UA" sz="54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Класна робота</a:t>
            </a:r>
            <a:endParaRPr lang="ru-RU" sz="5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4338" name="Picture 2" descr="Картинки по запросу 1 прописн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786190"/>
            <a:ext cx="1785930" cy="2143120"/>
          </a:xfrm>
          <a:prstGeom prst="rect">
            <a:avLst/>
          </a:prstGeom>
          <a:noFill/>
        </p:spPr>
      </p:pic>
      <p:pic>
        <p:nvPicPr>
          <p:cNvPr id="14340" name="Picture 4" descr="Картинки по запросу 1 прописн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786190"/>
            <a:ext cx="2143140" cy="2143140"/>
          </a:xfrm>
          <a:prstGeom prst="rect">
            <a:avLst/>
          </a:prstGeom>
          <a:noFill/>
        </p:spPr>
      </p:pic>
      <p:pic>
        <p:nvPicPr>
          <p:cNvPr id="14342" name="Picture 6" descr="Картинки по запросу корона принцесс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2357430"/>
            <a:ext cx="4643470" cy="1357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000240"/>
            <a:ext cx="1909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М.д</a:t>
            </a:r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.: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3214686"/>
            <a:ext cx="67585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12, 32, 22, 40, 8, 22,27</a:t>
            </a:r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pic>
        <p:nvPicPr>
          <p:cNvPr id="3" name="Рисунок 2" descr="2k-matemrivkolyan12-59-1024.jpg"/>
          <p:cNvPicPr>
            <a:picLocks noChangeAspect="1"/>
          </p:cNvPicPr>
          <p:nvPr/>
        </p:nvPicPr>
        <p:blipFill>
          <a:blip r:embed="rId3"/>
          <a:srcRect l="10202" t="6250" r="7254" b="53125"/>
          <a:stretch>
            <a:fillRect/>
          </a:stretch>
        </p:blipFill>
        <p:spPr>
          <a:xfrm>
            <a:off x="1571603" y="1285860"/>
            <a:ext cx="5949503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047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1857364"/>
            <a:ext cx="327365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6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50-5+10=</a:t>
            </a:r>
          </a:p>
          <a:p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6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50-(15+5)=</a:t>
            </a:r>
          </a:p>
          <a:p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6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18+22-3=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66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1857364"/>
            <a:ext cx="327365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66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50+(30-7)</a:t>
            </a:r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66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=</a:t>
            </a:r>
          </a:p>
          <a:p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66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56+4-4=</a:t>
            </a:r>
          </a:p>
          <a:p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66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6+(40-4)</a:t>
            </a:r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66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=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66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357166"/>
            <a:ext cx="2119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№ 321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Неунывающий танцующий ёжик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149</Words>
  <PresentationFormat>Экран (4:3)</PresentationFormat>
  <Paragraphs>54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10</cp:revision>
  <dcterms:created xsi:type="dcterms:W3CDTF">2016-11-15T15:27:38Z</dcterms:created>
  <dcterms:modified xsi:type="dcterms:W3CDTF">2016-11-15T16:59:19Z</dcterms:modified>
</cp:coreProperties>
</file>