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ECACE-F994-4731-9F70-9FD7CFCF7DB7}" type="datetimeFigureOut">
              <a:rPr lang="ru-RU"/>
              <a:pPr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D1EF-DD39-448A-AFB2-A9E6183704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6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1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7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8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3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6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8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8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2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3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5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D1EF-DD39-448A-AFB2-A9E61837048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0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1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3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609600"/>
            <a:ext cx="10185400" cy="39624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uk-UA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1 клас</a:t>
            </a:r>
            <a:br>
              <a:rPr lang="uk-UA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4400" dirty="0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Чернишова</a:t>
            </a:r>
            <a:r>
              <a:rPr lang="ru-RU" sz="4400" dirty="0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.ADMIN-CI8BMNRID\Pictures\Новая папка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4081463"/>
            <a:ext cx="3454400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дминистратор.ADMIN-CI8BMNRID\Pictures\i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2" y="3835400"/>
            <a:ext cx="364807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835025"/>
            <a:ext cx="2971130" cy="2970249"/>
          </a:xfrm>
          <a:prstGeom prst="rect">
            <a:avLst/>
          </a:prstGeom>
        </p:spPr>
      </p:pic>
      <p:pic>
        <p:nvPicPr>
          <p:cNvPr id="5" name="Рисунок 4" descr="NEW-LAIX-B-5-font-b-Tactical-b-font-font-b-pen-b-font-life-sa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950" y="835025"/>
            <a:ext cx="3188701" cy="318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06" y="4761929"/>
            <a:ext cx="3499516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is</a:t>
            </a:r>
            <a:r>
              <a:rPr lang="ru-RU" sz="2800" b="1" dirty="0">
                <a:latin typeface="Comic Sans MS"/>
              </a:rPr>
              <a:t> 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a</a:t>
            </a:r>
            <a:r>
              <a:rPr lang="ru-RU" sz="2800" b="1" dirty="0">
                <a:latin typeface="Comic Sans MS"/>
              </a:rPr>
              <a:t> pen.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8590" y="4761929"/>
            <a:ext cx="4244472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are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mic Sans MS"/>
              </a:rPr>
              <a:t>pens</a:t>
            </a:r>
            <a:r>
              <a:rPr lang="ru-RU" sz="2800" b="1" dirty="0">
                <a:latin typeface="Comic Sans MS"/>
              </a:rPr>
              <a:t>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12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835025"/>
            <a:ext cx="2971130" cy="2970249"/>
          </a:xfrm>
          <a:prstGeom prst="rect">
            <a:avLst/>
          </a:prstGeom>
        </p:spPr>
      </p:pic>
      <p:pic>
        <p:nvPicPr>
          <p:cNvPr id="5" name="Рисунок 4" descr="NEW-LAIX-B-5-font-b-Tactical-b-font-font-b-pen-b-font-life-sa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950" y="835025"/>
            <a:ext cx="3188701" cy="318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06" y="4761929"/>
            <a:ext cx="3499516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is</a:t>
            </a:r>
            <a:r>
              <a:rPr lang="ru-RU" sz="2800" b="1" dirty="0">
                <a:latin typeface="Comic Sans MS"/>
              </a:rPr>
              <a:t> 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a</a:t>
            </a:r>
            <a:r>
              <a:rPr lang="ru-RU" sz="2800" b="1" dirty="0">
                <a:latin typeface="Comic Sans MS"/>
              </a:rPr>
              <a:t> pen.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8590" y="4761929"/>
            <a:ext cx="4244472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are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mic Sans MS"/>
              </a:rPr>
              <a:t>pens</a:t>
            </a:r>
            <a:r>
              <a:rPr lang="ru-RU" sz="2800" b="1" dirty="0">
                <a:latin typeface="Comic Sans MS"/>
              </a:rPr>
              <a:t>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25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0_1200_20100116095202369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2019" y="2573774"/>
            <a:ext cx="5291303" cy="3969974"/>
          </a:xfrm>
          <a:prstGeom prst="rect">
            <a:avLst/>
          </a:prstGeom>
        </p:spPr>
      </p:pic>
      <p:pic>
        <p:nvPicPr>
          <p:cNvPr id="5" name="Рисунок 4" descr="13835070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283" y="417381"/>
            <a:ext cx="2613286" cy="2133341"/>
          </a:xfrm>
          <a:prstGeom prst="rect">
            <a:avLst/>
          </a:prstGeom>
        </p:spPr>
      </p:pic>
      <p:pic>
        <p:nvPicPr>
          <p:cNvPr id="6" name="Рисунок 5" descr="зарядка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" y="368300"/>
            <a:ext cx="2152652" cy="21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851" y="461963"/>
            <a:ext cx="8855324" cy="5580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600" b="1" dirty="0"/>
              <a:t>I </a:t>
            </a:r>
            <a:r>
              <a:rPr lang="ru-RU" sz="3600" b="1" dirty="0" err="1"/>
              <a:t>can</a:t>
            </a:r>
            <a:r>
              <a:rPr lang="ru-RU" sz="3600" b="1" dirty="0"/>
              <a:t> </a:t>
            </a:r>
            <a:r>
              <a:rPr lang="ru-RU" dirty="0"/>
              <a:t>- </a:t>
            </a:r>
            <a:r>
              <a:rPr lang="ru-RU" sz="3600" dirty="0"/>
              <a:t>Я </a:t>
            </a:r>
            <a:r>
              <a:rPr lang="ru-RU" sz="3600" dirty="0" err="1"/>
              <a:t>можу</a:t>
            </a:r>
            <a:r>
              <a:rPr lang="ru-RU" dirty="0"/>
              <a:t>                           </a:t>
            </a:r>
            <a:r>
              <a:rPr lang="ru-RU" sz="3600" b="1" dirty="0"/>
              <a:t>I </a:t>
            </a:r>
            <a:r>
              <a:rPr lang="ru-RU" sz="3600" b="1" dirty="0" err="1">
                <a:solidFill>
                  <a:srgbClr val="404040"/>
                </a:solidFill>
                <a:latin typeface="Trebuchet MS"/>
              </a:rPr>
              <a:t>can't</a:t>
            </a:r>
            <a:r>
              <a:rPr lang="ru-RU" sz="3600" dirty="0">
                <a:solidFill>
                  <a:srgbClr val="404040"/>
                </a:solidFill>
                <a:latin typeface="Trebuchet MS"/>
              </a:rPr>
              <a:t> - Я не можу</a:t>
            </a:r>
            <a:endParaRPr lang="ru-RU" sz="360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" name="Рисунок 3" descr="radost1-1024x640.jpg"/>
          <p:cNvPicPr>
            <a:picLocks noChangeAspect="1"/>
          </p:cNvPicPr>
          <p:nvPr/>
        </p:nvPicPr>
        <p:blipFill>
          <a:blip r:embed="rId3"/>
          <a:srcRect l="35529" t="-1993" r="-6407" b="-1015"/>
          <a:stretch>
            <a:fillRect/>
          </a:stretch>
        </p:blipFill>
        <p:spPr>
          <a:xfrm>
            <a:off x="528638" y="1522413"/>
            <a:ext cx="3768941" cy="3427960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50" y="1709738"/>
            <a:ext cx="4461273" cy="29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622300"/>
            <a:ext cx="7902402" cy="1320800"/>
          </a:xfrm>
        </p:spPr>
        <p:txBody>
          <a:bodyPr>
            <a:normAutofit fontScale="90000"/>
          </a:bodyPr>
          <a:lstStyle/>
          <a:p>
            <a:pPr marL="409575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- Урок закінчено. До побачення!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uk-UA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 A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lesson</a:t>
            </a:r>
            <a:r>
              <a:rPr lang="uk-UA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Times New Roman"/>
                <a:ea typeface="Times New Roman"/>
              </a:rPr>
              <a:t>is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Times New Roman"/>
                <a:ea typeface="Times New Roman"/>
              </a:rPr>
              <a:t>complete</a:t>
            </a:r>
            <a:r>
              <a:rPr lang="uk-UA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.ADMIN-CI8BMNRID\Pictures\Новая папка\1012653.530153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58" y="1985485"/>
            <a:ext cx="5562441" cy="41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578" y="1109594"/>
            <a:ext cx="7766936" cy="1646302"/>
          </a:xfrm>
        </p:spPr>
        <p:txBody>
          <a:bodyPr/>
          <a:lstStyle/>
          <a:p>
            <a:r>
              <a:rPr lang="ru-RU" sz="6000" dirty="0" err="1"/>
              <a:t>School</a:t>
            </a:r>
            <a:endParaRPr lang="ru-RU" dirty="0" err="1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4" name="Рисунок 3" descr="345673daab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156" y="2789564"/>
            <a:ext cx="5040212" cy="3921033"/>
          </a:xfrm>
          <a:prstGeom prst="rect">
            <a:avLst/>
          </a:prstGeom>
        </p:spPr>
      </p:pic>
      <p:pic>
        <p:nvPicPr>
          <p:cNvPr id="5" name="Рисунок 4" descr="e55b0ad45bc11c39021eaddf1d4de7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5" y="29251"/>
            <a:ext cx="4434887" cy="2853837"/>
          </a:xfrm>
          <a:prstGeom prst="rect">
            <a:avLst/>
          </a:prstGeom>
        </p:spPr>
      </p:pic>
      <p:pic>
        <p:nvPicPr>
          <p:cNvPr id="6" name="Рисунок 5" descr="Скоро-в-школ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6" y="3770727"/>
            <a:ext cx="4649531" cy="33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slate-v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99" y="277252"/>
            <a:ext cx="4115750" cy="3827173"/>
          </a:xfrm>
        </p:spPr>
      </p:pic>
      <p:pic>
        <p:nvPicPr>
          <p:cNvPr id="7" name="Рисунок 6" descr="V_cursiv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96" y="1723990"/>
            <a:ext cx="4891620" cy="48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85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ie9xrGi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307975"/>
            <a:ext cx="4081859" cy="3794859"/>
          </a:xfrm>
          <a:prstGeom prst="rect">
            <a:avLst/>
          </a:prstGeom>
        </p:spPr>
      </p:pic>
      <p:pic>
        <p:nvPicPr>
          <p:cNvPr id="5" name="Рисунок 4" descr="W_cursiv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711325"/>
            <a:ext cx="4430544" cy="44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90" y="123825"/>
            <a:ext cx="9052985" cy="717550"/>
          </a:xfrm>
        </p:spPr>
        <p:txBody>
          <a:bodyPr>
            <a:normAutofit fontScale="90000"/>
          </a:bodyPr>
          <a:lstStyle/>
          <a:p>
            <a:r>
              <a:rPr lang="ru-RU" sz="5400" b="1" dirty="0" err="1"/>
              <a:t>The</a:t>
            </a:r>
            <a:r>
              <a:rPr lang="ru-RU" sz="5400" b="1" dirty="0"/>
              <a:t> </a:t>
            </a:r>
            <a:r>
              <a:rPr lang="ru-RU" sz="5400" b="1" dirty="0" err="1"/>
              <a:t>flower</a:t>
            </a:r>
            <a:endParaRPr lang="ru-RU" sz="5400" b="1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12" name="Овал 11"/>
          <p:cNvSpPr/>
          <p:nvPr/>
        </p:nvSpPr>
        <p:spPr>
          <a:xfrm rot="-4380000">
            <a:off x="1969282" y="1759218"/>
            <a:ext cx="1992334" cy="2108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-360000">
            <a:off x="3743020" y="739710"/>
            <a:ext cx="1943122" cy="208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700000">
            <a:off x="5488175" y="1232738"/>
            <a:ext cx="2042411" cy="210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4040000">
            <a:off x="2210115" y="3809496"/>
            <a:ext cx="2167847" cy="21082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-900000">
            <a:off x="4289868" y="4359067"/>
            <a:ext cx="2127237" cy="210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-4500000">
            <a:off x="5987765" y="3158773"/>
            <a:ext cx="2001417" cy="210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19527" y="2609019"/>
            <a:ext cx="2558172" cy="209009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err="1"/>
              <a:t>Hare</a:t>
            </a:r>
            <a:endParaRPr lang="ru-RU" sz="5400">
              <a:solidFill>
                <a:srgbClr val="90C226"/>
              </a:solidFill>
              <a:latin typeface="Trebuchet MS"/>
            </a:endParaRPr>
          </a:p>
        </p:txBody>
      </p:sp>
      <p:pic>
        <p:nvPicPr>
          <p:cNvPr id="4" name="Объект 3" descr="f8536a75b57929d7e8f3147630f164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44698" y="3434809"/>
            <a:ext cx="3927145" cy="293607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69" y="1308589"/>
            <a:ext cx="4286913" cy="37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_Яэcтдиglє: Rбцлdёd CфгпёяsЧЫю_ 14"/>
          <p:cNvSpPr/>
          <p:nvPr/>
        </p:nvSpPr>
        <p:spPr>
          <a:xfrm>
            <a:off x="6207125" y="2701925"/>
            <a:ext cx="263424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_Яэcтдиglє: Rбцлdёd CфгпёяsЧЫю_ 13"/>
          <p:cNvSpPr/>
          <p:nvPr/>
        </p:nvSpPr>
        <p:spPr>
          <a:xfrm>
            <a:off x="677863" y="2701925"/>
            <a:ext cx="272748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306235"/>
            <a:ext cx="8596312" cy="573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solidFill>
                  <a:srgbClr val="404040"/>
                </a:solidFill>
                <a:latin typeface="Trebuchet MS"/>
              </a:rPr>
              <a:t> </a:t>
            </a:r>
          </a:p>
          <a:p>
            <a:endParaRPr lang="ru-RU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_Яэcтдиglє: Rбцлdёd CфгпёяsЧЫю_ 5"/>
          <p:cNvSpPr/>
          <p:nvPr/>
        </p:nvSpPr>
        <p:spPr>
          <a:xfrm>
            <a:off x="3716339" y="242236"/>
            <a:ext cx="2789232" cy="1370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000000"/>
                </a:solidFill>
                <a:latin typeface="Trebuchet MS"/>
              </a:rPr>
              <a:t>Iменник</a:t>
            </a:r>
            <a:endParaRPr lang="ru-RU" sz="4400" b="1" dirty="0">
              <a:solidFill>
                <a:srgbClr val="000000"/>
              </a:solidFill>
              <a:latin typeface="Trebuchet M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700606" y="1742505"/>
            <a:ext cx="914400" cy="9144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508181" y="1745570"/>
            <a:ext cx="960849" cy="81080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720366" y="278590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rebuchet MS"/>
              </a:rPr>
              <a:t>Однина</a:t>
            </a:r>
            <a:endParaRPr lang="ru-RU" sz="24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928" y="278590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/>
              <a:t>Множина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4318" y="3772266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000" dirty="0" err="1">
                <a:solidFill>
                  <a:srgbClr val="000000"/>
                </a:solidFill>
                <a:latin typeface="Comic Sans MS"/>
              </a:rPr>
              <a:t>There</a:t>
            </a:r>
            <a:r>
              <a:rPr lang="ru-RU" sz="4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omic Sans MS"/>
              </a:rPr>
              <a:t>is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 </a:t>
            </a:r>
            <a:endParaRPr lang="ru-RU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7917" y="3824299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000" dirty="0" err="1">
                <a:latin typeface="Comic Sans MS"/>
              </a:rPr>
              <a:t>There</a:t>
            </a:r>
            <a:r>
              <a:rPr lang="ru-RU" sz="4000" dirty="0">
                <a:latin typeface="Comic Sans MS"/>
              </a:rPr>
              <a:t> </a:t>
            </a:r>
            <a:r>
              <a:rPr lang="ru-RU" sz="4000" dirty="0" err="1">
                <a:latin typeface="Comic Sans MS"/>
              </a:rPr>
              <a:t>are</a:t>
            </a:r>
            <a:endParaRPr lang="ru-RU" sz="4000" dirty="0">
              <a:latin typeface="Comic Sans MS"/>
            </a:endParaRPr>
          </a:p>
        </p:txBody>
      </p:sp>
      <p:pic>
        <p:nvPicPr>
          <p:cNvPr id="17" name="Рисунок 16" descr="w256h2561346685464Ed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5" y="4251325"/>
            <a:ext cx="1868573" cy="1868627"/>
          </a:xfrm>
          <a:prstGeom prst="rect">
            <a:avLst/>
          </a:prstGeom>
        </p:spPr>
      </p:pic>
      <p:pic>
        <p:nvPicPr>
          <p:cNvPr id="18" name="Рисунок 17" descr="clip81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3" y="4478338"/>
            <a:ext cx="1955803" cy="14669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6005" y="6118859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E76618"/>
                </a:solidFill>
              </a:rPr>
              <a:t>There</a:t>
            </a:r>
            <a:r>
              <a:rPr lang="ru-RU" sz="2400" b="1" u="sng" dirty="0">
                <a:solidFill>
                  <a:srgbClr val="E76618"/>
                </a:solidFill>
              </a:rPr>
              <a:t> </a:t>
            </a:r>
            <a:r>
              <a:rPr lang="ru-RU" sz="2400" b="1" u="sng" dirty="0" err="1">
                <a:solidFill>
                  <a:srgbClr val="E76618"/>
                </a:solidFill>
              </a:rPr>
              <a:t>is</a:t>
            </a:r>
            <a:r>
              <a:rPr lang="ru-RU" sz="2400" dirty="0"/>
              <a:t> </a:t>
            </a:r>
            <a:r>
              <a:rPr lang="ru-RU" sz="2400" b="1" dirty="0"/>
              <a:t>a </a:t>
            </a:r>
            <a:r>
              <a:rPr lang="ru-RU" sz="2400" b="1" dirty="0" err="1"/>
              <a:t>pencil</a:t>
            </a:r>
            <a:r>
              <a:rPr lang="ru-RU" sz="2400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0086" y="6118225"/>
            <a:ext cx="3054014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E76618"/>
                </a:solidFill>
              </a:rPr>
              <a:t>There</a:t>
            </a:r>
            <a:r>
              <a:rPr lang="ru-RU" sz="2400" b="1" u="sng" dirty="0">
                <a:solidFill>
                  <a:srgbClr val="E76618"/>
                </a:solidFill>
              </a:rPr>
              <a:t> </a:t>
            </a:r>
            <a:r>
              <a:rPr lang="ru-RU" sz="2400" b="1" u="sng" dirty="0" err="1">
                <a:solidFill>
                  <a:srgbClr val="E76618"/>
                </a:solidFill>
              </a:rPr>
              <a:t>are</a:t>
            </a:r>
            <a:r>
              <a:rPr lang="ru-RU" sz="2400" b="1" dirty="0"/>
              <a:t> </a:t>
            </a:r>
            <a:r>
              <a:rPr lang="ru-RU" sz="2400" b="1" dirty="0" err="1"/>
              <a:t>pencil</a:t>
            </a:r>
            <a:r>
              <a:rPr lang="ru-RU" sz="2400" b="1" dirty="0" err="1">
                <a:solidFill>
                  <a:srgbClr val="E76618"/>
                </a:solidFill>
              </a:rPr>
              <a:t>s</a:t>
            </a:r>
            <a:r>
              <a:rPr lang="ru-RU" sz="2400" b="1" dirty="0"/>
              <a:t>.</a:t>
            </a:r>
            <a:endParaRPr lang="ru-RU" sz="2400" b="1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25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493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4" y="659484"/>
            <a:ext cx="3364829" cy="3362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563" y="4589463"/>
            <a:ext cx="3499516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is</a:t>
            </a:r>
            <a:r>
              <a:rPr lang="ru-RU" sz="2800" b="1" dirty="0">
                <a:latin typeface="Comic Sans MS"/>
              </a:rPr>
              <a:t> 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a</a:t>
            </a:r>
            <a:r>
              <a:rPr lang="ru-RU" sz="2800" b="1" dirty="0">
                <a:latin typeface="Comic Sans MS"/>
              </a:rPr>
              <a:t> schoolbag.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3064" y="4658585"/>
            <a:ext cx="3499516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are</a:t>
            </a:r>
            <a:r>
              <a:rPr lang="ru-RU" sz="2800" b="1" dirty="0">
                <a:latin typeface="Comic Sans MS"/>
              </a:rPr>
              <a:t> </a:t>
            </a:r>
          </a:p>
          <a:p>
            <a:pPr algn="ctr"/>
            <a:r>
              <a:rPr lang="ru-RU" sz="2800" b="1" dirty="0" err="1">
                <a:latin typeface="Comic Sans MS"/>
              </a:rPr>
              <a:t>schoolbags</a:t>
            </a:r>
            <a:r>
              <a:rPr lang="ru-RU" sz="2800" b="1" dirty="0">
                <a:latin typeface="Comic Sans MS"/>
              </a:rPr>
              <a:t>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8" name="Рисунок 7" descr="18.970.jpg"/>
          <p:cNvPicPr>
            <a:picLocks noChangeAspect="1"/>
          </p:cNvPicPr>
          <p:nvPr/>
        </p:nvPicPr>
        <p:blipFill>
          <a:blip r:embed="rId4"/>
          <a:srcRect l="2576" t="30618" r="-1064" b="4235"/>
          <a:stretch>
            <a:fillRect/>
          </a:stretch>
        </p:blipFill>
        <p:spPr>
          <a:xfrm>
            <a:off x="4010025" y="1217613"/>
            <a:ext cx="5874082" cy="25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knig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638" y="161925"/>
            <a:ext cx="4343746" cy="3301306"/>
          </a:xfrm>
        </p:spPr>
      </p:pic>
      <p:pic>
        <p:nvPicPr>
          <p:cNvPr id="6" name="Рисунок 5" descr="kniga7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650" y="217488"/>
            <a:ext cx="3509876" cy="3184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260" y="4585833"/>
            <a:ext cx="3499516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is</a:t>
            </a:r>
            <a:r>
              <a:rPr lang="ru-RU" sz="2800" b="1" dirty="0">
                <a:latin typeface="Comic Sans MS"/>
              </a:rPr>
              <a:t> 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a</a:t>
            </a:r>
            <a:r>
              <a:rPr lang="ru-RU" sz="2800" b="1" dirty="0">
                <a:latin typeface="Comic Sans MS"/>
              </a:rPr>
              <a:t> book.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216" y="4586288"/>
            <a:ext cx="4244472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There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solidFill>
                  <a:srgbClr val="C42F1A"/>
                </a:solidFill>
                <a:latin typeface="Comic Sans MS"/>
              </a:rPr>
              <a:t>are</a:t>
            </a:r>
            <a:r>
              <a:rPr lang="ru-RU" sz="2800" b="1" dirty="0">
                <a:solidFill>
                  <a:srgbClr val="C42F1A"/>
                </a:solidFill>
                <a:latin typeface="Comic Sans MS"/>
              </a:rPr>
              <a:t> </a:t>
            </a:r>
            <a:r>
              <a:rPr lang="ru-RU" sz="2800" b="1" dirty="0" err="1">
                <a:latin typeface="Comic Sans MS"/>
              </a:rPr>
              <a:t>books</a:t>
            </a:r>
            <a:r>
              <a:rPr lang="ru-RU" sz="2800" b="1" dirty="0">
                <a:latin typeface="Comic Sans MS"/>
              </a:rPr>
              <a:t>.</a:t>
            </a:r>
            <a:endParaRPr lang="ru-RU" sz="28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6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92</Words>
  <Application>Microsoft Office PowerPoint</Application>
  <PresentationFormat>Произвольный</PresentationFormat>
  <Paragraphs>36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Англійська мова 1 клас Тема уроку:School             Підготувала вчитель початкових класів: Чернишова С.В.</vt:lpstr>
      <vt:lpstr>School</vt:lpstr>
      <vt:lpstr>Презентация PowerPoint</vt:lpstr>
      <vt:lpstr>Презентация PowerPoint</vt:lpstr>
      <vt:lpstr>The flower</vt:lpstr>
      <vt:lpstr>Hare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Урок закінчено. До побачення!  - A lesson is complete.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8</cp:revision>
  <dcterms:created xsi:type="dcterms:W3CDTF">2012-07-30T23:42:41Z</dcterms:created>
  <dcterms:modified xsi:type="dcterms:W3CDTF">2016-06-16T17:30:44Z</dcterms:modified>
</cp:coreProperties>
</file>