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CA10D92-D9DC-4FC6-A37B-6CCD27B3A0F8}" type="datetimeFigureOut">
              <a:rPr lang="ru-RU" smtClean="0"/>
              <a:t>06.12.2014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ED5880F-3885-42F3-87C3-16B68C1BD13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438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86"/>
            <a:ext cx="9144000" cy="687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9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5267" r="4056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399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" r="41011"/>
          <a:stretch/>
        </p:blipFill>
        <p:spPr bwMode="auto">
          <a:xfrm>
            <a:off x="-13336" y="0"/>
            <a:ext cx="9157335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673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" r="4116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117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" r="4131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085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" r="4101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7559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"/>
            <a:ext cx="9144000" cy="685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17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9" r="4041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851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тепан Руданський - Повій, вітре, на Вкраїну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395536" y="332656"/>
            <a:ext cx="8366441" cy="6102233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  <p:extLst>
      <p:ext uri="{BB962C8B-B14F-4D97-AF65-F5344CB8AC3E}">
        <p14:creationId xmlns:p14="http://schemas.microsoft.com/office/powerpoint/2010/main" val="75576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8302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218</TotalTime>
  <Words>0</Words>
  <Application>Microsoft Office PowerPoint</Application>
  <PresentationFormat>Экран (4:3)</PresentationFormat>
  <Paragraphs>0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NATALYA</dc:creator>
  <cp:lastModifiedBy>NATALYA</cp:lastModifiedBy>
  <cp:revision>2</cp:revision>
  <dcterms:created xsi:type="dcterms:W3CDTF">2014-12-06T17:15:03Z</dcterms:created>
  <dcterms:modified xsi:type="dcterms:W3CDTF">2014-12-06T20:53:55Z</dcterms:modified>
</cp:coreProperties>
</file>