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9900"/>
    <a:srgbClr val="FF0000"/>
    <a:srgbClr val="000099"/>
    <a:srgbClr val="FF33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1;&#1110;&#1090;&#1077;&#1088;&#1072;&#1090;&#1091;&#1088;&#1085;&#1077;%20&#1095;&#1080;&#1090;&#1072;&#1085;&#1085;&#1103;\&#1054;&#1081;,&#1088;&#1086;&#1076;&#1091;%20&#1085;&#1072;&#1096;%20&#1082;&#1088;&#1072;&#1089;&#1085;&#1080;&#1081;.&#1053;.&#1052;&#1072;&#1090;&#1074;&#1080;&#1077;&#1085;&#1082;&#1086;.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1;&#1110;&#1090;&#1077;&#1088;&#1072;&#1090;&#1091;&#1088;&#1085;&#1077;%20&#1095;&#1080;&#1090;&#1072;&#1085;&#1085;&#1103;\&#1058;&#1056;&#1045;&#1053;&#1040;&#1046;&#1045;&#1056;%20&#1079;%20&#1095;&#1080;&#1090;&#1072;&#1085;&#1085;&#1103;.mp4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96;&#1082;&#1086;&#1083;&#1072;\&#1059;&#1082;&#1088;&#1072;&#1111;&#1085;&#1089;&#1100;&#1082;&#1072;%20&#1084;&#1086;&#1074;&#1072;\&#1055;&#1086;&#1074;&#1090;&#1086;&#1088;&#1080;%20&#1103;&#1082;%20&#1103;%20-%20&#1074;&#1077;&#1089;&#1077;&#1083;&#1072;%20&#1076;&#1080;&#1090;&#1103;&#1095;&#1072;%20&#1088;&#1091;&#1093;&#1072;&#1085;&#1082;&#1072;%20&#1074;&#1110;&#1076;%20&#1075;&#1091;&#1088;&#1090;&#1091;%20&#1052;&#1072;&#1083;&#1076;&#1110;&#1074;&#1080;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час почати нам уро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86974" cy="7858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й,роду наш красний.Н.Матвиенко.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357298"/>
            <a:ext cx="799930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Красний</a:t>
            </a:r>
            <a:endParaRPr lang="ru-RU" sz="1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5310" y="1509698"/>
            <a:ext cx="774244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96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цураймося</a:t>
            </a:r>
            <a:endParaRPr lang="ru-RU" sz="9600" b="1" cap="none" spc="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95310" y="1509698"/>
            <a:ext cx="7063152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39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Сім’я</a:t>
            </a:r>
            <a:endParaRPr lang="ru-RU" sz="239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95310" y="1509698"/>
            <a:ext cx="4354077" cy="37702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23900" b="1" dirty="0" smtClean="0">
                <a:ln w="11430"/>
                <a:solidFill>
                  <a:srgbClr val="0099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Рід</a:t>
            </a:r>
            <a:endParaRPr lang="ru-RU" sz="23900" b="1" cap="none" spc="0" dirty="0">
              <a:ln w="11430"/>
              <a:solidFill>
                <a:srgbClr val="0099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95310" y="1509698"/>
            <a:ext cx="7026668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16600" b="1" dirty="0" smtClean="0">
                <a:ln w="11430"/>
                <a:solidFill>
                  <a:srgbClr val="D6009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Родина</a:t>
            </a:r>
            <a:endParaRPr lang="ru-RU" sz="16600" b="1" cap="none" spc="0" dirty="0">
              <a:ln w="11430"/>
              <a:solidFill>
                <a:srgbClr val="D6009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3" grpId="1" build="allAtOnce"/>
      <p:bldP spid="4" grpId="0" build="allAtOnce"/>
      <p:bldP spid="4" grpId="1" build="allAtOnce"/>
      <p:bldP spid="5" grpId="0" build="allAtOnce"/>
      <p:bldP spid="5" grpId="1" build="allAtOnce"/>
      <p:bldP spid="6" grpId="0" build="allAtOnce"/>
      <p:bldP spid="6" grpId="1" build="allAtOnce"/>
      <p:bldP spid="7" grpId="0" build="allAtOnce"/>
      <p:bldP spid="7" grpI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pic>
        <p:nvPicPr>
          <p:cNvPr id="3" name="Рисунок 2" descr="2-lch-sua-54-638.jpg"/>
          <p:cNvPicPr>
            <a:picLocks noChangeAspect="1"/>
          </p:cNvPicPr>
          <p:nvPr/>
        </p:nvPicPr>
        <p:blipFill>
          <a:blip r:embed="rId3"/>
          <a:srcRect l="11667" t="52083" r="7244" b="6250"/>
          <a:stretch>
            <a:fillRect/>
          </a:stretch>
        </p:blipFill>
        <p:spPr>
          <a:xfrm>
            <a:off x="285720" y="714356"/>
            <a:ext cx="8429684" cy="4987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pic>
        <p:nvPicPr>
          <p:cNvPr id="3" name="Рисунок 2" descr="2-lch-sua-55-638.jpg"/>
          <p:cNvPicPr>
            <a:picLocks noChangeAspect="1"/>
          </p:cNvPicPr>
          <p:nvPr/>
        </p:nvPicPr>
        <p:blipFill>
          <a:blip r:embed="rId3"/>
          <a:srcRect l="27885" t="54167" r="20513" b="16666"/>
          <a:stretch>
            <a:fillRect/>
          </a:stretch>
        </p:blipFill>
        <p:spPr>
          <a:xfrm>
            <a:off x="285720" y="857232"/>
            <a:ext cx="4643470" cy="4286280"/>
          </a:xfrm>
          <a:prstGeom prst="rect">
            <a:avLst/>
          </a:prstGeom>
        </p:spPr>
      </p:pic>
      <p:pic>
        <p:nvPicPr>
          <p:cNvPr id="4" name="Рисунок 3" descr="2-lch-sua-55-638.jpg"/>
          <p:cNvPicPr>
            <a:picLocks noChangeAspect="1"/>
          </p:cNvPicPr>
          <p:nvPr/>
        </p:nvPicPr>
        <p:blipFill>
          <a:blip r:embed="rId3"/>
          <a:srcRect l="19039" t="28125" r="13141" b="45833"/>
          <a:stretch>
            <a:fillRect/>
          </a:stretch>
        </p:blipFill>
        <p:spPr>
          <a:xfrm>
            <a:off x="4500562" y="1285860"/>
            <a:ext cx="4286280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и по запросу підсумок урок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и по запросу дошка шкіль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774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2428868"/>
            <a:ext cx="686598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err="1" smtClean="0">
                <a:solidFill>
                  <a:schemeClr val="bg2"/>
                </a:solidFill>
              </a:rPr>
              <a:t>Вивчити</a:t>
            </a:r>
            <a:r>
              <a:rPr lang="ru-RU" sz="4800" dirty="0" smtClean="0">
                <a:solidFill>
                  <a:schemeClr val="bg2"/>
                </a:solidFill>
              </a:rPr>
              <a:t> </a:t>
            </a:r>
            <a:r>
              <a:rPr lang="ru-RU" sz="4800" dirty="0" err="1" smtClean="0">
                <a:solidFill>
                  <a:schemeClr val="bg2"/>
                </a:solidFill>
              </a:rPr>
              <a:t>пісню</a:t>
            </a:r>
            <a:r>
              <a:rPr lang="ru-RU" sz="4800" dirty="0" smtClean="0">
                <a:solidFill>
                  <a:schemeClr val="bg2"/>
                </a:solidFill>
              </a:rPr>
              <a:t> </a:t>
            </a:r>
            <a:r>
              <a:rPr lang="ru-RU" sz="4800" dirty="0" err="1" smtClean="0">
                <a:solidFill>
                  <a:schemeClr val="bg2"/>
                </a:solidFill>
              </a:rPr>
              <a:t>напам'ять</a:t>
            </a:r>
            <a:r>
              <a:rPr lang="uk-UA" sz="4800" dirty="0" smtClean="0">
                <a:solidFill>
                  <a:schemeClr val="bg2"/>
                </a:solidFill>
              </a:rPr>
              <a:t> </a:t>
            </a:r>
            <a:endParaRPr lang="uk-UA" sz="4800" dirty="0" smtClean="0">
              <a:solidFill>
                <a:schemeClr val="bg2"/>
              </a:solidFill>
            </a:endParaRPr>
          </a:p>
          <a:p>
            <a:pPr algn="ctr"/>
            <a:r>
              <a:rPr lang="uk-UA" sz="4800" dirty="0" smtClean="0">
                <a:solidFill>
                  <a:schemeClr val="bg2"/>
                </a:solidFill>
              </a:rPr>
              <a:t>(</a:t>
            </a:r>
            <a:r>
              <a:rPr lang="uk-UA" sz="4800" dirty="0" smtClean="0">
                <a:solidFill>
                  <a:schemeClr val="bg2"/>
                </a:solidFill>
              </a:rPr>
              <a:t>за бажанням)</a:t>
            </a:r>
            <a:r>
              <a:rPr lang="ru-RU" sz="4800" dirty="0" smtClean="0">
                <a:solidFill>
                  <a:schemeClr val="bg2"/>
                </a:solidFill>
              </a:rPr>
              <a:t>.</a:t>
            </a:r>
            <a:endParaRPr lang="ru-RU" sz="4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928670"/>
            <a:ext cx="950125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>
                <a:solidFill>
                  <a:srgbClr val="0070C0"/>
                </a:solidFill>
              </a:rPr>
              <a:t>Ча-ча-ча-ча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— </a:t>
            </a:r>
            <a:r>
              <a:rPr lang="ru-RU" sz="4400" b="1" dirty="0" err="1" smtClean="0">
                <a:solidFill>
                  <a:srgbClr val="FF0066"/>
                </a:solidFill>
              </a:rPr>
              <a:t>звіріграються</a:t>
            </a:r>
            <a:r>
              <a:rPr lang="ru-RU" sz="4400" b="1" dirty="0" smtClean="0">
                <a:solidFill>
                  <a:srgbClr val="FF0066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в </a:t>
            </a:r>
            <a:r>
              <a:rPr lang="ru-RU" sz="4400" b="1" dirty="0" err="1" smtClean="0">
                <a:solidFill>
                  <a:srgbClr val="FF0066"/>
                </a:solidFill>
              </a:rPr>
              <a:t>м'яча</a:t>
            </a:r>
            <a:r>
              <a:rPr lang="ru-RU" sz="4400" b="1" dirty="0" smtClean="0">
                <a:solidFill>
                  <a:srgbClr val="FF0066"/>
                </a:solidFill>
              </a:rPr>
              <a:t>. </a:t>
            </a:r>
            <a:endParaRPr lang="en-US" sz="4400" b="1" dirty="0" smtClean="0">
              <a:solidFill>
                <a:srgbClr val="FF0066"/>
              </a:solidFill>
            </a:endParaRPr>
          </a:p>
          <a:p>
            <a:endParaRPr lang="ru-RU" sz="4400" b="1" dirty="0" smtClean="0">
              <a:solidFill>
                <a:srgbClr val="FF0066"/>
              </a:solidFill>
            </a:endParaRPr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Ці-ці-цІ-ці</a:t>
            </a:r>
            <a:r>
              <a:rPr lang="ru-RU" sz="4400" b="1" dirty="0" smtClean="0">
                <a:solidFill>
                  <a:srgbClr val="FF0066"/>
                </a:solidFill>
              </a:rPr>
              <a:t> — </a:t>
            </a:r>
            <a:r>
              <a:rPr lang="ru-RU" sz="4400" b="1" dirty="0" err="1" smtClean="0">
                <a:solidFill>
                  <a:srgbClr val="FF0066"/>
                </a:solidFill>
              </a:rPr>
              <a:t>нападаючі</a:t>
            </a:r>
            <a:r>
              <a:rPr lang="ru-RU" sz="4400" b="1" dirty="0" smtClean="0">
                <a:solidFill>
                  <a:srgbClr val="FF0066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— </a:t>
            </a:r>
            <a:r>
              <a:rPr lang="ru-RU" sz="4400" b="1" dirty="0" err="1" smtClean="0">
                <a:solidFill>
                  <a:srgbClr val="FF0066"/>
                </a:solidFill>
              </a:rPr>
              <a:t>зайці</a:t>
            </a:r>
            <a:r>
              <a:rPr lang="ru-RU" sz="4400" b="1" dirty="0" smtClean="0">
                <a:solidFill>
                  <a:srgbClr val="FF0066"/>
                </a:solidFill>
              </a:rPr>
              <a:t>. </a:t>
            </a:r>
            <a:endParaRPr lang="en-US" sz="4400" b="1" dirty="0" smtClean="0">
              <a:solidFill>
                <a:srgbClr val="FF0066"/>
              </a:solidFill>
            </a:endParaRPr>
          </a:p>
          <a:p>
            <a:endParaRPr lang="ru-RU" sz="4400" b="1" dirty="0" smtClean="0">
              <a:solidFill>
                <a:srgbClr val="FF0066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</a:rPr>
              <a:t>Чу-чу-чу</a:t>
            </a:r>
            <a:r>
              <a:rPr lang="en-US" sz="4400" b="1" dirty="0" smtClean="0">
                <a:solidFill>
                  <a:srgbClr val="0070C0"/>
                </a:solidFill>
              </a:rPr>
              <a:t>-</a:t>
            </a:r>
            <a:r>
              <a:rPr lang="ru-RU" sz="4400" b="1" dirty="0" smtClean="0">
                <a:solidFill>
                  <a:srgbClr val="0070C0"/>
                </a:solidFill>
              </a:rPr>
              <a:t>чу</a:t>
            </a:r>
            <a:r>
              <a:rPr lang="ru-RU" sz="4400" b="1" dirty="0" smtClean="0">
                <a:solidFill>
                  <a:srgbClr val="FF0066"/>
                </a:solidFill>
              </a:rPr>
              <a:t>— </a:t>
            </a:r>
            <a:r>
              <a:rPr lang="ru-RU" sz="4400" b="1" dirty="0" err="1" smtClean="0">
                <a:solidFill>
                  <a:srgbClr val="FF0066"/>
                </a:solidFill>
              </a:rPr>
              <a:t>вовк</a:t>
            </a:r>
            <a:r>
              <a:rPr lang="ru-RU" sz="4400" b="1" dirty="0" smtClean="0">
                <a:solidFill>
                  <a:srgbClr val="FF0066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ударив по </a:t>
            </a:r>
            <a:r>
              <a:rPr lang="ru-RU" sz="4400" b="1" dirty="0" err="1" smtClean="0">
                <a:solidFill>
                  <a:srgbClr val="FF0066"/>
                </a:solidFill>
              </a:rPr>
              <a:t>м'ячу</a:t>
            </a:r>
            <a:r>
              <a:rPr lang="ru-RU" sz="4400" b="1" dirty="0" smtClean="0">
                <a:solidFill>
                  <a:srgbClr val="FF0066"/>
                </a:solidFill>
              </a:rPr>
              <a:t>.</a:t>
            </a:r>
            <a:endParaRPr lang="en-US" sz="4400" b="1" dirty="0" smtClean="0">
              <a:solidFill>
                <a:srgbClr val="FF0066"/>
              </a:solidFill>
            </a:endParaRPr>
          </a:p>
          <a:p>
            <a:r>
              <a:rPr lang="ru-RU" sz="4400" b="1" dirty="0" smtClean="0">
                <a:solidFill>
                  <a:srgbClr val="FF0066"/>
                </a:solidFill>
              </a:rPr>
              <a:t> </a:t>
            </a:r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Ця-ця-ця-ця</a:t>
            </a:r>
            <a:r>
              <a:rPr lang="ru-RU" sz="4400" b="1" dirty="0" smtClean="0">
                <a:solidFill>
                  <a:srgbClr val="0070C0"/>
                </a:solidFill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</a:rPr>
              <a:t>— </a:t>
            </a:r>
            <a:r>
              <a:rPr lang="ru-RU" sz="4400" b="1" dirty="0" smtClean="0">
                <a:solidFill>
                  <a:srgbClr val="FF0066"/>
                </a:solidFill>
              </a:rPr>
              <a:t>судить </a:t>
            </a:r>
            <a:r>
              <a:rPr lang="ru-RU" sz="4400" b="1" dirty="0" err="1" smtClean="0">
                <a:solidFill>
                  <a:srgbClr val="FF0066"/>
                </a:solidFill>
              </a:rPr>
              <a:t>гру</a:t>
            </a:r>
            <a:r>
              <a:rPr lang="ru-RU" sz="4400" b="1" dirty="0" smtClean="0">
                <a:solidFill>
                  <a:srgbClr val="FF0066"/>
                </a:solidFill>
              </a:rPr>
              <a:t> у них </a:t>
            </a:r>
            <a:r>
              <a:rPr lang="ru-RU" sz="4400" b="1" dirty="0" err="1" smtClean="0">
                <a:solidFill>
                  <a:srgbClr val="FF0066"/>
                </a:solidFill>
              </a:rPr>
              <a:t>вівця</a:t>
            </a:r>
            <a:r>
              <a:rPr lang="ru-RU" sz="4400" b="1" dirty="0" smtClean="0">
                <a:solidFill>
                  <a:srgbClr val="FF0066"/>
                </a:solidFill>
              </a:rPr>
              <a:t>.</a:t>
            </a:r>
            <a:endParaRPr lang="ru-RU" sz="4400" b="1" dirty="0">
              <a:solidFill>
                <a:srgbClr val="FF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857232"/>
            <a:ext cx="950125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 smtClean="0">
                <a:solidFill>
                  <a:srgbClr val="0070C0"/>
                </a:solidFill>
              </a:rPr>
              <a:t>Ча-ча-ча-ча</a:t>
            </a:r>
            <a:r>
              <a:rPr lang="ru-RU" sz="5400" b="1" dirty="0" smtClean="0">
                <a:solidFill>
                  <a:srgbClr val="0070C0"/>
                </a:solidFill>
              </a:rPr>
              <a:t> </a:t>
            </a:r>
            <a:r>
              <a:rPr lang="ru-RU" sz="5400" b="1" dirty="0" smtClean="0">
                <a:solidFill>
                  <a:srgbClr val="FF0066"/>
                </a:solidFill>
              </a:rPr>
              <a:t> </a:t>
            </a:r>
            <a:endParaRPr lang="en-US" sz="54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5400" b="1" dirty="0" err="1" smtClean="0">
                <a:solidFill>
                  <a:srgbClr val="0070C0"/>
                </a:solidFill>
              </a:rPr>
              <a:t>Ці-ці-цІ-ці</a:t>
            </a:r>
            <a:r>
              <a:rPr lang="ru-RU" sz="5400" b="1" dirty="0" smtClean="0">
                <a:solidFill>
                  <a:srgbClr val="FF0066"/>
                </a:solidFill>
              </a:rPr>
              <a:t> </a:t>
            </a:r>
            <a:endParaRPr lang="en-US" sz="5400" b="1" dirty="0" smtClean="0">
              <a:solidFill>
                <a:srgbClr val="FF0066"/>
              </a:solidFill>
            </a:endParaRPr>
          </a:p>
          <a:p>
            <a:pPr algn="ctr"/>
            <a:endParaRPr lang="ru-RU" sz="54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Чу-чу-чу</a:t>
            </a:r>
            <a:r>
              <a:rPr lang="en-US" sz="5400" b="1" dirty="0" smtClean="0">
                <a:solidFill>
                  <a:srgbClr val="0070C0"/>
                </a:solidFill>
              </a:rPr>
              <a:t>-</a:t>
            </a:r>
            <a:r>
              <a:rPr lang="ru-RU" sz="5400" b="1" dirty="0" smtClean="0">
                <a:solidFill>
                  <a:srgbClr val="0070C0"/>
                </a:solidFill>
              </a:rPr>
              <a:t>чу</a:t>
            </a:r>
            <a:endParaRPr lang="en-US" sz="5400" b="1" dirty="0" smtClean="0">
              <a:solidFill>
                <a:srgbClr val="FF0066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FF0066"/>
                </a:solidFill>
              </a:rPr>
              <a:t> </a:t>
            </a:r>
            <a:r>
              <a:rPr lang="ru-RU" sz="5400" b="1" dirty="0" err="1" smtClean="0">
                <a:solidFill>
                  <a:srgbClr val="0070C0"/>
                </a:solidFill>
              </a:rPr>
              <a:t>Ця-ця-ця-ця</a:t>
            </a:r>
            <a:r>
              <a:rPr lang="ru-RU" sz="5400" b="1" dirty="0" smtClean="0">
                <a:solidFill>
                  <a:srgbClr val="0070C0"/>
                </a:solidFill>
              </a:rPr>
              <a:t> </a:t>
            </a:r>
            <a:endParaRPr lang="ru-RU" sz="5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3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5" grpId="1" build="allAtOnce"/>
      <p:bldP spid="6" grpId="0" build="allAtOnce"/>
      <p:bldP spid="6" grpI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14480" y="571480"/>
            <a:ext cx="4711546" cy="54014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1500" b="1" dirty="0" err="1" smtClean="0">
                <a:solidFill>
                  <a:srgbClr val="FF3300"/>
                </a:solidFill>
              </a:rPr>
              <a:t>Диня</a:t>
            </a:r>
            <a:endParaRPr lang="en-US" sz="11500" b="1" dirty="0" smtClean="0">
              <a:solidFill>
                <a:srgbClr val="FF3300"/>
              </a:solidFill>
            </a:endParaRPr>
          </a:p>
          <a:p>
            <a:pPr algn="ctr"/>
            <a:r>
              <a:rPr lang="ru-RU" sz="11500" b="1" dirty="0" smtClean="0">
                <a:solidFill>
                  <a:srgbClr val="FF3300"/>
                </a:solidFill>
              </a:rPr>
              <a:t> </a:t>
            </a:r>
            <a:r>
              <a:rPr lang="ru-RU" sz="11500" b="1" dirty="0" err="1" smtClean="0">
                <a:solidFill>
                  <a:srgbClr val="FF3300"/>
                </a:solidFill>
              </a:rPr>
              <a:t>тисяча</a:t>
            </a:r>
            <a:endParaRPr lang="en-US" sz="11500" b="1" dirty="0" smtClean="0">
              <a:solidFill>
                <a:srgbClr val="FF3300"/>
              </a:solidFill>
            </a:endParaRPr>
          </a:p>
          <a:p>
            <a:pPr algn="ctr"/>
            <a:r>
              <a:rPr lang="ru-RU" sz="11500" b="1" dirty="0" smtClean="0">
                <a:solidFill>
                  <a:srgbClr val="FF3300"/>
                </a:solidFill>
              </a:rPr>
              <a:t> </a:t>
            </a:r>
            <a:r>
              <a:rPr lang="ru-RU" sz="11500" b="1" dirty="0" err="1" smtClean="0">
                <a:solidFill>
                  <a:srgbClr val="FF3300"/>
                </a:solidFill>
              </a:rPr>
              <a:t>насип</a:t>
            </a:r>
            <a:r>
              <a:rPr lang="ru-RU" sz="11500" b="1" dirty="0" smtClean="0">
                <a:solidFill>
                  <a:srgbClr val="FF3300"/>
                </a:solidFill>
              </a:rPr>
              <a:t> </a:t>
            </a:r>
            <a:endParaRPr lang="ru-RU" sz="8000" b="1" dirty="0">
              <a:solidFill>
                <a:srgbClr val="FF3300"/>
              </a:solidFill>
            </a:endParaRPr>
          </a:p>
        </p:txBody>
      </p:sp>
      <p:pic>
        <p:nvPicPr>
          <p:cNvPr id="16386" name="Picture 2" descr="Картинки по запросу ребен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14338"/>
            <a:ext cx="910299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pic>
        <p:nvPicPr>
          <p:cNvPr id="15362" name="Picture 2" descr="Картинки по запросу го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857232"/>
            <a:ext cx="3643337" cy="4286280"/>
          </a:xfrm>
          <a:prstGeom prst="rect">
            <a:avLst/>
          </a:prstGeom>
          <a:noFill/>
        </p:spPr>
      </p:pic>
      <p:pic>
        <p:nvPicPr>
          <p:cNvPr id="15364" name="Picture 4" descr="Картинки по запросу народ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785794"/>
            <a:ext cx="4714908" cy="4429156"/>
          </a:xfrm>
          <a:prstGeom prst="rect">
            <a:avLst/>
          </a:prstGeom>
          <a:noFill/>
        </p:spPr>
      </p:pic>
      <p:pic>
        <p:nvPicPr>
          <p:cNvPr id="15368" name="Picture 8" descr="Картинки по запросу огоро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0"/>
            <a:ext cx="91092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61555" y="2967335"/>
            <a:ext cx="31097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тренажер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ТРЕНАЖЕР з читанн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-lch-sua-5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pic>
        <p:nvPicPr>
          <p:cNvPr id="4" name="Рисунок 3" descr="2-lch-sua-53-638.jpg"/>
          <p:cNvPicPr>
            <a:picLocks noChangeAspect="1"/>
          </p:cNvPicPr>
          <p:nvPr/>
        </p:nvPicPr>
        <p:blipFill>
          <a:blip r:embed="rId3"/>
          <a:srcRect b="74667"/>
          <a:stretch>
            <a:fillRect/>
          </a:stretch>
        </p:blipFill>
        <p:spPr>
          <a:xfrm>
            <a:off x="357158" y="714356"/>
            <a:ext cx="8358246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Картинки по запросу фон детски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2" name="Picture 6" descr="Картинки по запросу фон детски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8"/>
          </a:xfrm>
          <a:prstGeom prst="rect">
            <a:avLst/>
          </a:prstGeom>
          <a:noFill/>
        </p:spPr>
      </p:pic>
      <p:pic>
        <p:nvPicPr>
          <p:cNvPr id="4" name="Рисунок 3" descr="2-lch-sua-157-638.jpg"/>
          <p:cNvPicPr>
            <a:picLocks noChangeAspect="1"/>
          </p:cNvPicPr>
          <p:nvPr/>
        </p:nvPicPr>
        <p:blipFill>
          <a:blip r:embed="rId3"/>
          <a:srcRect l="10193" t="58333" b="10416"/>
          <a:stretch>
            <a:fillRect/>
          </a:stretch>
        </p:blipFill>
        <p:spPr>
          <a:xfrm>
            <a:off x="142844" y="714356"/>
            <a:ext cx="8572560" cy="2643206"/>
          </a:xfrm>
          <a:prstGeom prst="rect">
            <a:avLst/>
          </a:prstGeom>
        </p:spPr>
      </p:pic>
      <p:pic>
        <p:nvPicPr>
          <p:cNvPr id="5" name="Рисунок 4" descr="2-lch-sua-158-638.jpg"/>
          <p:cNvPicPr>
            <a:picLocks noChangeAspect="1"/>
          </p:cNvPicPr>
          <p:nvPr/>
        </p:nvPicPr>
        <p:blipFill>
          <a:blip r:embed="rId4"/>
          <a:srcRect l="1347" t="6250" r="8718" b="55208"/>
          <a:stretch>
            <a:fillRect/>
          </a:stretch>
        </p:blipFill>
        <p:spPr>
          <a:xfrm>
            <a:off x="0" y="3286124"/>
            <a:ext cx="8643966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овтори як я - весела дитяча руханка від гурту Малдів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</Words>
  <PresentationFormat>Экран (4:3)</PresentationFormat>
  <Paragraphs>23</Paragraphs>
  <Slides>15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5</cp:revision>
  <dcterms:created xsi:type="dcterms:W3CDTF">2016-11-14T18:51:23Z</dcterms:created>
  <dcterms:modified xsi:type="dcterms:W3CDTF">2016-11-14T19:38:43Z</dcterms:modified>
</cp:coreProperties>
</file>