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7" r:id="rId2"/>
    <p:sldId id="260" r:id="rId3"/>
    <p:sldId id="261" r:id="rId4"/>
    <p:sldId id="262" r:id="rId5"/>
    <p:sldId id="263" r:id="rId6"/>
    <p:sldId id="259" r:id="rId7"/>
    <p:sldId id="265" r:id="rId8"/>
    <p:sldId id="266" r:id="rId9"/>
    <p:sldId id="267" r:id="rId10"/>
    <p:sldId id="296" r:id="rId11"/>
    <p:sldId id="268" r:id="rId12"/>
    <p:sldId id="269" r:id="rId13"/>
    <p:sldId id="270" r:id="rId14"/>
    <p:sldId id="271" r:id="rId15"/>
    <p:sldId id="272" r:id="rId16"/>
    <p:sldId id="273" r:id="rId17"/>
    <p:sldId id="264" r:id="rId18"/>
    <p:sldId id="276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78" r:id="rId28"/>
    <p:sldId id="286" r:id="rId29"/>
    <p:sldId id="287" r:id="rId30"/>
    <p:sldId id="299" r:id="rId31"/>
    <p:sldId id="292" r:id="rId32"/>
    <p:sldId id="295" r:id="rId33"/>
    <p:sldId id="289" r:id="rId34"/>
    <p:sldId id="294" r:id="rId35"/>
    <p:sldId id="29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1F1DD-6CD1-43CB-B29D-7BB689B35EFF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95D66-A352-44A9-B822-4D3777C482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95D66-A352-44A9-B822-4D3777C4822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image" Target="../media/image32.jpeg"/><Relationship Id="rId7" Type="http://schemas.openxmlformats.org/officeDocument/2006/relationships/image" Target="../media/image35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.gif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24.gif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gif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5" Type="http://schemas.openxmlformats.org/officeDocument/2006/relationships/image" Target="../media/image59.gif"/><Relationship Id="rId4" Type="http://schemas.openxmlformats.org/officeDocument/2006/relationships/image" Target="../media/image35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B0F0"/>
              </a:gs>
              <a:gs pos="100000">
                <a:srgbClr val="FFFF00"/>
              </a:gs>
            </a:gsLst>
            <a:lin ang="5400000" scaled="1"/>
          </a:gradFill>
          <a:ln w="762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b="1" u="sng" dirty="0" smtClean="0">
              <a:solidFill>
                <a:srgbClr val="002060"/>
              </a:solidFill>
            </a:endParaRPr>
          </a:p>
          <a:p>
            <a:endParaRPr lang="uk-UA" b="1" u="sng" dirty="0" smtClean="0">
              <a:solidFill>
                <a:srgbClr val="002060"/>
              </a:solidFill>
            </a:endParaRPr>
          </a:p>
          <a:p>
            <a:endParaRPr lang="uk-UA" b="1" u="sng" dirty="0" smtClean="0">
              <a:solidFill>
                <a:srgbClr val="002060"/>
              </a:solidFill>
            </a:endParaRPr>
          </a:p>
          <a:p>
            <a:endParaRPr lang="uk-UA" b="1" u="sng" dirty="0" smtClean="0">
              <a:solidFill>
                <a:srgbClr val="002060"/>
              </a:solidFill>
            </a:endParaRPr>
          </a:p>
          <a:p>
            <a:endParaRPr lang="uk-UA" b="1" u="sng" dirty="0" smtClean="0">
              <a:solidFill>
                <a:srgbClr val="002060"/>
              </a:solidFill>
            </a:endParaRPr>
          </a:p>
          <a:p>
            <a:endParaRPr lang="uk-UA" b="1" u="sng" dirty="0" smtClean="0">
              <a:solidFill>
                <a:srgbClr val="002060"/>
              </a:solidFill>
            </a:endParaRPr>
          </a:p>
          <a:p>
            <a:endParaRPr lang="uk-UA" b="1" u="sng" dirty="0" smtClean="0">
              <a:solidFill>
                <a:srgbClr val="002060"/>
              </a:solidFill>
            </a:endParaRPr>
          </a:p>
          <a:p>
            <a:endParaRPr lang="uk-UA" b="1" u="sng" dirty="0" smtClean="0">
              <a:solidFill>
                <a:srgbClr val="002060"/>
              </a:solidFill>
            </a:endParaRPr>
          </a:p>
          <a:p>
            <a:endParaRPr lang="uk-UA" b="1" u="sng" dirty="0" smtClean="0">
              <a:solidFill>
                <a:srgbClr val="002060"/>
              </a:solidFill>
            </a:endParaRPr>
          </a:p>
          <a:p>
            <a:pPr algn="ctr"/>
            <a:endParaRPr lang="uk-UA" b="1" u="sng" dirty="0" smtClean="0">
              <a:solidFill>
                <a:srgbClr val="002060"/>
              </a:solidFill>
            </a:endParaRPr>
          </a:p>
          <a:p>
            <a:pPr algn="ctr"/>
            <a:endParaRPr lang="uk-UA" b="1" u="sng" dirty="0" smtClean="0">
              <a:solidFill>
                <a:srgbClr val="002060"/>
              </a:solidFill>
            </a:endParaRPr>
          </a:p>
          <a:p>
            <a:pPr algn="ctr"/>
            <a:endParaRPr lang="uk-UA" b="1" u="sng" dirty="0" smtClean="0">
              <a:solidFill>
                <a:srgbClr val="002060"/>
              </a:solidFill>
            </a:endParaRPr>
          </a:p>
          <a:p>
            <a:pPr algn="ctr"/>
            <a:endParaRPr lang="uk-UA" b="1" u="sng" dirty="0" smtClean="0">
              <a:solidFill>
                <a:srgbClr val="002060"/>
              </a:solidFill>
            </a:endParaRPr>
          </a:p>
          <a:p>
            <a:pPr algn="ctr"/>
            <a:endParaRPr lang="uk-UA" b="1" u="sng" dirty="0" smtClean="0">
              <a:solidFill>
                <a:srgbClr val="002060"/>
              </a:solidFill>
            </a:endParaRPr>
          </a:p>
          <a:p>
            <a:pPr algn="ctr"/>
            <a:endParaRPr lang="uk-UA" b="1" u="sng" dirty="0" smtClean="0">
              <a:solidFill>
                <a:srgbClr val="002060"/>
              </a:solidFill>
            </a:endParaRPr>
          </a:p>
          <a:p>
            <a:pPr algn="ctr"/>
            <a:endParaRPr lang="uk-UA" b="1" u="sng" dirty="0" smtClean="0">
              <a:solidFill>
                <a:srgbClr val="002060"/>
              </a:solidFill>
            </a:endParaRPr>
          </a:p>
          <a:p>
            <a:pPr algn="ctr"/>
            <a:endParaRPr lang="uk-UA" b="1" u="sng" dirty="0" smtClean="0">
              <a:solidFill>
                <a:srgbClr val="002060"/>
              </a:solidFill>
            </a:endParaRPr>
          </a:p>
          <a:p>
            <a:pPr algn="ctr"/>
            <a:endParaRPr lang="uk-UA" b="1" u="sng" dirty="0" smtClean="0">
              <a:solidFill>
                <a:srgbClr val="002060"/>
              </a:solidFill>
            </a:endParaRPr>
          </a:p>
        </p:txBody>
      </p:sp>
      <p:pic>
        <p:nvPicPr>
          <p:cNvPr id="14337" name="Picture 1" descr="C:\Documents and Settings\Admin\Рабочий стол\34020454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831" y="188640"/>
            <a:ext cx="8880338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71472" y="857232"/>
            <a:ext cx="8143932" cy="4357718"/>
          </a:xfrm>
          <a:prstGeom prst="rect">
            <a:avLst/>
          </a:prstGeom>
        </p:spPr>
        <p:txBody>
          <a:bodyPr wrap="square">
            <a:prstTxWarp prst="textChevron">
              <a:avLst/>
            </a:prstTxWarp>
            <a:spAutoFit/>
          </a:bodyPr>
          <a:lstStyle/>
          <a:p>
            <a:pPr algn="ctr"/>
            <a:r>
              <a:rPr lang="uk-UA" sz="6000" b="1" dirty="0" smtClean="0">
                <a:solidFill>
                  <a:srgbClr val="00B0F0"/>
                </a:solidFill>
              </a:rPr>
              <a:t>Ш</a:t>
            </a:r>
            <a:r>
              <a:rPr lang="uk-UA" sz="6000" b="1" dirty="0" smtClean="0">
                <a:solidFill>
                  <a:srgbClr val="FFFF00"/>
                </a:solidFill>
              </a:rPr>
              <a:t>а</a:t>
            </a:r>
            <a:r>
              <a:rPr lang="uk-UA" sz="6000" b="1" dirty="0" smtClean="0">
                <a:solidFill>
                  <a:srgbClr val="00B0F0"/>
                </a:solidFill>
              </a:rPr>
              <a:t>н</a:t>
            </a:r>
            <a:r>
              <a:rPr lang="uk-UA" sz="6000" b="1" dirty="0" smtClean="0">
                <a:solidFill>
                  <a:srgbClr val="FFFF00"/>
                </a:solidFill>
              </a:rPr>
              <a:t>у</a:t>
            </a:r>
            <a:r>
              <a:rPr lang="uk-UA" sz="6000" b="1" dirty="0" smtClean="0">
                <a:solidFill>
                  <a:srgbClr val="00B0F0"/>
                </a:solidFill>
              </a:rPr>
              <a:t>й</a:t>
            </a:r>
            <a:r>
              <a:rPr lang="uk-UA" sz="6000" b="1" dirty="0" smtClean="0">
                <a:solidFill>
                  <a:srgbClr val="FFFF00"/>
                </a:solidFill>
              </a:rPr>
              <a:t>м</a:t>
            </a:r>
            <a:r>
              <a:rPr lang="uk-UA" sz="6000" b="1" dirty="0" smtClean="0">
                <a:solidFill>
                  <a:srgbClr val="00B0F0"/>
                </a:solidFill>
              </a:rPr>
              <a:t>о </a:t>
            </a:r>
            <a:r>
              <a:rPr lang="uk-UA" sz="6000" b="1" dirty="0" smtClean="0">
                <a:solidFill>
                  <a:srgbClr val="FFFF00"/>
                </a:solidFill>
              </a:rPr>
              <a:t>п</a:t>
            </a:r>
            <a:r>
              <a:rPr lang="uk-UA" sz="6000" b="1" dirty="0" smtClean="0">
                <a:solidFill>
                  <a:srgbClr val="00B0F0"/>
                </a:solidFill>
              </a:rPr>
              <a:t>о</a:t>
            </a:r>
            <a:r>
              <a:rPr lang="uk-UA" sz="6000" b="1" dirty="0" smtClean="0">
                <a:solidFill>
                  <a:srgbClr val="FFFF00"/>
                </a:solidFill>
              </a:rPr>
              <a:t>д</a:t>
            </a:r>
            <a:r>
              <a:rPr lang="uk-UA" sz="6000" b="1" dirty="0" smtClean="0">
                <a:solidFill>
                  <a:srgbClr val="00B0F0"/>
                </a:solidFill>
              </a:rPr>
              <a:t>в</a:t>
            </a:r>
            <a:r>
              <a:rPr lang="uk-UA" sz="6000" b="1" dirty="0" smtClean="0">
                <a:solidFill>
                  <a:srgbClr val="FFFF00"/>
                </a:solidFill>
              </a:rPr>
              <a:t>и</a:t>
            </a:r>
            <a:r>
              <a:rPr lang="uk-UA" sz="6000" b="1" dirty="0" smtClean="0">
                <a:solidFill>
                  <a:srgbClr val="00B0F0"/>
                </a:solidFill>
              </a:rPr>
              <a:t>г </a:t>
            </a:r>
            <a:r>
              <a:rPr lang="uk-UA" sz="6000" b="1" dirty="0" smtClean="0">
                <a:solidFill>
                  <a:srgbClr val="FFFF00"/>
                </a:solidFill>
              </a:rPr>
              <a:t>г</a:t>
            </a:r>
            <a:r>
              <a:rPr lang="uk-UA" sz="6000" b="1" dirty="0" smtClean="0">
                <a:solidFill>
                  <a:srgbClr val="00B0F0"/>
                </a:solidFill>
              </a:rPr>
              <a:t>е</a:t>
            </a:r>
            <a:r>
              <a:rPr lang="uk-UA" sz="6000" b="1" dirty="0" smtClean="0">
                <a:solidFill>
                  <a:srgbClr val="FFFF00"/>
                </a:solidFill>
              </a:rPr>
              <a:t>р</a:t>
            </a:r>
            <a:r>
              <a:rPr lang="uk-UA" sz="6000" b="1" dirty="0" smtClean="0">
                <a:solidFill>
                  <a:srgbClr val="00B0F0"/>
                </a:solidFill>
              </a:rPr>
              <a:t>о</a:t>
            </a:r>
            <a:r>
              <a:rPr lang="uk-UA" sz="6000" b="1" dirty="0" smtClean="0">
                <a:solidFill>
                  <a:srgbClr val="FFFF00"/>
                </a:solidFill>
              </a:rPr>
              <a:t>ї</a:t>
            </a:r>
            <a:r>
              <a:rPr lang="uk-UA" sz="6000" b="1" dirty="0" smtClean="0">
                <a:solidFill>
                  <a:srgbClr val="00B0F0"/>
                </a:solidFill>
              </a:rPr>
              <a:t>в </a:t>
            </a:r>
            <a:r>
              <a:rPr lang="uk-UA" sz="6000" b="1" dirty="0" smtClean="0">
                <a:solidFill>
                  <a:srgbClr val="FFFF00"/>
                </a:solidFill>
              </a:rPr>
              <a:t>М</a:t>
            </a:r>
            <a:r>
              <a:rPr lang="uk-UA" sz="6000" b="1" dirty="0" smtClean="0">
                <a:solidFill>
                  <a:srgbClr val="00B0F0"/>
                </a:solidFill>
              </a:rPr>
              <a:t>а</a:t>
            </a:r>
            <a:r>
              <a:rPr lang="uk-UA" sz="6000" b="1" dirty="0" smtClean="0">
                <a:solidFill>
                  <a:srgbClr val="FFFF00"/>
                </a:solidFill>
              </a:rPr>
              <a:t>й</a:t>
            </a:r>
            <a:r>
              <a:rPr lang="uk-UA" sz="6000" b="1" dirty="0" smtClean="0">
                <a:solidFill>
                  <a:srgbClr val="00B0F0"/>
                </a:solidFill>
              </a:rPr>
              <a:t>д</a:t>
            </a:r>
            <a:r>
              <a:rPr lang="uk-UA" sz="6000" b="1" dirty="0" smtClean="0">
                <a:solidFill>
                  <a:srgbClr val="FFFF00"/>
                </a:solidFill>
              </a:rPr>
              <a:t>а</a:t>
            </a:r>
            <a:r>
              <a:rPr lang="uk-UA" sz="6000" b="1" dirty="0" smtClean="0">
                <a:solidFill>
                  <a:srgbClr val="00B0F0"/>
                </a:solidFill>
              </a:rPr>
              <a:t>н</a:t>
            </a:r>
            <a:r>
              <a:rPr lang="uk-UA" sz="6000" b="1" dirty="0" smtClean="0">
                <a:solidFill>
                  <a:srgbClr val="FFFF00"/>
                </a:solidFill>
              </a:rPr>
              <a:t>у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34818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4429132"/>
            <a:ext cx="85725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ogon-animatsionnaya-kartinka-038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5143512"/>
            <a:ext cx="438150" cy="695325"/>
          </a:xfrm>
          <a:prstGeom prst="rect">
            <a:avLst/>
          </a:prstGeom>
          <a:noFill/>
        </p:spPr>
      </p:pic>
      <p:pic>
        <p:nvPicPr>
          <p:cNvPr id="7" name="Picture 4" descr="ogon-animatsionnaya-kartinka-038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3143248"/>
            <a:ext cx="438150" cy="695325"/>
          </a:xfrm>
          <a:prstGeom prst="rect">
            <a:avLst/>
          </a:prstGeom>
          <a:noFill/>
        </p:spPr>
      </p:pic>
      <p:pic>
        <p:nvPicPr>
          <p:cNvPr id="8" name="Picture 4" descr="ogon-animatsionnaya-kartinka-038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4786322"/>
            <a:ext cx="438150" cy="695325"/>
          </a:xfrm>
          <a:prstGeom prst="rect">
            <a:avLst/>
          </a:prstGeom>
          <a:noFill/>
        </p:spPr>
      </p:pic>
      <p:pic>
        <p:nvPicPr>
          <p:cNvPr id="9" name="Picture 4" descr="ogon-animatsionnaya-kartinka-038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48336">
            <a:off x="6286512" y="3071810"/>
            <a:ext cx="438150" cy="69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и по запросу державний гімн украї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58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Картинки по запросу революція гідност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20928665">
            <a:off x="1643902" y="4039257"/>
            <a:ext cx="6565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21.11.2013р. - 21.11.2016р.</a:t>
            </a:r>
            <a:endParaRPr lang="ru-RU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5602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4929198"/>
            <a:ext cx="107157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Картинки по запросу козаки і українська земл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80060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  <a:latin typeface="Monotype Corsiva" pitchFamily="66" charset="0"/>
              </a:rPr>
              <a:t>   Українська земля… Земля щедро полита кров’ю її синів… 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Картинки по запросу украї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ridna.ua/wp-content/uploads/wp-post-thumbnail/23g1W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143000"/>
            <a:ext cx="6477000" cy="3381375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lumMod val="75000"/>
                <a:alpha val="60000"/>
              </a:schemeClr>
            </a:glow>
            <a:softEdge rad="112500"/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52400" y="4953000"/>
            <a:ext cx="8686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uk-UA" sz="5400" b="1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Минулося…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54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uk-UA" sz="5400" b="1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Зосталися могили по полю…</a:t>
            </a:r>
            <a:endParaRPr kumimoji="0" lang="uk-UA" sz="5400" b="1" i="0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Картинки по запросу живи украї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</p:spPr>
      </p:pic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5715000" y="228600"/>
            <a:ext cx="321471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Україна - країна добрих, щирих, привітних, веселих і гостинних людей, які ніколи не поневолювали інші народи, а лише вміло захищалися від ворога.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4" name="Picture 4" descr="Картинки по запросу анимация свеча памя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4572008"/>
            <a:ext cx="1238246" cy="2024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Картинки по запросу україна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3810000" y="5042118"/>
            <a:ext cx="533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Україно! Ти – моя молитва,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Ти моя розпуко вікова.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Гримотить над світом  люта битва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За твоє життя, твої права.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1506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00636"/>
            <a:ext cx="100013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AutoShape 2" descr="Картинки по запросу лети вітре з полони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620" name="AutoShape 4" descr="Картинки по запросу лети вітре з полони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624" name="AutoShape 8" descr="Картинки по запросу полони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626" name="AutoShape 10" descr="Фотография Там, де гори й полонини... / Alexandr777 / photographers.u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1628" name="Picture 12" descr="Картинки по запросу  полони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1629" name="Rectangle 13"/>
          <p:cNvSpPr>
            <a:spLocks noChangeArrowheads="1"/>
          </p:cNvSpPr>
          <p:nvPr/>
        </p:nvSpPr>
        <p:spPr bwMode="auto">
          <a:xfrm>
            <a:off x="4800600" y="838200"/>
            <a:ext cx="43434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Лети, вітре, з полонини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Та понад степами,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Рознеси ти нашу славу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Широко світами.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0482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4786322"/>
            <a:ext cx="1214446" cy="1881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IC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85720" y="714356"/>
            <a:ext cx="864399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Запорізька Січ!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Козацтво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легендарне минуле українського народу.</a:t>
            </a: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19458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3929066"/>
            <a:ext cx="92869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8" name="Picture 4" descr="Картинки по запросу січові стрільц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0" y="396240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Продовжили героїчну історію України Січові Стрільці, які мужньо боролися за її волю.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Це були молоді хлопці. Кожен з них любив матір, рідний край, але понад усе бажав незалежності своїй Батьківщині.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Картинки по запросу україна єд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Картинки по запросу майдан революція гідност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solidFill>
              <a:srgbClr val="FFFF00"/>
            </a:solidFill>
          </a:ln>
          <a:effectLst>
            <a:softEdge rad="112500"/>
          </a:effectLst>
        </p:spPr>
      </p:pic>
      <p:pic>
        <p:nvPicPr>
          <p:cNvPr id="33794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5072074"/>
            <a:ext cx="1071570" cy="15716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Картинки по запросу кру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4572008"/>
            <a:ext cx="107157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4" descr="Картинки по запросу райский са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кру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69420">
            <a:off x="4920225" y="3818369"/>
            <a:ext cx="2072488" cy="2608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98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3410">
            <a:off x="1428284" y="3487020"/>
            <a:ext cx="251460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bliqueBottomLeft"/>
            <a:lightRig rig="threePt" dir="t"/>
          </a:scene3d>
        </p:spPr>
      </p:pic>
      <p:pic>
        <p:nvPicPr>
          <p:cNvPr id="14338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1024" y="4786322"/>
            <a:ext cx="1000132" cy="1928826"/>
          </a:xfrm>
          <a:prstGeom prst="rect">
            <a:avLst/>
          </a:prstGeom>
          <a:noFill/>
        </p:spPr>
      </p:pic>
      <p:pic>
        <p:nvPicPr>
          <p:cNvPr id="7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65536">
            <a:off x="598476" y="2179394"/>
            <a:ext cx="1162050" cy="955365"/>
          </a:xfrm>
          <a:prstGeom prst="rect">
            <a:avLst/>
          </a:prstGeom>
          <a:noFill/>
        </p:spPr>
      </p:pic>
      <p:pic>
        <p:nvPicPr>
          <p:cNvPr id="8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970152">
            <a:off x="5716900" y="2011141"/>
            <a:ext cx="2643206" cy="785818"/>
          </a:xfrm>
          <a:prstGeom prst="rect">
            <a:avLst/>
          </a:prstGeom>
          <a:noFill/>
        </p:spPr>
      </p:pic>
      <p:pic>
        <p:nvPicPr>
          <p:cNvPr id="9" name="Picture 4" descr="golub-animatsionnaya-kartinka-002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1928802"/>
            <a:ext cx="1524000" cy="1143001"/>
          </a:xfrm>
          <a:prstGeom prst="rect">
            <a:avLst/>
          </a:prstGeom>
          <a:noFill/>
        </p:spPr>
      </p:pic>
      <p:pic>
        <p:nvPicPr>
          <p:cNvPr id="10" name="Picture 4" descr="golub-animatsionnaya-kartinka-002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762000" y="1000108"/>
            <a:ext cx="1524000" cy="1143001"/>
          </a:xfrm>
          <a:prstGeom prst="rect">
            <a:avLst/>
          </a:prstGeom>
          <a:noFill/>
        </p:spPr>
      </p:pic>
      <p:pic>
        <p:nvPicPr>
          <p:cNvPr id="12" name="Picture 4" descr="angel-animatsionnaya-kartinka-050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500042"/>
            <a:ext cx="2286016" cy="2571768"/>
          </a:xfrm>
          <a:prstGeom prst="rect">
            <a:avLst/>
          </a:prstGeom>
          <a:noFill/>
        </p:spPr>
      </p:pic>
      <p:pic>
        <p:nvPicPr>
          <p:cNvPr id="13" name="Picture 4" descr="angel-animatsionnaya-kartinka-050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71934" y="0"/>
            <a:ext cx="2928958" cy="2571768"/>
          </a:xfrm>
          <a:prstGeom prst="rect">
            <a:avLst/>
          </a:prstGeom>
          <a:noFill/>
          <a:scene3d>
            <a:camera prst="orthographicFront">
              <a:rot lat="0" lon="11099976" rev="0"/>
            </a:camera>
            <a:lightRig rig="threePt" dir="t"/>
          </a:scene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  <p:pic>
        <p:nvPicPr>
          <p:cNvPr id="14338" name="Picture 2" descr="Картинки по запросу анімація для презентації свічка памят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3914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76400" y="4419600"/>
            <a:ext cx="62484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«Слава </a:t>
            </a:r>
            <a:r>
              <a:rPr lang="ru-RU" sz="6600" b="1" cap="none" spc="0" dirty="0" err="1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Україні</a:t>
            </a:r>
            <a:r>
              <a:rPr lang="ru-RU" sz="6600" b="1" cap="none" spc="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!» - </a:t>
            </a:r>
          </a:p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uk-UA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Героям слава!</a:t>
            </a: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3314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900" y="5000636"/>
            <a:ext cx="857256" cy="157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981200" y="2514600"/>
            <a:ext cx="51054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Г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е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р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о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ї</a:t>
            </a:r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н</a:t>
            </a:r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е</a:t>
            </a:r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в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м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и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р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а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ю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т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ь</a:t>
            </a:r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!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Картинки по запросу майд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bukoda.gov.ua/sites/default/files/photos/-oleksandr-001-e1393362222435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0"/>
            <a:ext cx="2676525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44" y="2895600"/>
            <a:ext cx="42148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latin typeface="Monotype Corsiva" pitchFamily="66" charset="0"/>
              </a:rPr>
              <a:t>ОЛЕКСАНДР  ЩЕРБАНЮК ,1968 Р.н. 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7" name="Picture 4" descr="http://bukoda.gov.ua/sites/default/files/P/140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142984"/>
            <a:ext cx="32766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000628" y="4953000"/>
            <a:ext cx="39909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cap="all" dirty="0" smtClean="0">
                <a:latin typeface="Monotype Corsiva" pitchFamily="66" charset="0"/>
              </a:rPr>
              <a:t>ВАСИЛЬ  </a:t>
            </a:r>
            <a:r>
              <a:rPr lang="ru-RU" sz="2000" cap="all" dirty="0" err="1" smtClean="0">
                <a:latin typeface="Monotype Corsiva" pitchFamily="66" charset="0"/>
              </a:rPr>
              <a:t>АКСЕНіН</a:t>
            </a:r>
            <a:r>
              <a:rPr lang="ru-RU" sz="2000" cap="all" dirty="0" smtClean="0">
                <a:latin typeface="Monotype Corsiva" pitchFamily="66" charset="0"/>
              </a:rPr>
              <a:t>, 1962 Р.Н.</a:t>
            </a:r>
            <a:r>
              <a:rPr lang="ru-RU" cap="all" dirty="0" smtClean="0"/>
              <a:t> </a:t>
            </a:r>
            <a:endParaRPr lang="ru-RU" dirty="0"/>
          </a:p>
        </p:txBody>
      </p:sp>
      <p:pic>
        <p:nvPicPr>
          <p:cNvPr id="9" name="Picture 4" descr="Картинки по запросу анимация свеча памят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86776" y="5572140"/>
            <a:ext cx="857224" cy="128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ogon-animatsionnaya-kartinka-038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4000504"/>
            <a:ext cx="438150" cy="695325"/>
          </a:xfrm>
          <a:prstGeom prst="rect">
            <a:avLst/>
          </a:prstGeom>
          <a:noFill/>
        </p:spPr>
      </p:pic>
      <p:pic>
        <p:nvPicPr>
          <p:cNvPr id="11268" name="Picture 4" descr="ogon-animatsionnaya-kartinka-038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714356"/>
            <a:ext cx="438150" cy="695325"/>
          </a:xfrm>
          <a:prstGeom prst="rect">
            <a:avLst/>
          </a:prstGeom>
          <a:noFill/>
        </p:spPr>
      </p:pic>
      <p:pic>
        <p:nvPicPr>
          <p:cNvPr id="10" name="Picture 4" descr="ogon-animatsionnaya-kartinka-038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0"/>
            <a:ext cx="438150" cy="695325"/>
          </a:xfrm>
          <a:prstGeom prst="rect">
            <a:avLst/>
          </a:prstGeom>
          <a:noFill/>
        </p:spPr>
      </p:pic>
      <p:pic>
        <p:nvPicPr>
          <p:cNvPr id="11" name="Picture 4" descr="ogon-animatsionnaya-kartinka-038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4400" y="1438260"/>
            <a:ext cx="438150" cy="695325"/>
          </a:xfrm>
          <a:prstGeom prst="rect">
            <a:avLst/>
          </a:prstGeom>
          <a:noFill/>
        </p:spPr>
      </p:pic>
      <p:pic>
        <p:nvPicPr>
          <p:cNvPr id="12" name="Picture 4" descr="ogon-animatsionnaya-kartinka-038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3786190"/>
            <a:ext cx="438150" cy="69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Картинки по запросу війна на сход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Картинки по запросу патріотичні обої для презентації героям майда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Картинки по запросу війна на сход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296400" cy="6857999"/>
          </a:xfrm>
          <a:prstGeom prst="rect">
            <a:avLst/>
          </a:prstGeom>
          <a:noFill/>
        </p:spPr>
      </p:pic>
      <p:pic>
        <p:nvPicPr>
          <p:cNvPr id="6" name="Picture 4" descr="Картинки по запросу анимация свеча памя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86" y="4857760"/>
            <a:ext cx="1214414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  <p:pic>
        <p:nvPicPr>
          <p:cNvPr id="122882" name="Picture 2" descr="Картинки по запросу  мати і герой а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4419600" y="0"/>
            <a:ext cx="4572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Stop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За що країні стільки болі?</a:t>
            </a:r>
            <a:b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Чим заслужили ми усі?</a:t>
            </a:r>
            <a:b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У небо йдуть нові герої,</a:t>
            </a:r>
            <a:b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Молитви ллються на  весь світ.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7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86" y="3786190"/>
            <a:ext cx="1214414" cy="2952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Картинки по запросу анімація для презентації свічка памяті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" y="4419600"/>
            <a:ext cx="566533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Monotype Corsiva" pitchFamily="66" charset="0"/>
              </a:rPr>
              <a:t>Навіщо донька вже без батька?</a:t>
            </a:r>
          </a:p>
          <a:p>
            <a:r>
              <a:rPr lang="uk-UA" sz="3600" dirty="0" smtClean="0">
                <a:latin typeface="Monotype Corsiva" pitchFamily="66" charset="0"/>
              </a:rPr>
              <a:t>Бо він пішов за її сон, </a:t>
            </a:r>
          </a:p>
          <a:p>
            <a:r>
              <a:rPr lang="uk-UA" sz="3600" dirty="0" smtClean="0">
                <a:latin typeface="Monotype Corsiva" pitchFamily="66" charset="0"/>
              </a:rPr>
              <a:t>Щоб не було їм вдома страшно,</a:t>
            </a:r>
          </a:p>
          <a:p>
            <a:r>
              <a:rPr lang="uk-UA" sz="3600" dirty="0" smtClean="0">
                <a:latin typeface="Monotype Corsiva" pitchFamily="66" charset="0"/>
              </a:rPr>
              <a:t>Був він водій, тепер ГЕРОЙ! 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6146" name="Picture 2" descr="Картинки по запросу діти майдан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2643206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Картинки по запросу революція гідност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48640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Згадаймо, як це було…</a:t>
            </a:r>
            <a:endParaRPr lang="uk-UA" sz="8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</p:spPr>
      </p:pic>
      <p:pic>
        <p:nvPicPr>
          <p:cNvPr id="5" name="Picture 2" descr="vyazanie-animatsionnaya-kartinka-0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929066"/>
            <a:ext cx="2714644" cy="2786082"/>
          </a:xfrm>
          <a:prstGeom prst="rect">
            <a:avLst/>
          </a:prstGeom>
          <a:noFill/>
        </p:spPr>
      </p:pic>
      <p:pic>
        <p:nvPicPr>
          <p:cNvPr id="6" name="Picture 2" descr="nosok-animatsionnaya-kartinka-00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5486399"/>
            <a:ext cx="1362075" cy="1371601"/>
          </a:xfrm>
          <a:prstGeom prst="rect">
            <a:avLst/>
          </a:prstGeom>
          <a:noFill/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214546" y="214290"/>
            <a:ext cx="6777054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Плету шкарпетки до АТО – вплітаю душу,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Рядки молитви візерунками лягають,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Судома пальці зводить, але плести  я мушу,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Бо мерзнуть ті, хто нас на Сході захищає.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Хто, як не я, бійців теплом душі зігріє?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 я вплітаю побажання та надію,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Щоб янгол крилами бійців укрити зміг.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51204" name="Picture 4" descr="vyazanie-animatsionnaya-kartinka-00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4857760"/>
            <a:ext cx="1285884" cy="1100127"/>
          </a:xfrm>
          <a:prstGeom prst="rect">
            <a:avLst/>
          </a:prstGeom>
          <a:noFill/>
        </p:spPr>
      </p:pic>
      <p:pic>
        <p:nvPicPr>
          <p:cNvPr id="51212" name="Picture 12" descr="glaz-animatsionnaya-kartinka-0039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330989">
            <a:off x="4225009" y="4239167"/>
            <a:ext cx="634165" cy="285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и по запросу ангел і небесна сот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86" y="3786190"/>
            <a:ext cx="1214414" cy="2952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angel-animatsionnaya-kartinka-05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85728"/>
            <a:ext cx="1500198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Картинки по запросу воїни а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воїни а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072098" cy="4429156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54276" name="Picture 4" descr="Картинки по запросу воїни ат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357430"/>
            <a:ext cx="4643470" cy="392909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Картинки по запросу патріотичні обої для презентації героям майдану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Картинки по запросу анимация голубь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571480"/>
            <a:ext cx="1162050" cy="485775"/>
          </a:xfrm>
          <a:prstGeom prst="rect">
            <a:avLst/>
          </a:prstGeom>
          <a:noFill/>
        </p:spPr>
      </p:pic>
      <p:pic>
        <p:nvPicPr>
          <p:cNvPr id="1028" name="Picture 4" descr="golub-animatsionnaya-kartinka-00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3500438"/>
            <a:ext cx="1524000" cy="1143001"/>
          </a:xfrm>
          <a:prstGeom prst="rect">
            <a:avLst/>
          </a:prstGeom>
          <a:noFill/>
        </p:spPr>
      </p:pic>
      <p:pic>
        <p:nvPicPr>
          <p:cNvPr id="1030" name="Picture 6" descr="golub-animatsionnaya-kartinka-00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571480"/>
            <a:ext cx="1524000" cy="1143001"/>
          </a:xfrm>
          <a:prstGeom prst="rect">
            <a:avLst/>
          </a:prstGeom>
          <a:noFill/>
        </p:spPr>
      </p:pic>
      <p:pic>
        <p:nvPicPr>
          <p:cNvPr id="1032" name="Picture 8" descr="golub-animatsionnaya-kartinka-001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857496"/>
            <a:ext cx="3500462" cy="785818"/>
          </a:xfrm>
          <a:prstGeom prst="rect">
            <a:avLst/>
          </a:prstGeom>
          <a:noFill/>
        </p:spPr>
      </p:pic>
      <p:pic>
        <p:nvPicPr>
          <p:cNvPr id="1034" name="Picture 10" descr="solntse-animatsionnaya-kartinka-084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1357298"/>
            <a:ext cx="1390650" cy="1352550"/>
          </a:xfrm>
          <a:prstGeom prst="rect">
            <a:avLst/>
          </a:prstGeom>
          <a:noFill/>
        </p:spPr>
      </p:pic>
      <p:pic>
        <p:nvPicPr>
          <p:cNvPr id="9" name="Picture 8" descr="golub-animatsionnaya-kartinka-001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3286124"/>
            <a:ext cx="3500462" cy="785818"/>
          </a:xfrm>
          <a:prstGeom prst="rect">
            <a:avLst/>
          </a:prstGeom>
          <a:noFill/>
        </p:spPr>
      </p:pic>
      <p:pic>
        <p:nvPicPr>
          <p:cNvPr id="10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857232"/>
            <a:ext cx="1162050" cy="485775"/>
          </a:xfrm>
          <a:prstGeom prst="rect">
            <a:avLst/>
          </a:prstGeom>
          <a:noFill/>
        </p:spPr>
      </p:pic>
      <p:pic>
        <p:nvPicPr>
          <p:cNvPr id="11" name="Picture 8" descr="golub-animatsionnaya-kartinka-001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376" y="3438524"/>
            <a:ext cx="3500462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Картинки по запросу неб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714356"/>
            <a:ext cx="1162050" cy="485775"/>
          </a:xfrm>
          <a:prstGeom prst="rect">
            <a:avLst/>
          </a:prstGeom>
          <a:noFill/>
        </p:spPr>
      </p:pic>
      <p:pic>
        <p:nvPicPr>
          <p:cNvPr id="6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571744"/>
            <a:ext cx="1162050" cy="485775"/>
          </a:xfrm>
          <a:prstGeom prst="rect">
            <a:avLst/>
          </a:prstGeom>
          <a:noFill/>
        </p:spPr>
      </p:pic>
      <p:pic>
        <p:nvPicPr>
          <p:cNvPr id="7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14290"/>
            <a:ext cx="1162050" cy="485775"/>
          </a:xfrm>
          <a:prstGeom prst="rect">
            <a:avLst/>
          </a:prstGeom>
          <a:noFill/>
        </p:spPr>
      </p:pic>
      <p:pic>
        <p:nvPicPr>
          <p:cNvPr id="8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4429132"/>
            <a:ext cx="1162050" cy="485775"/>
          </a:xfrm>
          <a:prstGeom prst="rect">
            <a:avLst/>
          </a:prstGeom>
          <a:noFill/>
        </p:spPr>
      </p:pic>
      <p:pic>
        <p:nvPicPr>
          <p:cNvPr id="9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643182"/>
            <a:ext cx="1162050" cy="485775"/>
          </a:xfrm>
          <a:prstGeom prst="rect">
            <a:avLst/>
          </a:prstGeom>
          <a:noFill/>
        </p:spPr>
      </p:pic>
      <p:pic>
        <p:nvPicPr>
          <p:cNvPr id="10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285992"/>
            <a:ext cx="1162050" cy="485775"/>
          </a:xfrm>
          <a:prstGeom prst="rect">
            <a:avLst/>
          </a:prstGeom>
          <a:noFill/>
        </p:spPr>
      </p:pic>
      <p:pic>
        <p:nvPicPr>
          <p:cNvPr id="11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5357826"/>
            <a:ext cx="1162050" cy="485775"/>
          </a:xfrm>
          <a:prstGeom prst="rect">
            <a:avLst/>
          </a:prstGeom>
          <a:noFill/>
        </p:spPr>
      </p:pic>
      <p:pic>
        <p:nvPicPr>
          <p:cNvPr id="12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00438"/>
            <a:ext cx="1162050" cy="485775"/>
          </a:xfrm>
          <a:prstGeom prst="rect">
            <a:avLst/>
          </a:prstGeom>
          <a:noFill/>
        </p:spPr>
      </p:pic>
      <p:pic>
        <p:nvPicPr>
          <p:cNvPr id="13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214422"/>
            <a:ext cx="1162050" cy="485775"/>
          </a:xfrm>
          <a:prstGeom prst="rect">
            <a:avLst/>
          </a:prstGeom>
          <a:noFill/>
        </p:spPr>
      </p:pic>
      <p:pic>
        <p:nvPicPr>
          <p:cNvPr id="14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714752"/>
            <a:ext cx="1162050" cy="485775"/>
          </a:xfrm>
          <a:prstGeom prst="rect">
            <a:avLst/>
          </a:prstGeom>
          <a:noFill/>
        </p:spPr>
      </p:pic>
      <p:pic>
        <p:nvPicPr>
          <p:cNvPr id="15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14488"/>
            <a:ext cx="1162050" cy="485775"/>
          </a:xfrm>
          <a:prstGeom prst="rect">
            <a:avLst/>
          </a:prstGeom>
          <a:noFill/>
        </p:spPr>
      </p:pic>
      <p:pic>
        <p:nvPicPr>
          <p:cNvPr id="16" name="Picture 2" descr="golub-animatsionnaya-kartinka-00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286256"/>
            <a:ext cx="1162050" cy="485775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42844" y="1000108"/>
            <a:ext cx="8887332" cy="3785652"/>
          </a:xfrm>
          <a:prstGeom prst="rect">
            <a:avLst/>
          </a:prstGeom>
          <a:noFill/>
          <a:effectLst>
            <a:softEdge rad="31750"/>
          </a:effectLst>
          <a:scene3d>
            <a:camera prst="perspectiveRelaxed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ДЯКУЄМО </a:t>
            </a:r>
          </a:p>
          <a:p>
            <a:pPr algn="ctr"/>
            <a:r>
              <a:rPr lang="ru-RU" sz="1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УВАГУ!</a:t>
            </a:r>
            <a:endParaRPr lang="ru-RU" sz="1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20" name="Picture 8" descr="http://be-inart.com/uploads/media/post/0001/06/3e51c5a9c142ece6786f6660c31a10aa592779b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487680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21 листопада 2013 року </a:t>
            </a:r>
          </a:p>
          <a:p>
            <a:pPr algn="ctr"/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студенти</a:t>
            </a:r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Києва</a:t>
            </a:r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вийшли</a:t>
            </a:r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на Майдан…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1746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01090" y="5143512"/>
            <a:ext cx="500066" cy="1524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Картинки по запросу і україна це європ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://zaxid.net/resources/photos/news/690_DIR/201311/1297799_13251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6205864" cy="4365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2191080">
            <a:off x="5278441" y="928145"/>
            <a:ext cx="38617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 – 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вільні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581873">
            <a:off x="-1353" y="611663"/>
            <a:ext cx="52075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Україна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4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Європа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22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5000636"/>
            <a:ext cx="971554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побиття студентів на майдан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3400" y="5288340"/>
            <a:ext cx="76962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Жорстоке</a:t>
            </a:r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побиття</a:t>
            </a:r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студентів</a:t>
            </a:r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у </a:t>
            </a:r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ніч</a:t>
            </a:r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з</a:t>
            </a:r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24 на 25 листопада… </a:t>
            </a:r>
            <a:endParaRPr lang="ru-RU" sz="48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9698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4786322"/>
            <a:ext cx="1000132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6498" name="Picture 2" descr="Картинки по запросу криваві події на майдан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михайлівський собор листопад 20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343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6500" name="Picture 4" descr="Картинки по запросу барикади шини на майдані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2819400"/>
            <a:ext cx="4838700" cy="3752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4" name="Picture 2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214290"/>
            <a:ext cx="3619500" cy="219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Похожее изображени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4429132"/>
            <a:ext cx="2500330" cy="1981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Картинки по запросу народе мій пишаюся тобо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1040802">
            <a:off x="375901" y="2904781"/>
            <a:ext cx="86973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Народе 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мій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пишаюся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тобою…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Картинки по запросу є нація хай знають всі у світ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</p:spPr>
      </p:pic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0" y="4429132"/>
            <a:ext cx="500062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Є нація! Хай знають всі у світі: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Ми є! Народ піднявся із колін!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І переможно сонце правди світить,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Співає гордо наш Державний Гімн.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Monotype Corsiva" pitchFamily="66" charset="0"/>
            </a:endParaRPr>
          </a:p>
        </p:txBody>
      </p:sp>
      <p:pic>
        <p:nvPicPr>
          <p:cNvPr id="26626" name="Picture 2" descr="svecha-animatsionnaya-kartinka-01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4857760"/>
            <a:ext cx="1071570" cy="200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292</TotalTime>
  <Words>342</Words>
  <Application>Microsoft Office PowerPoint</Application>
  <PresentationFormat>Экран (4:3)</PresentationFormat>
  <Paragraphs>71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</vt:lpstr>
      <vt:lpstr>Слайд 23</vt:lpstr>
      <vt:lpstr>Слайд 24</vt:lpstr>
      <vt:lpstr>Слайд 25</vt:lpstr>
      <vt:lpstr>Слайд 26</vt:lpstr>
      <vt:lpstr>Слайд 27</vt:lpstr>
      <vt:lpstr> 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Каруценко</dc:creator>
  <cp:lastModifiedBy>X-Tech</cp:lastModifiedBy>
  <cp:revision>36</cp:revision>
  <dcterms:modified xsi:type="dcterms:W3CDTF">2016-11-21T22:53:40Z</dcterms:modified>
</cp:coreProperties>
</file>