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comments/comment1.xml" ContentType="application/vnd.openxmlformats-officedocument.presentationml.comment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7" r:id="rId1"/>
  </p:sldMasterIdLst>
  <p:notesMasterIdLst>
    <p:notesMasterId r:id="rId56"/>
  </p:notesMasterIdLst>
  <p:sldIdLst>
    <p:sldId id="349" r:id="rId2"/>
    <p:sldId id="298" r:id="rId3"/>
    <p:sldId id="257" r:id="rId4"/>
    <p:sldId id="259" r:id="rId5"/>
    <p:sldId id="260" r:id="rId6"/>
    <p:sldId id="299" r:id="rId7"/>
    <p:sldId id="300" r:id="rId8"/>
    <p:sldId id="301" r:id="rId9"/>
    <p:sldId id="302" r:id="rId10"/>
    <p:sldId id="303" r:id="rId11"/>
    <p:sldId id="304" r:id="rId12"/>
    <p:sldId id="305" r:id="rId13"/>
    <p:sldId id="306" r:id="rId14"/>
    <p:sldId id="307" r:id="rId15"/>
    <p:sldId id="308" r:id="rId16"/>
    <p:sldId id="309" r:id="rId17"/>
    <p:sldId id="311" r:id="rId18"/>
    <p:sldId id="312" r:id="rId19"/>
    <p:sldId id="313" r:id="rId20"/>
    <p:sldId id="314" r:id="rId21"/>
    <p:sldId id="315" r:id="rId22"/>
    <p:sldId id="316" r:id="rId23"/>
    <p:sldId id="317" r:id="rId24"/>
    <p:sldId id="318" r:id="rId25"/>
    <p:sldId id="319" r:id="rId26"/>
    <p:sldId id="320" r:id="rId27"/>
    <p:sldId id="321" r:id="rId28"/>
    <p:sldId id="322" r:id="rId29"/>
    <p:sldId id="323" r:id="rId30"/>
    <p:sldId id="324" r:id="rId31"/>
    <p:sldId id="325" r:id="rId32"/>
    <p:sldId id="326" r:id="rId33"/>
    <p:sldId id="327" r:id="rId34"/>
    <p:sldId id="328" r:id="rId35"/>
    <p:sldId id="329" r:id="rId36"/>
    <p:sldId id="330" r:id="rId37"/>
    <p:sldId id="331" r:id="rId38"/>
    <p:sldId id="332" r:id="rId39"/>
    <p:sldId id="333" r:id="rId40"/>
    <p:sldId id="334" r:id="rId41"/>
    <p:sldId id="335" r:id="rId42"/>
    <p:sldId id="336" r:id="rId43"/>
    <p:sldId id="337" r:id="rId44"/>
    <p:sldId id="338" r:id="rId45"/>
    <p:sldId id="339" r:id="rId46"/>
    <p:sldId id="340" r:id="rId47"/>
    <p:sldId id="341" r:id="rId48"/>
    <p:sldId id="342" r:id="rId49"/>
    <p:sldId id="343" r:id="rId50"/>
    <p:sldId id="344" r:id="rId51"/>
    <p:sldId id="345" r:id="rId52"/>
    <p:sldId id="346" r:id="rId53"/>
    <p:sldId id="347" r:id="rId54"/>
    <p:sldId id="348" r:id="rId55"/>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diolus" initials="R"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77" autoAdjust="0"/>
    <p:restoredTop sz="94638" autoAdjust="0"/>
  </p:normalViewPr>
  <p:slideViewPr>
    <p:cSldViewPr>
      <p:cViewPr varScale="1">
        <p:scale>
          <a:sx n="54" d="100"/>
          <a:sy n="54" d="100"/>
        </p:scale>
        <p:origin x="-1122" y="-84"/>
      </p:cViewPr>
      <p:guideLst>
        <p:guide orient="horz" pos="2160"/>
        <p:guide pos="2880"/>
      </p:guideLst>
    </p:cSldViewPr>
  </p:slideViewPr>
  <p:outlineViewPr>
    <p:cViewPr>
      <p:scale>
        <a:sx n="33" d="100"/>
        <a:sy n="33" d="100"/>
      </p:scale>
      <p:origin x="48"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6-02-13T23:21:55.362" idx="1">
    <p:pos x="5462" y="-118"/>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875157E2-028D-48C5-ABAB-F090A4EDF9AD}" type="datetimeFigureOut">
              <a:rPr lang="ru-RU"/>
              <a:pPr>
                <a:defRPr/>
              </a:pPr>
              <a:t>21.11.2016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D1B62B4-F21F-431D-9513-C6F673FB495B}" type="slidenum">
              <a:rPr lang="ru-RU"/>
              <a:pPr>
                <a:defRPr/>
              </a:pPr>
              <a:t>‹#›</a:t>
            </a:fld>
            <a:endParaRPr lang="ru-RU"/>
          </a:p>
        </p:txBody>
      </p:sp>
    </p:spTree>
    <p:extLst>
      <p:ext uri="{BB962C8B-B14F-4D97-AF65-F5344CB8AC3E}">
        <p14:creationId xmlns:p14="http://schemas.microsoft.com/office/powerpoint/2010/main" xmlns="" val="2597516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1D1B62B4-F21F-431D-9513-C6F673FB495B}" type="slidenum">
              <a:rPr lang="ru-RU" smtClean="0"/>
              <a:pPr>
                <a:defRPr/>
              </a:pPr>
              <a:t>17</a:t>
            </a:fld>
            <a:endParaRPr lang="ru-RU"/>
          </a:p>
        </p:txBody>
      </p:sp>
    </p:spTree>
    <p:extLst>
      <p:ext uri="{BB962C8B-B14F-4D97-AF65-F5344CB8AC3E}">
        <p14:creationId xmlns:p14="http://schemas.microsoft.com/office/powerpoint/2010/main" xmlns="" val="2225851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pPr>
              <a:defRPr/>
            </a:pPr>
            <a:fld id="{8A89A200-256C-493A-AE7F-7BB1E515F2CD}" type="datetimeFigureOut">
              <a:rPr lang="ru-RU" smtClean="0"/>
              <a:pPr>
                <a:defRPr/>
              </a:pPr>
              <a:t>21.11.2016</a:t>
            </a:fld>
            <a:endParaRPr lang="ru-RU"/>
          </a:p>
        </p:txBody>
      </p:sp>
      <p:sp>
        <p:nvSpPr>
          <p:cNvPr id="19" name="Нижний колонтитул 18"/>
          <p:cNvSpPr>
            <a:spLocks noGrp="1"/>
          </p:cNvSpPr>
          <p:nvPr>
            <p:ph type="ftr" sz="quarter" idx="11"/>
          </p:nvPr>
        </p:nvSpPr>
        <p:spPr/>
        <p:txBody>
          <a:bodyPr/>
          <a:lstStyle/>
          <a:p>
            <a:pPr>
              <a:defRPr/>
            </a:pPr>
            <a:endParaRPr lang="ru-RU"/>
          </a:p>
        </p:txBody>
      </p:sp>
      <p:sp>
        <p:nvSpPr>
          <p:cNvPr id="27" name="Номер слайда 26"/>
          <p:cNvSpPr>
            <a:spLocks noGrp="1"/>
          </p:cNvSpPr>
          <p:nvPr>
            <p:ph type="sldNum" sz="quarter" idx="12"/>
          </p:nvPr>
        </p:nvSpPr>
        <p:spPr/>
        <p:txBody>
          <a:bodyPr/>
          <a:lstStyle/>
          <a:p>
            <a:pPr>
              <a:defRPr/>
            </a:pPr>
            <a:fld id="{CBEBC4A2-1BCF-44B1-B96B-F3768A65A237}" type="slidenum">
              <a:rPr lang="ru-RU" smtClean="0"/>
              <a:pPr>
                <a:defRPr/>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defRPr/>
            </a:pPr>
            <a:fld id="{28E997F0-B6BB-4C38-A70B-C12CA14A5C60}" type="datetimeFigureOut">
              <a:rPr lang="ru-RU" smtClean="0"/>
              <a:pPr>
                <a:defRPr/>
              </a:pPr>
              <a:t>21.11.2016</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AEE2A289-5AAC-4EFD-B0DD-813ABA5FD21F}" type="slidenum">
              <a:rPr lang="ru-RU" smtClean="0"/>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defRPr/>
            </a:pPr>
            <a:fld id="{CF9FFE1A-1232-4D10-898C-C579C451D7E9}" type="datetimeFigureOut">
              <a:rPr lang="ru-RU" smtClean="0"/>
              <a:pPr>
                <a:defRPr/>
              </a:pPr>
              <a:t>21.11.2016</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16FEDE46-FD6E-4C9B-ABAD-6F91074ADEB8}" type="slidenum">
              <a:rPr lang="ru-RU" smtClean="0"/>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defRPr/>
            </a:pPr>
            <a:fld id="{818D9ED3-A4E3-4CA5-8A08-41ABCB1F4FA6}" type="datetimeFigureOut">
              <a:rPr lang="ru-RU" smtClean="0"/>
              <a:pPr>
                <a:defRPr/>
              </a:pPr>
              <a:t>21.11.2016</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50773BD2-4C4B-48EF-98B2-F1D07BFE8A09}" type="slidenum">
              <a:rPr lang="ru-RU" smtClean="0"/>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pPr>
              <a:defRPr/>
            </a:pPr>
            <a:fld id="{51A7DE46-3750-4A41-961E-CBA527953C99}" type="datetimeFigureOut">
              <a:rPr lang="ru-RU" smtClean="0"/>
              <a:pPr>
                <a:defRPr/>
              </a:pPr>
              <a:t>21.11.2016</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8FAC71AA-511E-47AE-B4DA-C41C9E0525A3}" type="slidenum">
              <a:rPr lang="ru-RU" smtClean="0"/>
              <a:pPr>
                <a:defRPr/>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pPr>
              <a:defRPr/>
            </a:pPr>
            <a:fld id="{F0BF9E2C-F5A3-4E12-B0B5-467AB6FC0F0D}" type="datetimeFigureOut">
              <a:rPr lang="ru-RU" smtClean="0"/>
              <a:pPr>
                <a:defRPr/>
              </a:pPr>
              <a:t>21.11.2016</a:t>
            </a:fld>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06A60BEB-5B92-4617-AA5D-7E902183E66D}" type="slidenum">
              <a:rPr lang="ru-RU" smtClean="0"/>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pPr>
              <a:defRPr/>
            </a:pPr>
            <a:fld id="{E1DD8AE2-5C7F-42B6-A7C0-0093BAD93DA3}" type="datetimeFigureOut">
              <a:rPr lang="ru-RU" smtClean="0"/>
              <a:pPr>
                <a:defRPr/>
              </a:pPr>
              <a:t>21.11.2016</a:t>
            </a:fld>
            <a:endParaRPr lang="ru-RU"/>
          </a:p>
        </p:txBody>
      </p:sp>
      <p:sp>
        <p:nvSpPr>
          <p:cNvPr id="8" name="Нижний колонтитул 7"/>
          <p:cNvSpPr>
            <a:spLocks noGrp="1"/>
          </p:cNvSpPr>
          <p:nvPr>
            <p:ph type="ftr" sz="quarter" idx="11"/>
          </p:nvPr>
        </p:nvSpPr>
        <p:spPr/>
        <p:txBody>
          <a:bodyPr/>
          <a:lstStyle/>
          <a:p>
            <a:pPr>
              <a:defRPr/>
            </a:pPr>
            <a:endParaRPr lang="ru-RU"/>
          </a:p>
        </p:txBody>
      </p:sp>
      <p:sp>
        <p:nvSpPr>
          <p:cNvPr id="9" name="Номер слайда 8"/>
          <p:cNvSpPr>
            <a:spLocks noGrp="1"/>
          </p:cNvSpPr>
          <p:nvPr>
            <p:ph type="sldNum" sz="quarter" idx="12"/>
          </p:nvPr>
        </p:nvSpPr>
        <p:spPr/>
        <p:txBody>
          <a:bodyPr/>
          <a:lstStyle/>
          <a:p>
            <a:pPr>
              <a:defRPr/>
            </a:pPr>
            <a:fld id="{2E446D73-364E-4BCF-A55E-261E50F53840}" type="slidenum">
              <a:rPr lang="ru-RU" smtClean="0"/>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pPr>
              <a:defRPr/>
            </a:pPr>
            <a:fld id="{A2C1B551-4644-4321-8CD8-D2A6F0277A24}" type="datetimeFigureOut">
              <a:rPr lang="ru-RU" smtClean="0"/>
              <a:pPr>
                <a:defRPr/>
              </a:pPr>
              <a:t>21.11.2016</a:t>
            </a:fld>
            <a:endParaRPr lang="ru-RU"/>
          </a:p>
        </p:txBody>
      </p:sp>
      <p:sp>
        <p:nvSpPr>
          <p:cNvPr id="4" name="Нижний колонтитул 3"/>
          <p:cNvSpPr>
            <a:spLocks noGrp="1"/>
          </p:cNvSpPr>
          <p:nvPr>
            <p:ph type="ftr" sz="quarter" idx="11"/>
          </p:nvPr>
        </p:nvSpPr>
        <p:spPr/>
        <p:txBody>
          <a:bodyPr/>
          <a:lstStyle/>
          <a:p>
            <a:pPr>
              <a:defRPr/>
            </a:pPr>
            <a:endParaRPr lang="ru-RU"/>
          </a:p>
        </p:txBody>
      </p:sp>
      <p:sp>
        <p:nvSpPr>
          <p:cNvPr id="5" name="Номер слайда 4"/>
          <p:cNvSpPr>
            <a:spLocks noGrp="1"/>
          </p:cNvSpPr>
          <p:nvPr>
            <p:ph type="sldNum" sz="quarter" idx="12"/>
          </p:nvPr>
        </p:nvSpPr>
        <p:spPr/>
        <p:txBody>
          <a:bodyPr/>
          <a:lstStyle/>
          <a:p>
            <a:pPr>
              <a:defRPr/>
            </a:pPr>
            <a:fld id="{0B3AD3BB-2B4F-4069-B32D-3C9436B86DA0}" type="slidenum">
              <a:rPr lang="ru-RU" smtClean="0"/>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CDD07685-8CBE-4A37-99A2-280981070552}" type="datetimeFigureOut">
              <a:rPr lang="ru-RU" smtClean="0"/>
              <a:pPr>
                <a:defRPr/>
              </a:pPr>
              <a:t>21.11.2016</a:t>
            </a:fld>
            <a:endParaRPr lang="ru-RU"/>
          </a:p>
        </p:txBody>
      </p:sp>
      <p:sp>
        <p:nvSpPr>
          <p:cNvPr id="3" name="Нижний колонтитул 2"/>
          <p:cNvSpPr>
            <a:spLocks noGrp="1"/>
          </p:cNvSpPr>
          <p:nvPr>
            <p:ph type="ftr" sz="quarter" idx="11"/>
          </p:nvPr>
        </p:nvSpPr>
        <p:spPr/>
        <p:txBody>
          <a:bodyPr/>
          <a:lstStyle/>
          <a:p>
            <a:pPr>
              <a:defRPr/>
            </a:pPr>
            <a:endParaRPr lang="ru-RU"/>
          </a:p>
        </p:txBody>
      </p:sp>
      <p:sp>
        <p:nvSpPr>
          <p:cNvPr id="4" name="Номер слайда 3"/>
          <p:cNvSpPr>
            <a:spLocks noGrp="1"/>
          </p:cNvSpPr>
          <p:nvPr>
            <p:ph type="sldNum" sz="quarter" idx="12"/>
          </p:nvPr>
        </p:nvSpPr>
        <p:spPr/>
        <p:txBody>
          <a:bodyPr/>
          <a:lstStyle/>
          <a:p>
            <a:pPr>
              <a:defRPr/>
            </a:pPr>
            <a:fld id="{CBF0C345-7D41-4F29-B79C-D0C2E068E389}" type="slidenum">
              <a:rPr lang="ru-RU" smtClean="0"/>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pPr>
              <a:defRPr/>
            </a:pPr>
            <a:fld id="{1575BC92-65CC-4ADE-8740-4EB7A945DB1C}" type="datetimeFigureOut">
              <a:rPr lang="ru-RU" smtClean="0"/>
              <a:pPr>
                <a:defRPr/>
              </a:pPr>
              <a:t>21.11.2016</a:t>
            </a:fld>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A591F6B6-22AC-4428-88A5-A8B2BD9338DC}" type="slidenum">
              <a:rPr lang="ru-RU" smtClean="0"/>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pPr>
              <a:defRPr/>
            </a:pPr>
            <a:fld id="{7C27B2FF-D172-43EC-8675-06262E2113D5}" type="datetimeFigureOut">
              <a:rPr lang="ru-RU" smtClean="0"/>
              <a:pPr>
                <a:defRPr/>
              </a:pPr>
              <a:t>21.11.2016</a:t>
            </a:fld>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a:xfrm>
            <a:off x="8077200" y="6356350"/>
            <a:ext cx="609600" cy="365125"/>
          </a:xfrm>
        </p:spPr>
        <p:txBody>
          <a:bodyPr/>
          <a:lstStyle/>
          <a:p>
            <a:pPr>
              <a:defRPr/>
            </a:pPr>
            <a:fld id="{E7071FB0-DB70-4470-BEB1-E120037F2047}" type="slidenum">
              <a:rPr lang="ru-RU" smtClean="0"/>
              <a:pPr>
                <a:defRPr/>
              </a:pPr>
              <a:t>‹#›</a:t>
            </a:fld>
            <a:endParaRPr lang="ru-RU"/>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fld id="{43661C4F-831A-45B5-8E3B-F57C8C0736E4}" type="datetimeFigureOut">
              <a:rPr lang="ru-RU" smtClean="0"/>
              <a:pPr>
                <a:defRPr/>
              </a:pPr>
              <a:t>21.11.2016</a:t>
            </a:fld>
            <a:endParaRPr lang="ru-RU"/>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ru-RU"/>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F4D60E5B-E961-4A49-A403-6ED1F1CE5045}" type="slidenum">
              <a:rPr lang="ru-RU" smtClean="0"/>
              <a:pPr>
                <a:defRPr/>
              </a:pPr>
              <a:t>‹#›</a:t>
            </a:fld>
            <a:endParaRPr lang="ru-RU"/>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noAutofit/>
          </a:bodyPr>
          <a:lstStyle/>
          <a:p>
            <a:pPr algn="ctr"/>
            <a:r>
              <a:rPr lang="en-US" sz="6000" dirty="0" smtClean="0">
                <a:solidFill>
                  <a:srgbClr val="FF0000"/>
                </a:solidFill>
              </a:rPr>
              <a:t>Our professional lyceum </a:t>
            </a:r>
            <a:endParaRPr lang="ru-RU" sz="6000" dirty="0">
              <a:solidFill>
                <a:srgbClr val="FF0000"/>
              </a:solidFill>
            </a:endParaRPr>
          </a:p>
        </p:txBody>
      </p:sp>
      <p:pic>
        <p:nvPicPr>
          <p:cNvPr id="1026" name="Picture 2" descr="C:\Users\Radiolus\Desktop\17_licey.JPG"/>
          <p:cNvPicPr>
            <a:picLocks noChangeAspect="1" noChangeArrowheads="1"/>
          </p:cNvPicPr>
          <p:nvPr/>
        </p:nvPicPr>
        <p:blipFill>
          <a:blip r:embed="rId2" cstate="print"/>
          <a:srcRect/>
          <a:stretch>
            <a:fillRect/>
          </a:stretch>
        </p:blipFill>
        <p:spPr bwMode="auto">
          <a:xfrm>
            <a:off x="2699792" y="980728"/>
            <a:ext cx="3048000" cy="2247900"/>
          </a:xfrm>
          <a:prstGeom prst="rect">
            <a:avLst/>
          </a:prstGeom>
          <a:noFill/>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692696"/>
            <a:ext cx="8229600" cy="1368152"/>
          </a:xfrm>
        </p:spPr>
        <p:txBody>
          <a:bodyPr>
            <a:noAutofit/>
          </a:bodyPr>
          <a:lstStyle/>
          <a:p>
            <a:pPr algn="ctr"/>
            <a:r>
              <a:rPr lang="en-US" sz="3200" b="1" dirty="0" smtClean="0">
                <a:solidFill>
                  <a:srgbClr val="C00000"/>
                </a:solidFill>
              </a:rPr>
              <a:t/>
            </a:r>
            <a:br>
              <a:rPr lang="en-US" sz="3200" b="1" dirty="0" smtClean="0">
                <a:solidFill>
                  <a:srgbClr val="C00000"/>
                </a:solidFill>
              </a:rPr>
            </a:br>
            <a:r>
              <a:rPr lang="en-US" sz="3200" b="1" dirty="0" smtClean="0">
                <a:solidFill>
                  <a:srgbClr val="C00000"/>
                </a:solidFill>
              </a:rPr>
              <a:t/>
            </a:r>
            <a:br>
              <a:rPr lang="en-US" sz="3200" b="1" dirty="0" smtClean="0">
                <a:solidFill>
                  <a:srgbClr val="C00000"/>
                </a:solidFill>
              </a:rPr>
            </a:br>
            <a:r>
              <a:rPr lang="en-US" sz="3200" b="1" dirty="0" smtClean="0">
                <a:solidFill>
                  <a:srgbClr val="C00000"/>
                </a:solidFill>
              </a:rPr>
              <a:t/>
            </a:r>
            <a:br>
              <a:rPr lang="en-US" sz="3200" b="1" dirty="0" smtClean="0">
                <a:solidFill>
                  <a:srgbClr val="C00000"/>
                </a:solidFill>
              </a:rPr>
            </a:br>
            <a:r>
              <a:rPr lang="en-US" sz="3200" b="1" dirty="0" smtClean="0">
                <a:solidFill>
                  <a:srgbClr val="C00000"/>
                </a:solidFill>
              </a:rPr>
              <a:t/>
            </a:r>
            <a:br>
              <a:rPr lang="en-US" sz="3200" b="1" dirty="0" smtClean="0">
                <a:solidFill>
                  <a:srgbClr val="C00000"/>
                </a:solidFill>
              </a:rPr>
            </a:br>
            <a:r>
              <a:rPr lang="en-US" sz="3200" b="1" dirty="0" smtClean="0">
                <a:solidFill>
                  <a:srgbClr val="C00000"/>
                </a:solidFill>
              </a:rPr>
              <a:t>Auto – fitter</a:t>
            </a:r>
            <a:r>
              <a:rPr lang="en-US" sz="3200" dirty="0" smtClean="0"/>
              <a:t/>
            </a:r>
            <a:br>
              <a:rPr lang="en-US" sz="3200" dirty="0" smtClean="0"/>
            </a:br>
            <a:r>
              <a:rPr lang="en-US" sz="3200" b="1" dirty="0" smtClean="0">
                <a:solidFill>
                  <a:schemeClr val="tx1"/>
                </a:solidFill>
                <a:latin typeface="Times New Roman" pitchFamily="18" charset="0"/>
                <a:cs typeface="Times New Roman" pitchFamily="18" charset="0"/>
              </a:rPr>
              <a:t>A car is a symbol of freedom and responsibility. But teen driving is full of risk.</a:t>
            </a:r>
            <a:endParaRPr lang="ru-RU" sz="3200" b="1" dirty="0">
              <a:solidFill>
                <a:schemeClr val="tx1"/>
              </a:solidFill>
              <a:latin typeface="Times New Roman" pitchFamily="18" charset="0"/>
              <a:cs typeface="Times New Roman" pitchFamily="18" charset="0"/>
            </a:endParaRPr>
          </a:p>
        </p:txBody>
      </p:sp>
      <p:pic>
        <p:nvPicPr>
          <p:cNvPr id="8194" name="Picture 2" descr="F:\фото двигатель.jpg"/>
          <p:cNvPicPr>
            <a:picLocks noGrp="1" noChangeAspect="1" noChangeArrowheads="1"/>
          </p:cNvPicPr>
          <p:nvPr>
            <p:ph idx="1"/>
          </p:nvPr>
        </p:nvPicPr>
        <p:blipFill>
          <a:blip r:embed="rId2" cstate="print"/>
          <a:stretch>
            <a:fillRect/>
          </a:stretch>
        </p:blipFill>
        <p:spPr bwMode="auto">
          <a:xfrm>
            <a:off x="1645708" y="2276872"/>
            <a:ext cx="5852583" cy="4389437"/>
          </a:xfrm>
          <a:prstGeom prst="rect">
            <a:avLst/>
          </a:prstGeom>
          <a:noFill/>
        </p:spPr>
      </p:pic>
    </p:spTree>
  </p:cSld>
  <p:clrMapOvr>
    <a:masterClrMapping/>
  </p:clrMapOvr>
  <p:transition>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836712"/>
            <a:ext cx="8229600" cy="1143000"/>
          </a:xfrm>
        </p:spPr>
        <p:txBody>
          <a:bodyPr>
            <a:noAutofit/>
          </a:bodyPr>
          <a:lstStyle/>
          <a:p>
            <a:r>
              <a:rPr lang="en-US" sz="2800" b="1" dirty="0" smtClean="0">
                <a:solidFill>
                  <a:schemeClr val="tx1"/>
                </a:solidFill>
                <a:latin typeface="Times New Roman" pitchFamily="18" charset="0"/>
                <a:cs typeface="Times New Roman" pitchFamily="18" charset="0"/>
              </a:rPr>
              <a:t>The mixture of alcohol and driving is specially dangerous. Frankly speaking I haven’t been in a single accident.</a:t>
            </a:r>
            <a:endParaRPr lang="ru-RU" sz="2800" b="1" dirty="0">
              <a:solidFill>
                <a:schemeClr val="tx1"/>
              </a:solidFill>
              <a:latin typeface="Times New Roman" pitchFamily="18" charset="0"/>
              <a:cs typeface="Times New Roman" pitchFamily="18" charset="0"/>
            </a:endParaRPr>
          </a:p>
        </p:txBody>
      </p:sp>
      <p:pic>
        <p:nvPicPr>
          <p:cNvPr id="9218" name="Picture 2" descr="F:\автослесарь.jpg"/>
          <p:cNvPicPr>
            <a:picLocks noGrp="1" noChangeAspect="1" noChangeArrowheads="1"/>
          </p:cNvPicPr>
          <p:nvPr>
            <p:ph idx="1"/>
          </p:nvPr>
        </p:nvPicPr>
        <p:blipFill>
          <a:blip r:embed="rId2" cstate="print"/>
          <a:stretch>
            <a:fillRect/>
          </a:stretch>
        </p:blipFill>
        <p:spPr bwMode="auto">
          <a:xfrm>
            <a:off x="1403648" y="2001970"/>
            <a:ext cx="6248796" cy="4686597"/>
          </a:xfrm>
          <a:prstGeom prst="rect">
            <a:avLst/>
          </a:prstGeom>
          <a:noFill/>
        </p:spPr>
      </p:pic>
    </p:spTree>
  </p:cSld>
  <p:clrMapOvr>
    <a:masterClrMapping/>
  </p:clrMapOvr>
  <p:transition>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1124744"/>
            <a:ext cx="8229600" cy="1143000"/>
          </a:xfrm>
        </p:spPr>
        <p:txBody>
          <a:bodyPr>
            <a:normAutofit fontScale="90000"/>
          </a:bodyPr>
          <a:lstStyle/>
          <a:p>
            <a:r>
              <a:rPr lang="en-US" sz="3600" b="1" dirty="0" smtClean="0">
                <a:solidFill>
                  <a:schemeClr val="tx1"/>
                </a:solidFill>
                <a:latin typeface="Times New Roman" pitchFamily="18" charset="0"/>
                <a:cs typeface="Times New Roman" pitchFamily="18" charset="0"/>
              </a:rPr>
              <a:t>I can repair cars. I help my father at the service station. I can change a </a:t>
            </a:r>
            <a:r>
              <a:rPr lang="en-US" sz="3600" b="1" dirty="0" err="1" smtClean="0">
                <a:solidFill>
                  <a:schemeClr val="tx1"/>
                </a:solidFill>
                <a:latin typeface="Times New Roman" pitchFamily="18" charset="0"/>
                <a:cs typeface="Times New Roman" pitchFamily="18" charset="0"/>
              </a:rPr>
              <a:t>tyre</a:t>
            </a:r>
            <a:r>
              <a:rPr lang="en-US" sz="3600" b="1" dirty="0" smtClean="0">
                <a:solidFill>
                  <a:schemeClr val="tx1"/>
                </a:solidFill>
                <a:latin typeface="Times New Roman" pitchFamily="18" charset="0"/>
                <a:cs typeface="Times New Roman" pitchFamily="18" charset="0"/>
              </a:rPr>
              <a:t>. I can fill the </a:t>
            </a:r>
            <a:r>
              <a:rPr lang="en-US" sz="3600" b="1" dirty="0" err="1" smtClean="0">
                <a:solidFill>
                  <a:schemeClr val="tx1"/>
                </a:solidFill>
                <a:latin typeface="Times New Roman" pitchFamily="18" charset="0"/>
                <a:cs typeface="Times New Roman" pitchFamily="18" charset="0"/>
              </a:rPr>
              <a:t>tyres</a:t>
            </a:r>
            <a:r>
              <a:rPr lang="en-US" sz="3600" b="1" dirty="0" smtClean="0">
                <a:solidFill>
                  <a:schemeClr val="tx1"/>
                </a:solidFill>
                <a:latin typeface="Times New Roman" pitchFamily="18" charset="0"/>
                <a:cs typeface="Times New Roman" pitchFamily="18" charset="0"/>
              </a:rPr>
              <a:t> with air and wash the car.</a:t>
            </a:r>
            <a:endParaRPr lang="ru-RU" sz="3600" b="1" dirty="0">
              <a:solidFill>
                <a:schemeClr val="tx1"/>
              </a:solidFill>
              <a:latin typeface="Times New Roman" pitchFamily="18" charset="0"/>
              <a:cs typeface="Times New Roman" pitchFamily="18" charset="0"/>
            </a:endParaRPr>
          </a:p>
        </p:txBody>
      </p:sp>
      <p:pic>
        <p:nvPicPr>
          <p:cNvPr id="10242" name="Picture 2"/>
          <p:cNvPicPr>
            <a:picLocks noGrp="1" noChangeAspect="1" noChangeArrowheads="1"/>
          </p:cNvPicPr>
          <p:nvPr>
            <p:ph idx="1"/>
          </p:nvPr>
        </p:nvPicPr>
        <p:blipFill>
          <a:blip r:embed="rId2" cstate="print"/>
          <a:stretch>
            <a:fillRect/>
          </a:stretch>
        </p:blipFill>
        <p:spPr bwMode="auto">
          <a:xfrm>
            <a:off x="1547664" y="2780928"/>
            <a:ext cx="6096000" cy="3448050"/>
          </a:xfrm>
          <a:prstGeom prst="rect">
            <a:avLst/>
          </a:prstGeom>
          <a:noFill/>
          <a:ln w="9525">
            <a:noFill/>
            <a:miter lim="800000"/>
            <a:headEnd/>
            <a:tailEnd/>
          </a:ln>
        </p:spPr>
      </p:pic>
    </p:spTree>
  </p:cSld>
  <p:clrMapOvr>
    <a:masterClrMapping/>
  </p:clrMapOvr>
  <p:transition>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sz="3600" b="1" dirty="0" smtClean="0">
                <a:solidFill>
                  <a:schemeClr val="tx1"/>
                </a:solidFill>
                <a:latin typeface="Times New Roman" pitchFamily="18" charset="0"/>
                <a:cs typeface="Times New Roman" pitchFamily="18" charset="0"/>
              </a:rPr>
              <a:t>I can start the engine and charge the battery.   I want to continue my father’s career.</a:t>
            </a:r>
            <a:endParaRPr lang="ru-RU" sz="3600" b="1" dirty="0">
              <a:solidFill>
                <a:schemeClr val="tx1"/>
              </a:solidFill>
              <a:latin typeface="Times New Roman" pitchFamily="18" charset="0"/>
              <a:cs typeface="Times New Roman" pitchFamily="18" charset="0"/>
            </a:endParaRPr>
          </a:p>
        </p:txBody>
      </p:sp>
      <p:pic>
        <p:nvPicPr>
          <p:cNvPr id="11266" name="Picture 2" descr="F:\80601550.jpg"/>
          <p:cNvPicPr>
            <a:picLocks noGrp="1" noChangeAspect="1" noChangeArrowheads="1"/>
          </p:cNvPicPr>
          <p:nvPr>
            <p:ph idx="1"/>
          </p:nvPr>
        </p:nvPicPr>
        <p:blipFill>
          <a:blip r:embed="rId2" cstate="print"/>
          <a:stretch>
            <a:fillRect/>
          </a:stretch>
        </p:blipFill>
        <p:spPr bwMode="auto">
          <a:xfrm>
            <a:off x="1265456" y="1935163"/>
            <a:ext cx="6613088" cy="4389437"/>
          </a:xfrm>
          <a:prstGeom prst="rect">
            <a:avLst/>
          </a:prstGeom>
          <a:noFill/>
        </p:spPr>
      </p:pic>
    </p:spTree>
  </p:cSld>
  <p:clrMapOvr>
    <a:masterClrMapping/>
  </p:clrMapOvr>
  <p:transition>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980728"/>
            <a:ext cx="8229600" cy="1428768"/>
          </a:xfrm>
        </p:spPr>
        <p:txBody>
          <a:bodyPr>
            <a:noAutofit/>
          </a:bodyPr>
          <a:lstStyle/>
          <a:p>
            <a:r>
              <a:rPr lang="en-US" sz="2800" b="1" dirty="0" smtClean="0">
                <a:solidFill>
                  <a:schemeClr val="tx1">
                    <a:lumMod val="95000"/>
                    <a:lumOff val="5000"/>
                  </a:schemeClr>
                </a:solidFill>
                <a:latin typeface="Times New Roman" pitchFamily="18" charset="0"/>
                <a:cs typeface="Times New Roman" pitchFamily="18" charset="0"/>
              </a:rPr>
              <a:t>My future profession is interesting, important and highly-paid. The profession of an </a:t>
            </a:r>
            <a:r>
              <a:rPr lang="en-US" sz="3200" b="1" dirty="0" smtClean="0">
                <a:solidFill>
                  <a:srgbClr val="C00000"/>
                </a:solidFill>
                <a:latin typeface="Times New Roman" pitchFamily="18" charset="0"/>
                <a:cs typeface="Times New Roman" pitchFamily="18" charset="0"/>
              </a:rPr>
              <a:t>auto -fitter </a:t>
            </a:r>
            <a:r>
              <a:rPr lang="en-US" sz="2800" b="1" dirty="0" smtClean="0">
                <a:solidFill>
                  <a:schemeClr val="tx1">
                    <a:lumMod val="95000"/>
                    <a:lumOff val="5000"/>
                  </a:schemeClr>
                </a:solidFill>
                <a:latin typeface="Times New Roman" pitchFamily="18" charset="0"/>
                <a:cs typeface="Times New Roman" pitchFamily="18" charset="0"/>
              </a:rPr>
              <a:t>demands a high level of manual skills and a certain period of practical and theoretical training</a:t>
            </a:r>
            <a:endParaRPr lang="ru-RU" sz="2800" b="1" dirty="0">
              <a:solidFill>
                <a:schemeClr val="tx1">
                  <a:lumMod val="95000"/>
                  <a:lumOff val="5000"/>
                </a:schemeClr>
              </a:solidFill>
              <a:latin typeface="Times New Roman" pitchFamily="18" charset="0"/>
              <a:cs typeface="Times New Roman" pitchFamily="18" charset="0"/>
            </a:endParaRPr>
          </a:p>
        </p:txBody>
      </p:sp>
      <p:pic>
        <p:nvPicPr>
          <p:cNvPr id="12290" name="Picture 2" descr="F:\76532247 (1).jpg"/>
          <p:cNvPicPr>
            <a:picLocks noGrp="1" noChangeAspect="1" noChangeArrowheads="1"/>
          </p:cNvPicPr>
          <p:nvPr>
            <p:ph idx="1"/>
          </p:nvPr>
        </p:nvPicPr>
        <p:blipFill>
          <a:blip r:embed="rId2" cstate="print"/>
          <a:stretch>
            <a:fillRect/>
          </a:stretch>
        </p:blipFill>
        <p:spPr bwMode="auto">
          <a:xfrm>
            <a:off x="1267012" y="2564904"/>
            <a:ext cx="6113300" cy="3759696"/>
          </a:xfrm>
          <a:prstGeom prst="rect">
            <a:avLst/>
          </a:prstGeom>
          <a:noFill/>
        </p:spPr>
      </p:pic>
    </p:spTree>
  </p:cSld>
  <p:clrMapOvr>
    <a:masterClrMapping/>
  </p:clrMapOvr>
  <p:transition>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1484784"/>
            <a:ext cx="8003232" cy="998984"/>
          </a:xfrm>
        </p:spPr>
        <p:txBody>
          <a:bodyPr>
            <a:noAutofit/>
          </a:bodyPr>
          <a:lstStyle/>
          <a:p>
            <a:r>
              <a:rPr lang="en-US" sz="2400" b="1" dirty="0" smtClean="0">
                <a:solidFill>
                  <a:schemeClr val="tx1">
                    <a:lumMod val="95000"/>
                    <a:lumOff val="5000"/>
                  </a:schemeClr>
                </a:solidFill>
                <a:latin typeface="Times New Roman" pitchFamily="18" charset="0"/>
                <a:cs typeface="Times New Roman" pitchFamily="18" charset="0"/>
              </a:rPr>
              <a:t>We are trained to be highly qualified auto -fitter. We must know the structure of a car. We study it at the special subjects. We study features of metals at the Physics and Chemistry lessons. </a:t>
            </a:r>
            <a:r>
              <a:rPr lang="ru-RU" sz="2400" b="1" dirty="0" smtClean="0">
                <a:solidFill>
                  <a:schemeClr val="tx1">
                    <a:lumMod val="95000"/>
                    <a:lumOff val="5000"/>
                  </a:schemeClr>
                </a:solidFill>
                <a:latin typeface="Times New Roman" pitchFamily="18" charset="0"/>
                <a:cs typeface="Times New Roman" pitchFamily="18" charset="0"/>
              </a:rPr>
              <a:t/>
            </a:r>
            <a:br>
              <a:rPr lang="ru-RU" sz="2400" b="1" dirty="0" smtClean="0">
                <a:solidFill>
                  <a:schemeClr val="tx1">
                    <a:lumMod val="95000"/>
                    <a:lumOff val="5000"/>
                  </a:schemeClr>
                </a:solidFill>
                <a:latin typeface="Times New Roman" pitchFamily="18" charset="0"/>
                <a:cs typeface="Times New Roman" pitchFamily="18" charset="0"/>
              </a:rPr>
            </a:br>
            <a:endParaRPr lang="ru-RU" sz="2400" b="1" dirty="0">
              <a:solidFill>
                <a:schemeClr val="tx1">
                  <a:lumMod val="95000"/>
                  <a:lumOff val="5000"/>
                </a:schemeClr>
              </a:solidFill>
              <a:latin typeface="Times New Roman" pitchFamily="18" charset="0"/>
              <a:cs typeface="Times New Roman" pitchFamily="18" charset="0"/>
            </a:endParaRPr>
          </a:p>
        </p:txBody>
      </p:sp>
      <p:pic>
        <p:nvPicPr>
          <p:cNvPr id="13314" name="Picture 2" descr="F:\20155350.jpg"/>
          <p:cNvPicPr>
            <a:picLocks noGrp="1" noChangeAspect="1" noChangeArrowheads="1"/>
          </p:cNvPicPr>
          <p:nvPr>
            <p:ph idx="1"/>
          </p:nvPr>
        </p:nvPicPr>
        <p:blipFill>
          <a:blip r:embed="rId2" cstate="print"/>
          <a:stretch>
            <a:fillRect/>
          </a:stretch>
        </p:blipFill>
        <p:spPr bwMode="auto">
          <a:xfrm>
            <a:off x="1267012" y="2169351"/>
            <a:ext cx="6257316" cy="4155249"/>
          </a:xfrm>
          <a:prstGeom prst="rect">
            <a:avLst/>
          </a:prstGeom>
          <a:noFill/>
        </p:spPr>
      </p:pic>
    </p:spTree>
  </p:cSld>
  <p:clrMapOvr>
    <a:masterClrMapping/>
  </p:clrMapOvr>
  <p:transition>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792163"/>
            <a:ext cx="8229600" cy="1143000"/>
          </a:xfrm>
        </p:spPr>
        <p:txBody>
          <a:bodyPr>
            <a:noAutofit/>
          </a:bodyPr>
          <a:lstStyle/>
          <a:p>
            <a:r>
              <a:rPr lang="en-US" sz="2400" b="1" dirty="0" smtClean="0">
                <a:solidFill>
                  <a:schemeClr val="tx1">
                    <a:lumMod val="95000"/>
                    <a:lumOff val="5000"/>
                  </a:schemeClr>
                </a:solidFill>
                <a:latin typeface="Times New Roman" pitchFamily="18" charset="0"/>
                <a:cs typeface="Times New Roman" pitchFamily="18" charset="0"/>
              </a:rPr>
              <a:t>Once a week we have practical training in our workshop and can remove disrepairs with the help of such tools as</a:t>
            </a:r>
            <a:r>
              <a:rPr lang="ru-RU" sz="2400" b="1" dirty="0">
                <a:solidFill>
                  <a:schemeClr val="tx1">
                    <a:lumMod val="95000"/>
                    <a:lumOff val="5000"/>
                  </a:schemeClr>
                </a:solidFill>
                <a:latin typeface="Times New Roman" pitchFamily="18" charset="0"/>
                <a:cs typeface="Times New Roman" pitchFamily="18" charset="0"/>
              </a:rPr>
              <a:t> </a:t>
            </a:r>
            <a:r>
              <a:rPr lang="en-US" sz="2400" b="1" dirty="0" smtClean="0">
                <a:solidFill>
                  <a:schemeClr val="tx1">
                    <a:lumMod val="95000"/>
                    <a:lumOff val="5000"/>
                  </a:schemeClr>
                </a:solidFill>
                <a:latin typeface="Times New Roman" pitchFamily="18" charset="0"/>
                <a:cs typeface="Times New Roman" pitchFamily="18" charset="0"/>
              </a:rPr>
              <a:t>a file.</a:t>
            </a:r>
            <a:r>
              <a:rPr lang="ru-RU" sz="2400" b="1" dirty="0" smtClean="0">
                <a:solidFill>
                  <a:schemeClr val="tx1">
                    <a:lumMod val="95000"/>
                    <a:lumOff val="5000"/>
                  </a:schemeClr>
                </a:solidFill>
                <a:latin typeface="Times New Roman" pitchFamily="18" charset="0"/>
                <a:cs typeface="Times New Roman" pitchFamily="18" charset="0"/>
              </a:rPr>
              <a:t/>
            </a:r>
            <a:br>
              <a:rPr lang="ru-RU" sz="2400" b="1" dirty="0" smtClean="0">
                <a:solidFill>
                  <a:schemeClr val="tx1">
                    <a:lumMod val="95000"/>
                    <a:lumOff val="5000"/>
                  </a:schemeClr>
                </a:solidFill>
                <a:latin typeface="Times New Roman" pitchFamily="18" charset="0"/>
                <a:cs typeface="Times New Roman" pitchFamily="18" charset="0"/>
              </a:rPr>
            </a:br>
            <a:endParaRPr lang="ru-RU" sz="2400" b="1" dirty="0">
              <a:solidFill>
                <a:schemeClr val="tx1">
                  <a:lumMod val="95000"/>
                  <a:lumOff val="5000"/>
                </a:schemeClr>
              </a:solidFill>
              <a:latin typeface="Times New Roman" pitchFamily="18" charset="0"/>
              <a:cs typeface="Times New Roman" pitchFamily="18" charset="0"/>
            </a:endParaRPr>
          </a:p>
        </p:txBody>
      </p:sp>
      <p:pic>
        <p:nvPicPr>
          <p:cNvPr id="14338" name="Picture 2" descr="F:\53345936.jpg"/>
          <p:cNvPicPr>
            <a:picLocks noGrp="1" noChangeAspect="1" noChangeArrowheads="1"/>
          </p:cNvPicPr>
          <p:nvPr>
            <p:ph idx="1"/>
          </p:nvPr>
        </p:nvPicPr>
        <p:blipFill>
          <a:blip r:embed="rId2" cstate="print"/>
          <a:stretch>
            <a:fillRect/>
          </a:stretch>
        </p:blipFill>
        <p:spPr bwMode="auto">
          <a:xfrm>
            <a:off x="1267012" y="1935163"/>
            <a:ext cx="6609976" cy="4389437"/>
          </a:xfrm>
          <a:prstGeom prst="rect">
            <a:avLst/>
          </a:prstGeom>
          <a:noFill/>
        </p:spPr>
      </p:pic>
    </p:spTree>
  </p:cSld>
  <p:clrMapOvr>
    <a:masterClrMapping/>
  </p:clrMapOvr>
  <p:transition>
    <p:wedg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51920" y="1268760"/>
            <a:ext cx="8229600" cy="1143000"/>
          </a:xfrm>
        </p:spPr>
        <p:txBody>
          <a:bodyPr>
            <a:normAutofit fontScale="90000"/>
          </a:bodyPr>
          <a:lstStyle/>
          <a:p>
            <a:pPr lvl="0"/>
            <a:r>
              <a:rPr lang="en-US" b="1" dirty="0" smtClean="0">
                <a:solidFill>
                  <a:schemeClr val="tx1"/>
                </a:solidFill>
                <a:latin typeface="Times New Roman" pitchFamily="18" charset="0"/>
                <a:cs typeface="Times New Roman" pitchFamily="18" charset="0"/>
              </a:rPr>
              <a:t>a drill</a:t>
            </a:r>
            <a:r>
              <a:rPr lang="ru-RU" dirty="0" smtClean="0"/>
              <a:t/>
            </a:r>
            <a:br>
              <a:rPr lang="ru-RU" dirty="0" smtClean="0"/>
            </a:br>
            <a:endParaRPr lang="ru-RU" dirty="0"/>
          </a:p>
        </p:txBody>
      </p:sp>
      <p:pic>
        <p:nvPicPr>
          <p:cNvPr id="16386" name="Picture 2" descr="F:\images.jpg"/>
          <p:cNvPicPr>
            <a:picLocks noGrp="1" noChangeAspect="1" noChangeArrowheads="1"/>
          </p:cNvPicPr>
          <p:nvPr>
            <p:ph idx="1"/>
          </p:nvPr>
        </p:nvPicPr>
        <p:blipFill>
          <a:blip r:embed="rId3" cstate="print"/>
          <a:srcRect/>
          <a:stretch>
            <a:fillRect/>
          </a:stretch>
        </p:blipFill>
        <p:spPr bwMode="auto">
          <a:xfrm>
            <a:off x="2123728" y="2204864"/>
            <a:ext cx="4896544" cy="3960439"/>
          </a:xfrm>
          <a:prstGeom prst="rect">
            <a:avLst/>
          </a:prstGeom>
          <a:noFill/>
        </p:spPr>
      </p:pic>
    </p:spTree>
  </p:cSld>
  <p:clrMapOvr>
    <a:masterClrMapping/>
  </p:clrMapOvr>
  <p:transition>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1448582"/>
            <a:ext cx="8229600" cy="603448"/>
          </a:xfrm>
        </p:spPr>
        <p:txBody>
          <a:bodyPr>
            <a:normAutofit fontScale="90000"/>
          </a:bodyPr>
          <a:lstStyle/>
          <a:p>
            <a:r>
              <a:rPr lang="ru-RU" dirty="0" smtClean="0"/>
              <a:t/>
            </a:r>
            <a:br>
              <a:rPr lang="ru-RU" dirty="0" smtClean="0"/>
            </a:br>
            <a:r>
              <a:rPr lang="en-US" sz="5400" b="1" dirty="0" smtClean="0">
                <a:solidFill>
                  <a:schemeClr val="tx1">
                    <a:lumMod val="95000"/>
                    <a:lumOff val="5000"/>
                  </a:schemeClr>
                </a:solidFill>
                <a:latin typeface="Times New Roman" pitchFamily="18" charset="0"/>
                <a:cs typeface="Times New Roman" pitchFamily="18" charset="0"/>
              </a:rPr>
              <a:t> a probe,           a spanner         </a:t>
            </a:r>
            <a:endParaRPr lang="ru-RU" dirty="0"/>
          </a:p>
        </p:txBody>
      </p:sp>
      <p:pic>
        <p:nvPicPr>
          <p:cNvPr id="17410" name="Picture 2" descr="F:\se011725.jpg"/>
          <p:cNvPicPr>
            <a:picLocks noGrp="1" noChangeAspect="1" noChangeArrowheads="1"/>
          </p:cNvPicPr>
          <p:nvPr>
            <p:ph sz="half" idx="1"/>
          </p:nvPr>
        </p:nvPicPr>
        <p:blipFill>
          <a:blip r:embed="rId2" cstate="print"/>
          <a:stretch>
            <a:fillRect/>
          </a:stretch>
        </p:blipFill>
        <p:spPr bwMode="auto">
          <a:xfrm>
            <a:off x="457200" y="2685045"/>
            <a:ext cx="4038600" cy="2905548"/>
          </a:xfrm>
          <a:prstGeom prst="rect">
            <a:avLst/>
          </a:prstGeom>
          <a:noFill/>
        </p:spPr>
      </p:pic>
      <p:pic>
        <p:nvPicPr>
          <p:cNvPr id="17412" name="Picture 4" descr="F:\spanner.jpg"/>
          <p:cNvPicPr>
            <a:picLocks noGrp="1" noChangeAspect="1" noChangeArrowheads="1"/>
          </p:cNvPicPr>
          <p:nvPr>
            <p:ph sz="half" idx="2"/>
          </p:nvPr>
        </p:nvPicPr>
        <p:blipFill>
          <a:blip r:embed="rId3" cstate="print"/>
          <a:srcRect/>
          <a:stretch>
            <a:fillRect/>
          </a:stretch>
        </p:blipFill>
        <p:spPr bwMode="auto">
          <a:xfrm>
            <a:off x="4283968" y="2492896"/>
            <a:ext cx="4320480" cy="2355107"/>
          </a:xfrm>
          <a:prstGeom prst="rect">
            <a:avLst/>
          </a:prstGeom>
          <a:noFill/>
        </p:spPr>
      </p:pic>
    </p:spTree>
  </p:cSld>
  <p:clrMapOvr>
    <a:masterClrMapping/>
  </p:clrMapOvr>
  <p:transition>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12775"/>
            <a:ext cx="8229600" cy="1377791"/>
          </a:xfrm>
        </p:spPr>
        <p:txBody>
          <a:bodyPr>
            <a:normAutofit fontScale="90000"/>
          </a:bodyPr>
          <a:lstStyle/>
          <a:p>
            <a:r>
              <a:rPr lang="en-US" b="1" dirty="0" smtClean="0">
                <a:solidFill>
                  <a:schemeClr val="tx1">
                    <a:lumMod val="95000"/>
                    <a:lumOff val="5000"/>
                  </a:schemeClr>
                </a:solidFill>
                <a:latin typeface="Times New Roman" pitchFamily="18" charset="0"/>
                <a:cs typeface="Times New Roman" pitchFamily="18" charset="0"/>
              </a:rPr>
              <a:t>      a chisel                     a nut</a:t>
            </a:r>
            <a:r>
              <a:rPr lang="ru-RU" dirty="0" smtClean="0"/>
              <a:t/>
            </a:r>
            <a:br>
              <a:rPr lang="ru-RU" dirty="0" smtClean="0"/>
            </a:br>
            <a:endParaRPr lang="ru-RU" dirty="0"/>
          </a:p>
        </p:txBody>
      </p:sp>
      <p:pic>
        <p:nvPicPr>
          <p:cNvPr id="18434" name="Picture 2" descr="F:\FMDCJU9FC2E8O3U.MEDIUM.jpg"/>
          <p:cNvPicPr>
            <a:picLocks noGrp="1" noChangeAspect="1" noChangeArrowheads="1"/>
          </p:cNvPicPr>
          <p:nvPr>
            <p:ph sz="half" idx="1"/>
          </p:nvPr>
        </p:nvPicPr>
        <p:blipFill>
          <a:blip r:embed="rId2" cstate="print"/>
          <a:stretch>
            <a:fillRect/>
          </a:stretch>
        </p:blipFill>
        <p:spPr bwMode="auto">
          <a:xfrm>
            <a:off x="611560" y="2762521"/>
            <a:ext cx="3672408" cy="2758386"/>
          </a:xfrm>
          <a:prstGeom prst="rect">
            <a:avLst/>
          </a:prstGeom>
          <a:noFill/>
        </p:spPr>
      </p:pic>
      <p:pic>
        <p:nvPicPr>
          <p:cNvPr id="18435" name="Picture 3" descr="F:\1481856381.jpg"/>
          <p:cNvPicPr>
            <a:picLocks noGrp="1" noChangeAspect="1" noChangeArrowheads="1"/>
          </p:cNvPicPr>
          <p:nvPr>
            <p:ph sz="half" idx="2"/>
          </p:nvPr>
        </p:nvPicPr>
        <p:blipFill>
          <a:blip r:embed="rId3" cstate="print"/>
          <a:stretch>
            <a:fillRect/>
          </a:stretch>
        </p:blipFill>
        <p:spPr bwMode="auto">
          <a:xfrm>
            <a:off x="4648200" y="2790567"/>
            <a:ext cx="4038600" cy="2694503"/>
          </a:xfrm>
          <a:prstGeom prst="rect">
            <a:avLst/>
          </a:prstGeom>
          <a:noFill/>
        </p:spPr>
      </p:pic>
    </p:spTree>
  </p:cSld>
  <p:clrMapOvr>
    <a:masterClrMapping/>
  </p:clrMapOvr>
  <p:transition>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a:bodyPr>
          <a:lstStyle/>
          <a:p>
            <a:pPr algn="ctr"/>
            <a:r>
              <a:rPr lang="en-US" sz="8800" b="0" dirty="0" smtClean="0">
                <a:solidFill>
                  <a:srgbClr val="C00000"/>
                </a:solidFill>
                <a:latin typeface="Times New Roman" pitchFamily="18" charset="0"/>
                <a:cs typeface="Times New Roman" pitchFamily="18" charset="0"/>
              </a:rPr>
              <a:t>Our professions       </a:t>
            </a:r>
            <a:endParaRPr lang="ru-RU" sz="8800" b="0" dirty="0">
              <a:solidFill>
                <a:srgbClr val="C00000"/>
              </a:solidFill>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539552" y="1700808"/>
            <a:ext cx="7854696" cy="288032"/>
          </a:xfrm>
        </p:spPr>
        <p:txBody>
          <a:bodyPr>
            <a:normAutofit fontScale="62500" lnSpcReduction="20000"/>
          </a:bodyPr>
          <a:lstStyle/>
          <a:p>
            <a:endParaRPr lang="ru-RU" b="1" dirty="0">
              <a:solidFill>
                <a:schemeClr val="tx1">
                  <a:lumMod val="95000"/>
                  <a:lumOff val="5000"/>
                </a:schemeClr>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1345332"/>
            <a:ext cx="8229600" cy="1143000"/>
          </a:xfrm>
        </p:spPr>
        <p:txBody>
          <a:bodyPr>
            <a:normAutofit fontScale="90000"/>
          </a:bodyPr>
          <a:lstStyle/>
          <a:p>
            <a:pPr lvl="0"/>
            <a:r>
              <a:rPr lang="en-US" sz="4400" b="1" dirty="0" smtClean="0">
                <a:solidFill>
                  <a:schemeClr val="tx1"/>
                </a:solidFill>
                <a:latin typeface="Times New Roman" pitchFamily="18" charset="0"/>
                <a:cs typeface="Times New Roman" pitchFamily="18" charset="0"/>
              </a:rPr>
              <a:t>      a screwdriver,                a vice </a:t>
            </a:r>
            <a:r>
              <a:rPr lang="ru-RU" dirty="0" smtClean="0"/>
              <a:t/>
            </a:r>
            <a:br>
              <a:rPr lang="ru-RU" dirty="0" smtClean="0"/>
            </a:br>
            <a:endParaRPr lang="ru-RU" dirty="0"/>
          </a:p>
        </p:txBody>
      </p:sp>
      <p:pic>
        <p:nvPicPr>
          <p:cNvPr id="19458" name="Picture 2" descr="F:\2011113008120281.jpg"/>
          <p:cNvPicPr>
            <a:picLocks noGrp="1" noChangeAspect="1" noChangeArrowheads="1"/>
          </p:cNvPicPr>
          <p:nvPr>
            <p:ph idx="1"/>
          </p:nvPr>
        </p:nvPicPr>
        <p:blipFill>
          <a:blip r:embed="rId2" cstate="print"/>
          <a:srcRect/>
          <a:stretch>
            <a:fillRect/>
          </a:stretch>
        </p:blipFill>
        <p:spPr bwMode="auto">
          <a:xfrm>
            <a:off x="971600" y="1916832"/>
            <a:ext cx="3384376" cy="3325557"/>
          </a:xfrm>
          <a:prstGeom prst="rect">
            <a:avLst/>
          </a:prstGeom>
          <a:noFill/>
        </p:spPr>
      </p:pic>
      <p:pic>
        <p:nvPicPr>
          <p:cNvPr id="19459" name="Picture 3" descr="F:\vice.jpg"/>
          <p:cNvPicPr>
            <a:picLocks noChangeAspect="1" noChangeArrowheads="1"/>
          </p:cNvPicPr>
          <p:nvPr/>
        </p:nvPicPr>
        <p:blipFill>
          <a:blip r:embed="rId3" cstate="print"/>
          <a:srcRect/>
          <a:stretch>
            <a:fillRect/>
          </a:stretch>
        </p:blipFill>
        <p:spPr bwMode="auto">
          <a:xfrm>
            <a:off x="4860032" y="2852936"/>
            <a:ext cx="3775968" cy="3624064"/>
          </a:xfrm>
          <a:prstGeom prst="rect">
            <a:avLst/>
          </a:prstGeom>
          <a:noFill/>
        </p:spPr>
      </p:pic>
    </p:spTree>
  </p:cSld>
  <p:clrMapOvr>
    <a:masterClrMapping/>
  </p:clrMapOvr>
  <p:transition>
    <p:strips dir="l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1061864"/>
            <a:ext cx="8229600" cy="1143000"/>
          </a:xfrm>
        </p:spPr>
        <p:txBody>
          <a:bodyPr>
            <a:normAutofit fontScale="90000"/>
          </a:bodyPr>
          <a:lstStyle/>
          <a:p>
            <a:pPr lvl="0"/>
            <a:r>
              <a:rPr lang="en-US" b="1" dirty="0" smtClean="0">
                <a:solidFill>
                  <a:schemeClr val="tx1"/>
                </a:solidFill>
                <a:latin typeface="Times New Roman" pitchFamily="18" charset="0"/>
                <a:cs typeface="Times New Roman" pitchFamily="18" charset="0"/>
              </a:rPr>
              <a:t>a hammer,   a special equipment.   </a:t>
            </a:r>
            <a:r>
              <a:rPr lang="ru-RU" dirty="0" smtClean="0"/>
              <a:t/>
            </a:r>
            <a:br>
              <a:rPr lang="ru-RU" dirty="0" smtClean="0"/>
            </a:br>
            <a:endParaRPr lang="ru-RU" dirty="0"/>
          </a:p>
        </p:txBody>
      </p:sp>
      <p:pic>
        <p:nvPicPr>
          <p:cNvPr id="20482" name="Picture 2" descr="F:\hammer-1.jpg"/>
          <p:cNvPicPr>
            <a:picLocks noGrp="1" noChangeAspect="1" noChangeArrowheads="1"/>
          </p:cNvPicPr>
          <p:nvPr>
            <p:ph idx="1"/>
          </p:nvPr>
        </p:nvPicPr>
        <p:blipFill>
          <a:blip r:embed="rId2" cstate="print"/>
          <a:srcRect/>
          <a:stretch>
            <a:fillRect/>
          </a:stretch>
        </p:blipFill>
        <p:spPr bwMode="auto">
          <a:xfrm>
            <a:off x="395536" y="2204864"/>
            <a:ext cx="3888432" cy="3024336"/>
          </a:xfrm>
          <a:prstGeom prst="rect">
            <a:avLst/>
          </a:prstGeom>
          <a:noFill/>
        </p:spPr>
      </p:pic>
      <p:pic>
        <p:nvPicPr>
          <p:cNvPr id="5" name="Picture 4"/>
          <p:cNvPicPr>
            <a:picLocks noChangeAspect="1" noChangeArrowheads="1"/>
          </p:cNvPicPr>
          <p:nvPr/>
        </p:nvPicPr>
        <p:blipFill>
          <a:blip r:embed="rId3" cstate="print"/>
          <a:srcRect/>
          <a:stretch>
            <a:fillRect/>
          </a:stretch>
        </p:blipFill>
        <p:spPr>
          <a:xfrm>
            <a:off x="5076056" y="1772816"/>
            <a:ext cx="3495874" cy="1931094"/>
          </a:xfrm>
          <a:prstGeom prst="rect">
            <a:avLst/>
          </a:prstGeom>
        </p:spPr>
      </p:pic>
      <p:pic>
        <p:nvPicPr>
          <p:cNvPr id="6" name="Picture 2" descr="C:\Users\Samsung\Desktop\51880.JPG"/>
          <p:cNvPicPr>
            <a:picLocks noChangeAspect="1" noChangeArrowheads="1"/>
          </p:cNvPicPr>
          <p:nvPr/>
        </p:nvPicPr>
        <p:blipFill>
          <a:blip r:embed="rId4" cstate="print"/>
          <a:stretch>
            <a:fillRect/>
          </a:stretch>
        </p:blipFill>
        <p:spPr>
          <a:xfrm>
            <a:off x="5004048" y="4437111"/>
            <a:ext cx="3672408" cy="2088233"/>
          </a:xfrm>
          <a:prstGeom prst="rect">
            <a:avLst/>
          </a:prstGeom>
        </p:spPr>
      </p:pic>
    </p:spTree>
  </p:cSld>
  <p:clrMapOvr>
    <a:masterClrMapping/>
  </p:clrMapOvr>
  <p:transition>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387424"/>
            <a:ext cx="9083352" cy="2664296"/>
          </a:xfrm>
        </p:spPr>
        <p:txBody>
          <a:bodyPr>
            <a:noAutofit/>
          </a:bodyPr>
          <a:lstStyle/>
          <a:p>
            <a:r>
              <a:rPr lang="en-US" sz="2400" b="1" dirty="0" smtClean="0">
                <a:solidFill>
                  <a:schemeClr val="tx1">
                    <a:lumMod val="95000"/>
                    <a:lumOff val="5000"/>
                  </a:schemeClr>
                </a:solidFill>
                <a:latin typeface="Times New Roman" pitchFamily="18" charset="0"/>
                <a:cs typeface="Times New Roman" pitchFamily="18" charset="0"/>
              </a:rPr>
              <a:t>It is necessary to follow the rules of safety techniques to prevent accidents.</a:t>
            </a:r>
            <a:r>
              <a:rPr lang="ru-RU" sz="2400" b="1" dirty="0" smtClean="0">
                <a:solidFill>
                  <a:schemeClr val="tx1">
                    <a:lumMod val="95000"/>
                    <a:lumOff val="5000"/>
                  </a:schemeClr>
                </a:solidFill>
                <a:latin typeface="Times New Roman" pitchFamily="18" charset="0"/>
                <a:cs typeface="Times New Roman" pitchFamily="18" charset="0"/>
              </a:rPr>
              <a:t/>
            </a:r>
            <a:br>
              <a:rPr lang="ru-RU" sz="2400" b="1" dirty="0" smtClean="0">
                <a:solidFill>
                  <a:schemeClr val="tx1">
                    <a:lumMod val="95000"/>
                    <a:lumOff val="5000"/>
                  </a:schemeClr>
                </a:solidFill>
                <a:latin typeface="Times New Roman" pitchFamily="18" charset="0"/>
                <a:cs typeface="Times New Roman" pitchFamily="18" charset="0"/>
              </a:rPr>
            </a:br>
            <a:r>
              <a:rPr lang="en-US" sz="2400" b="1" dirty="0" smtClean="0">
                <a:solidFill>
                  <a:schemeClr val="tx1">
                    <a:lumMod val="95000"/>
                    <a:lumOff val="5000"/>
                  </a:schemeClr>
                </a:solidFill>
                <a:latin typeface="Times New Roman" pitchFamily="18" charset="0"/>
                <a:cs typeface="Times New Roman" pitchFamily="18" charset="0"/>
              </a:rPr>
              <a:t>In future I want to have my own business and my own car.</a:t>
            </a:r>
            <a:br>
              <a:rPr lang="en-US" sz="2400" b="1" dirty="0" smtClean="0">
                <a:solidFill>
                  <a:schemeClr val="tx1">
                    <a:lumMod val="95000"/>
                    <a:lumOff val="5000"/>
                  </a:schemeClr>
                </a:solidFill>
                <a:latin typeface="Times New Roman" pitchFamily="18" charset="0"/>
                <a:cs typeface="Times New Roman" pitchFamily="18" charset="0"/>
              </a:rPr>
            </a:br>
            <a:r>
              <a:rPr lang="en-US" sz="2400" b="1" dirty="0" smtClean="0">
                <a:solidFill>
                  <a:schemeClr val="tx1">
                    <a:lumMod val="95000"/>
                    <a:lumOff val="5000"/>
                  </a:schemeClr>
                </a:solidFill>
                <a:latin typeface="Times New Roman" pitchFamily="18" charset="0"/>
                <a:cs typeface="Times New Roman" pitchFamily="18" charset="0"/>
              </a:rPr>
              <a:t> I think studying at the lyceum helps my dream to become true.</a:t>
            </a:r>
            <a:endParaRPr lang="ru-RU" sz="2400" b="1" dirty="0">
              <a:solidFill>
                <a:schemeClr val="tx1">
                  <a:lumMod val="95000"/>
                  <a:lumOff val="5000"/>
                </a:schemeClr>
              </a:solidFill>
              <a:latin typeface="Times New Roman" pitchFamily="18" charset="0"/>
              <a:cs typeface="Times New Roman" pitchFamily="18" charset="0"/>
            </a:endParaRPr>
          </a:p>
        </p:txBody>
      </p:sp>
      <p:pic>
        <p:nvPicPr>
          <p:cNvPr id="21506" name="Picture 2" descr="F:\29737215.jpg"/>
          <p:cNvPicPr>
            <a:picLocks noGrp="1" noChangeAspect="1" noChangeArrowheads="1"/>
          </p:cNvPicPr>
          <p:nvPr>
            <p:ph idx="1"/>
          </p:nvPr>
        </p:nvPicPr>
        <p:blipFill>
          <a:blip r:embed="rId2" cstate="print"/>
          <a:stretch>
            <a:fillRect/>
          </a:stretch>
        </p:blipFill>
        <p:spPr bwMode="auto">
          <a:xfrm>
            <a:off x="1043608" y="2492896"/>
            <a:ext cx="7005073" cy="3831704"/>
          </a:xfrm>
          <a:prstGeom prst="rect">
            <a:avLst/>
          </a:prstGeom>
          <a:noFill/>
        </p:spPr>
      </p:pic>
    </p:spTree>
  </p:cSld>
  <p:clrMapOvr>
    <a:masterClrMapping/>
  </p:clrMapOvr>
  <p:transition>
    <p:cover dir="l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199" y="1171082"/>
            <a:ext cx="8229600" cy="1143000"/>
          </a:xfrm>
        </p:spPr>
        <p:txBody>
          <a:bodyPr>
            <a:normAutofit fontScale="90000"/>
          </a:bodyPr>
          <a:lstStyle/>
          <a:p>
            <a:r>
              <a:rPr lang="ru-RU" dirty="0" smtClean="0"/>
              <a:t/>
            </a:r>
            <a:br>
              <a:rPr lang="ru-RU" dirty="0" smtClean="0"/>
            </a:br>
            <a:r>
              <a:rPr lang="ru-RU" dirty="0" smtClean="0"/>
              <a:t/>
            </a:r>
            <a:br>
              <a:rPr lang="ru-RU" dirty="0" smtClean="0"/>
            </a:br>
            <a:r>
              <a:rPr lang="uk-UA" sz="3600" b="1" dirty="0" smtClean="0">
                <a:solidFill>
                  <a:schemeClr val="tx1">
                    <a:lumMod val="95000"/>
                    <a:lumOff val="5000"/>
                  </a:schemeClr>
                </a:solidFill>
                <a:latin typeface="Times New Roman" pitchFamily="18" charset="0"/>
                <a:cs typeface="Times New Roman" pitchFamily="18" charset="0"/>
              </a:rPr>
              <a:t> </a:t>
            </a:r>
            <a:r>
              <a:rPr lang="en-US" sz="3600" b="1" dirty="0" smtClean="0">
                <a:solidFill>
                  <a:schemeClr val="tx1">
                    <a:lumMod val="95000"/>
                    <a:lumOff val="5000"/>
                  </a:schemeClr>
                </a:solidFill>
                <a:latin typeface="Times New Roman" pitchFamily="18" charset="0"/>
                <a:cs typeface="Times New Roman" pitchFamily="18" charset="0"/>
              </a:rPr>
              <a:t/>
            </a:r>
            <a:br>
              <a:rPr lang="en-US" sz="3600" b="1" dirty="0" smtClean="0">
                <a:solidFill>
                  <a:schemeClr val="tx1">
                    <a:lumMod val="95000"/>
                    <a:lumOff val="5000"/>
                  </a:schemeClr>
                </a:solidFill>
                <a:latin typeface="Times New Roman" pitchFamily="18" charset="0"/>
                <a:cs typeface="Times New Roman" pitchFamily="18" charset="0"/>
              </a:rPr>
            </a:br>
            <a:r>
              <a:rPr lang="en-US" sz="3600" b="1" dirty="0" smtClean="0">
                <a:solidFill>
                  <a:schemeClr val="tx1">
                    <a:lumMod val="95000"/>
                    <a:lumOff val="5000"/>
                  </a:schemeClr>
                </a:solidFill>
                <a:latin typeface="Times New Roman" pitchFamily="18" charset="0"/>
                <a:cs typeface="Times New Roman" pitchFamily="18" charset="0"/>
              </a:rPr>
              <a:t/>
            </a:r>
            <a:br>
              <a:rPr lang="en-US" sz="3600" b="1" dirty="0" smtClean="0">
                <a:solidFill>
                  <a:schemeClr val="tx1">
                    <a:lumMod val="95000"/>
                    <a:lumOff val="5000"/>
                  </a:schemeClr>
                </a:solidFill>
                <a:latin typeface="Times New Roman" pitchFamily="18" charset="0"/>
                <a:cs typeface="Times New Roman" pitchFamily="18" charset="0"/>
              </a:rPr>
            </a:br>
            <a:r>
              <a:rPr lang="en-US" sz="3600" b="1" dirty="0" smtClean="0">
                <a:solidFill>
                  <a:schemeClr val="tx1">
                    <a:lumMod val="95000"/>
                    <a:lumOff val="5000"/>
                  </a:schemeClr>
                </a:solidFill>
                <a:latin typeface="Times New Roman" pitchFamily="18" charset="0"/>
                <a:cs typeface="Times New Roman" pitchFamily="18" charset="0"/>
              </a:rPr>
              <a:t/>
            </a:r>
            <a:br>
              <a:rPr lang="en-US" sz="3600" b="1" dirty="0" smtClean="0">
                <a:solidFill>
                  <a:schemeClr val="tx1">
                    <a:lumMod val="95000"/>
                    <a:lumOff val="5000"/>
                  </a:schemeClr>
                </a:solidFill>
                <a:latin typeface="Times New Roman" pitchFamily="18" charset="0"/>
                <a:cs typeface="Times New Roman" pitchFamily="18" charset="0"/>
              </a:rPr>
            </a:br>
            <a:r>
              <a:rPr lang="en-US" sz="3600" b="1" dirty="0" smtClean="0">
                <a:solidFill>
                  <a:schemeClr val="tx1">
                    <a:lumMod val="95000"/>
                    <a:lumOff val="5000"/>
                  </a:schemeClr>
                </a:solidFill>
                <a:latin typeface="Times New Roman" pitchFamily="18" charset="0"/>
                <a:cs typeface="Times New Roman" pitchFamily="18" charset="0"/>
              </a:rPr>
              <a:t/>
            </a:r>
            <a:br>
              <a:rPr lang="en-US" sz="3600" b="1" dirty="0" smtClean="0">
                <a:solidFill>
                  <a:schemeClr val="tx1">
                    <a:lumMod val="95000"/>
                    <a:lumOff val="5000"/>
                  </a:schemeClr>
                </a:solidFill>
                <a:latin typeface="Times New Roman" pitchFamily="18" charset="0"/>
                <a:cs typeface="Times New Roman" pitchFamily="18" charset="0"/>
              </a:rPr>
            </a:br>
            <a:r>
              <a:rPr lang="en-US" sz="3600" b="1" dirty="0" smtClean="0">
                <a:solidFill>
                  <a:schemeClr val="tx1">
                    <a:lumMod val="95000"/>
                    <a:lumOff val="5000"/>
                  </a:schemeClr>
                </a:solidFill>
                <a:latin typeface="Times New Roman" pitchFamily="18" charset="0"/>
                <a:cs typeface="Times New Roman" pitchFamily="18" charset="0"/>
              </a:rPr>
              <a:t/>
            </a:r>
            <a:br>
              <a:rPr lang="en-US" sz="3600" b="1" dirty="0" smtClean="0">
                <a:solidFill>
                  <a:schemeClr val="tx1">
                    <a:lumMod val="95000"/>
                    <a:lumOff val="5000"/>
                  </a:schemeClr>
                </a:solidFill>
                <a:latin typeface="Times New Roman" pitchFamily="18" charset="0"/>
                <a:cs typeface="Times New Roman" pitchFamily="18" charset="0"/>
              </a:rPr>
            </a:br>
            <a:r>
              <a:rPr lang="uk-UA" sz="3600" b="1" dirty="0" err="1" smtClean="0">
                <a:solidFill>
                  <a:srgbClr val="C00000"/>
                </a:solidFill>
                <a:latin typeface="Times New Roman" pitchFamily="18" charset="0"/>
                <a:cs typeface="Times New Roman" pitchFamily="18" charset="0"/>
              </a:rPr>
              <a:t>Plasterers</a:t>
            </a:r>
            <a:r>
              <a:rPr lang="en-US" sz="3600" b="1" dirty="0" smtClean="0">
                <a:solidFill>
                  <a:schemeClr val="tx1">
                    <a:lumMod val="95000"/>
                    <a:lumOff val="5000"/>
                  </a:schemeClr>
                </a:solidFill>
                <a:latin typeface="Times New Roman" pitchFamily="18" charset="0"/>
                <a:cs typeface="Times New Roman" pitchFamily="18" charset="0"/>
              </a:rPr>
              <a:t> </a:t>
            </a:r>
            <a:r>
              <a:rPr lang="uk-UA" sz="3600" b="1" dirty="0" err="1" smtClean="0">
                <a:solidFill>
                  <a:schemeClr val="tx1">
                    <a:lumMod val="95000"/>
                    <a:lumOff val="5000"/>
                  </a:schemeClr>
                </a:solidFill>
                <a:latin typeface="Times New Roman" pitchFamily="18" charset="0"/>
                <a:cs typeface="Times New Roman" pitchFamily="18" charset="0"/>
              </a:rPr>
              <a:t>mix</a:t>
            </a:r>
            <a:r>
              <a:rPr lang="uk-UA" sz="3600" b="1" dirty="0" smtClean="0">
                <a:solidFill>
                  <a:schemeClr val="tx1">
                    <a:lumMod val="95000"/>
                    <a:lumOff val="5000"/>
                  </a:schemeClr>
                </a:solidFill>
                <a:latin typeface="Times New Roman" pitchFamily="18" charset="0"/>
                <a:cs typeface="Times New Roman" pitchFamily="18" charset="0"/>
              </a:rPr>
              <a:t> </a:t>
            </a:r>
            <a:r>
              <a:rPr lang="uk-UA" sz="3600" b="1" dirty="0" err="1" smtClean="0">
                <a:solidFill>
                  <a:schemeClr val="tx1">
                    <a:lumMod val="95000"/>
                    <a:lumOff val="5000"/>
                  </a:schemeClr>
                </a:solidFill>
                <a:latin typeface="Times New Roman" pitchFamily="18" charset="0"/>
                <a:cs typeface="Times New Roman" pitchFamily="18" charset="0"/>
              </a:rPr>
              <a:t>and</a:t>
            </a:r>
            <a:r>
              <a:rPr lang="uk-UA" sz="3600" b="1" dirty="0" smtClean="0">
                <a:solidFill>
                  <a:schemeClr val="tx1">
                    <a:lumMod val="95000"/>
                    <a:lumOff val="5000"/>
                  </a:schemeClr>
                </a:solidFill>
                <a:latin typeface="Times New Roman" pitchFamily="18" charset="0"/>
                <a:cs typeface="Times New Roman" pitchFamily="18" charset="0"/>
              </a:rPr>
              <a:t> </a:t>
            </a:r>
            <a:r>
              <a:rPr lang="uk-UA" sz="3600" b="1" dirty="0" err="1" smtClean="0">
                <a:solidFill>
                  <a:schemeClr val="tx1">
                    <a:lumMod val="95000"/>
                    <a:lumOff val="5000"/>
                  </a:schemeClr>
                </a:solidFill>
                <a:latin typeface="Times New Roman" pitchFamily="18" charset="0"/>
                <a:cs typeface="Times New Roman" pitchFamily="18" charset="0"/>
              </a:rPr>
              <a:t>then</a:t>
            </a:r>
            <a:r>
              <a:rPr lang="uk-UA" sz="3600" b="1" dirty="0" smtClean="0">
                <a:solidFill>
                  <a:schemeClr val="tx1">
                    <a:lumMod val="95000"/>
                    <a:lumOff val="5000"/>
                  </a:schemeClr>
                </a:solidFill>
                <a:latin typeface="Times New Roman" pitchFamily="18" charset="0"/>
                <a:cs typeface="Times New Roman" pitchFamily="18" charset="0"/>
              </a:rPr>
              <a:t> </a:t>
            </a:r>
            <a:r>
              <a:rPr lang="uk-UA" sz="3600" b="1" dirty="0" err="1" smtClean="0">
                <a:solidFill>
                  <a:schemeClr val="tx1">
                    <a:lumMod val="95000"/>
                    <a:lumOff val="5000"/>
                  </a:schemeClr>
                </a:solidFill>
                <a:latin typeface="Times New Roman" pitchFamily="18" charset="0"/>
                <a:cs typeface="Times New Roman" pitchFamily="18" charset="0"/>
              </a:rPr>
              <a:t>paste</a:t>
            </a:r>
            <a:r>
              <a:rPr lang="uk-UA" sz="3600" b="1" dirty="0" smtClean="0">
                <a:solidFill>
                  <a:schemeClr val="tx1">
                    <a:lumMod val="95000"/>
                    <a:lumOff val="5000"/>
                  </a:schemeClr>
                </a:solidFill>
                <a:latin typeface="Times New Roman" pitchFamily="18" charset="0"/>
                <a:cs typeface="Times New Roman" pitchFamily="18" charset="0"/>
              </a:rPr>
              <a:t> </a:t>
            </a:r>
            <a:r>
              <a:rPr lang="uk-UA" sz="3600" b="1" dirty="0" err="1" smtClean="0">
                <a:solidFill>
                  <a:schemeClr val="tx1">
                    <a:lumMod val="95000"/>
                    <a:lumOff val="5000"/>
                  </a:schemeClr>
                </a:solidFill>
                <a:latin typeface="Times New Roman" pitchFamily="18" charset="0"/>
                <a:cs typeface="Times New Roman" pitchFamily="18" charset="0"/>
              </a:rPr>
              <a:t>plaster</a:t>
            </a:r>
            <a:r>
              <a:rPr lang="uk-UA" sz="3600" b="1" dirty="0" smtClean="0">
                <a:solidFill>
                  <a:schemeClr val="tx1">
                    <a:lumMod val="95000"/>
                    <a:lumOff val="5000"/>
                  </a:schemeClr>
                </a:solidFill>
                <a:latin typeface="Times New Roman" pitchFamily="18" charset="0"/>
                <a:cs typeface="Times New Roman" pitchFamily="18" charset="0"/>
              </a:rPr>
              <a:t> </a:t>
            </a:r>
            <a:r>
              <a:rPr lang="uk-UA" sz="3600" b="1" dirty="0" err="1" smtClean="0">
                <a:solidFill>
                  <a:schemeClr val="tx1">
                    <a:lumMod val="95000"/>
                    <a:lumOff val="5000"/>
                  </a:schemeClr>
                </a:solidFill>
                <a:latin typeface="Times New Roman" pitchFamily="18" charset="0"/>
                <a:cs typeface="Times New Roman" pitchFamily="18" charset="0"/>
              </a:rPr>
              <a:t>onto</a:t>
            </a:r>
            <a:r>
              <a:rPr lang="uk-UA" sz="3600" b="1" dirty="0" smtClean="0">
                <a:solidFill>
                  <a:schemeClr val="tx1">
                    <a:lumMod val="95000"/>
                    <a:lumOff val="5000"/>
                  </a:schemeClr>
                </a:solidFill>
                <a:latin typeface="Times New Roman" pitchFamily="18" charset="0"/>
                <a:cs typeface="Times New Roman" pitchFamily="18" charset="0"/>
              </a:rPr>
              <a:t> </a:t>
            </a:r>
            <a:r>
              <a:rPr lang="uk-UA" sz="3600" b="1" dirty="0" err="1" smtClean="0">
                <a:solidFill>
                  <a:schemeClr val="tx1">
                    <a:lumMod val="95000"/>
                    <a:lumOff val="5000"/>
                  </a:schemeClr>
                </a:solidFill>
                <a:latin typeface="Times New Roman" pitchFamily="18" charset="0"/>
                <a:cs typeface="Times New Roman" pitchFamily="18" charset="0"/>
              </a:rPr>
              <a:t>the</a:t>
            </a:r>
            <a:r>
              <a:rPr lang="uk-UA" sz="3600" b="1" dirty="0" smtClean="0">
                <a:solidFill>
                  <a:schemeClr val="tx1">
                    <a:lumMod val="95000"/>
                    <a:lumOff val="5000"/>
                  </a:schemeClr>
                </a:solidFill>
                <a:latin typeface="Times New Roman" pitchFamily="18" charset="0"/>
                <a:cs typeface="Times New Roman" pitchFamily="18" charset="0"/>
              </a:rPr>
              <a:t> </a:t>
            </a:r>
            <a:r>
              <a:rPr lang="uk-UA" sz="3600" b="1" dirty="0" err="1" smtClean="0">
                <a:solidFill>
                  <a:schemeClr val="tx1">
                    <a:lumMod val="95000"/>
                    <a:lumOff val="5000"/>
                  </a:schemeClr>
                </a:solidFill>
                <a:latin typeface="Times New Roman" pitchFamily="18" charset="0"/>
                <a:cs typeface="Times New Roman" pitchFamily="18" charset="0"/>
              </a:rPr>
              <a:t>interior</a:t>
            </a:r>
            <a:r>
              <a:rPr lang="uk-UA" sz="3600" b="1" dirty="0" smtClean="0">
                <a:solidFill>
                  <a:schemeClr val="tx1">
                    <a:lumMod val="95000"/>
                    <a:lumOff val="5000"/>
                  </a:schemeClr>
                </a:solidFill>
                <a:latin typeface="Times New Roman" pitchFamily="18" charset="0"/>
                <a:cs typeface="Times New Roman" pitchFamily="18" charset="0"/>
              </a:rPr>
              <a:t> </a:t>
            </a:r>
            <a:r>
              <a:rPr lang="uk-UA" sz="3600" b="1" dirty="0" err="1" smtClean="0">
                <a:solidFill>
                  <a:schemeClr val="tx1">
                    <a:lumMod val="95000"/>
                    <a:lumOff val="5000"/>
                  </a:schemeClr>
                </a:solidFill>
                <a:latin typeface="Times New Roman" pitchFamily="18" charset="0"/>
                <a:cs typeface="Times New Roman" pitchFamily="18" charset="0"/>
              </a:rPr>
              <a:t>surfaces</a:t>
            </a:r>
            <a:r>
              <a:rPr lang="uk-UA" sz="3600" b="1" dirty="0" smtClean="0">
                <a:solidFill>
                  <a:schemeClr val="tx1">
                    <a:lumMod val="95000"/>
                    <a:lumOff val="5000"/>
                  </a:schemeClr>
                </a:solidFill>
                <a:latin typeface="Times New Roman" pitchFamily="18" charset="0"/>
                <a:cs typeface="Times New Roman" pitchFamily="18" charset="0"/>
              </a:rPr>
              <a:t> </a:t>
            </a:r>
            <a:r>
              <a:rPr lang="uk-UA" sz="3600" b="1" dirty="0" err="1" smtClean="0">
                <a:solidFill>
                  <a:schemeClr val="tx1">
                    <a:lumMod val="95000"/>
                    <a:lumOff val="5000"/>
                  </a:schemeClr>
                </a:solidFill>
                <a:latin typeface="Times New Roman" pitchFamily="18" charset="0"/>
                <a:cs typeface="Times New Roman" pitchFamily="18" charset="0"/>
              </a:rPr>
              <a:t>of</a:t>
            </a:r>
            <a:r>
              <a:rPr lang="uk-UA" sz="3600" b="1" dirty="0" smtClean="0">
                <a:solidFill>
                  <a:schemeClr val="tx1">
                    <a:lumMod val="95000"/>
                    <a:lumOff val="5000"/>
                  </a:schemeClr>
                </a:solidFill>
                <a:latin typeface="Times New Roman" pitchFamily="18" charset="0"/>
                <a:cs typeface="Times New Roman" pitchFamily="18" charset="0"/>
              </a:rPr>
              <a:t> </a:t>
            </a:r>
            <a:r>
              <a:rPr lang="uk-UA" sz="3600" b="1" dirty="0" err="1" smtClean="0">
                <a:solidFill>
                  <a:schemeClr val="tx1">
                    <a:lumMod val="95000"/>
                    <a:lumOff val="5000"/>
                  </a:schemeClr>
                </a:solidFill>
                <a:latin typeface="Times New Roman" pitchFamily="18" charset="0"/>
                <a:cs typeface="Times New Roman" pitchFamily="18" charset="0"/>
              </a:rPr>
              <a:t>buildings</a:t>
            </a:r>
            <a:r>
              <a:rPr lang="uk-UA" sz="3600" b="1" dirty="0" smtClean="0">
                <a:solidFill>
                  <a:schemeClr val="tx1">
                    <a:lumMod val="95000"/>
                    <a:lumOff val="5000"/>
                  </a:schemeClr>
                </a:solidFill>
                <a:latin typeface="Times New Roman" pitchFamily="18" charset="0"/>
                <a:cs typeface="Times New Roman" pitchFamily="18" charset="0"/>
              </a:rPr>
              <a:t> </a:t>
            </a:r>
            <a:r>
              <a:rPr lang="uk-UA" sz="3600" b="1" dirty="0" err="1" smtClean="0">
                <a:solidFill>
                  <a:schemeClr val="tx1">
                    <a:lumMod val="95000"/>
                    <a:lumOff val="5000"/>
                  </a:schemeClr>
                </a:solidFill>
                <a:latin typeface="Times New Roman" pitchFamily="18" charset="0"/>
                <a:cs typeface="Times New Roman" pitchFamily="18" charset="0"/>
              </a:rPr>
              <a:t>to</a:t>
            </a:r>
            <a:r>
              <a:rPr lang="uk-UA" sz="3600" b="1" dirty="0" smtClean="0">
                <a:solidFill>
                  <a:schemeClr val="tx1">
                    <a:lumMod val="95000"/>
                    <a:lumOff val="5000"/>
                  </a:schemeClr>
                </a:solidFill>
                <a:latin typeface="Times New Roman" pitchFamily="18" charset="0"/>
                <a:cs typeface="Times New Roman" pitchFamily="18" charset="0"/>
              </a:rPr>
              <a:t> </a:t>
            </a:r>
            <a:r>
              <a:rPr lang="uk-UA" sz="3600" b="1" dirty="0" err="1" smtClean="0">
                <a:solidFill>
                  <a:schemeClr val="tx1">
                    <a:lumMod val="95000"/>
                    <a:lumOff val="5000"/>
                  </a:schemeClr>
                </a:solidFill>
                <a:latin typeface="Times New Roman" pitchFamily="18" charset="0"/>
                <a:cs typeface="Times New Roman" pitchFamily="18" charset="0"/>
              </a:rPr>
              <a:t>prepare</a:t>
            </a:r>
            <a:r>
              <a:rPr lang="uk-UA" sz="3600" b="1" dirty="0" smtClean="0">
                <a:solidFill>
                  <a:schemeClr val="tx1">
                    <a:lumMod val="95000"/>
                    <a:lumOff val="5000"/>
                  </a:schemeClr>
                </a:solidFill>
                <a:latin typeface="Times New Roman" pitchFamily="18" charset="0"/>
                <a:cs typeface="Times New Roman" pitchFamily="18" charset="0"/>
              </a:rPr>
              <a:t> </a:t>
            </a:r>
            <a:r>
              <a:rPr lang="uk-UA" sz="3600" b="1" dirty="0" err="1" smtClean="0">
                <a:solidFill>
                  <a:schemeClr val="tx1">
                    <a:lumMod val="95000"/>
                    <a:lumOff val="5000"/>
                  </a:schemeClr>
                </a:solidFill>
                <a:latin typeface="Times New Roman" pitchFamily="18" charset="0"/>
                <a:cs typeface="Times New Roman" pitchFamily="18" charset="0"/>
              </a:rPr>
              <a:t>them</a:t>
            </a:r>
            <a:r>
              <a:rPr lang="uk-UA" sz="3600" b="1" dirty="0" smtClean="0">
                <a:solidFill>
                  <a:schemeClr val="tx1">
                    <a:lumMod val="95000"/>
                    <a:lumOff val="5000"/>
                  </a:schemeClr>
                </a:solidFill>
                <a:latin typeface="Times New Roman" pitchFamily="18" charset="0"/>
                <a:cs typeface="Times New Roman" pitchFamily="18" charset="0"/>
              </a:rPr>
              <a:t> </a:t>
            </a:r>
            <a:r>
              <a:rPr lang="uk-UA" sz="3600" b="1" dirty="0" err="1" smtClean="0">
                <a:solidFill>
                  <a:schemeClr val="tx1">
                    <a:lumMod val="95000"/>
                    <a:lumOff val="5000"/>
                  </a:schemeClr>
                </a:solidFill>
                <a:latin typeface="Times New Roman" pitchFamily="18" charset="0"/>
                <a:cs typeface="Times New Roman" pitchFamily="18" charset="0"/>
              </a:rPr>
              <a:t>for</a:t>
            </a:r>
            <a:r>
              <a:rPr lang="uk-UA" sz="3600" b="1" dirty="0" smtClean="0">
                <a:solidFill>
                  <a:schemeClr val="tx1">
                    <a:lumMod val="95000"/>
                    <a:lumOff val="5000"/>
                  </a:schemeClr>
                </a:solidFill>
                <a:latin typeface="Times New Roman" pitchFamily="18" charset="0"/>
                <a:cs typeface="Times New Roman" pitchFamily="18" charset="0"/>
              </a:rPr>
              <a:t> </a:t>
            </a:r>
            <a:r>
              <a:rPr lang="uk-UA" sz="3600" b="1" dirty="0" err="1" smtClean="0">
                <a:solidFill>
                  <a:schemeClr val="tx1">
                    <a:lumMod val="95000"/>
                    <a:lumOff val="5000"/>
                  </a:schemeClr>
                </a:solidFill>
                <a:latin typeface="Times New Roman" pitchFamily="18" charset="0"/>
                <a:cs typeface="Times New Roman" pitchFamily="18" charset="0"/>
              </a:rPr>
              <a:t>decoration</a:t>
            </a:r>
            <a:r>
              <a:rPr lang="uk-UA" sz="3600" b="1" dirty="0" smtClean="0">
                <a:solidFill>
                  <a:schemeClr val="tx1">
                    <a:lumMod val="95000"/>
                    <a:lumOff val="5000"/>
                  </a:schemeClr>
                </a:solidFill>
                <a:latin typeface="Times New Roman" pitchFamily="18" charset="0"/>
                <a:cs typeface="Times New Roman" pitchFamily="18" charset="0"/>
              </a:rPr>
              <a:t>.</a:t>
            </a:r>
            <a:r>
              <a:rPr lang="uk-UA" sz="3600" b="1" dirty="0" smtClean="0">
                <a:latin typeface="Times New Roman" pitchFamily="18" charset="0"/>
                <a:cs typeface="Times New Roman" pitchFamily="18" charset="0"/>
              </a:rPr>
              <a:t> </a:t>
            </a:r>
            <a:endParaRPr lang="ru-RU" sz="3600" b="1" dirty="0">
              <a:latin typeface="Times New Roman" pitchFamily="18" charset="0"/>
              <a:cs typeface="Times New Roman" pitchFamily="18" charset="0"/>
            </a:endParaRPr>
          </a:p>
        </p:txBody>
      </p:sp>
      <p:pic>
        <p:nvPicPr>
          <p:cNvPr id="22530" name="Picture 2" descr="F:\фото штукатуры.jpg"/>
          <p:cNvPicPr>
            <a:picLocks noGrp="1" noChangeAspect="1" noChangeArrowheads="1"/>
          </p:cNvPicPr>
          <p:nvPr>
            <p:ph idx="1"/>
          </p:nvPr>
        </p:nvPicPr>
        <p:blipFill>
          <a:blip r:embed="rId2" cstate="print"/>
          <a:stretch>
            <a:fillRect/>
          </a:stretch>
        </p:blipFill>
        <p:spPr bwMode="auto">
          <a:xfrm>
            <a:off x="1643798" y="2348880"/>
            <a:ext cx="5856403" cy="4389437"/>
          </a:xfrm>
          <a:prstGeom prst="rect">
            <a:avLst/>
          </a:prstGeom>
          <a:noFill/>
        </p:spPr>
      </p:pic>
    </p:spTree>
  </p:cSld>
  <p:clrMapOvr>
    <a:masterClrMapping/>
  </p:clrMapOvr>
  <p:transition>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908720"/>
            <a:ext cx="8661648" cy="1788808"/>
          </a:xfrm>
        </p:spPr>
        <p:txBody>
          <a:bodyPr>
            <a:noAutofit/>
          </a:bodyPr>
          <a:lstStyle/>
          <a:p>
            <a:r>
              <a:rPr lang="uk-UA" sz="2800" b="1" dirty="0" err="1" smtClean="0">
                <a:solidFill>
                  <a:schemeClr val="tx1">
                    <a:lumMod val="95000"/>
                    <a:lumOff val="5000"/>
                  </a:schemeClr>
                </a:solidFill>
                <a:latin typeface="Times New Roman" pitchFamily="18" charset="0"/>
                <a:cs typeface="Times New Roman" pitchFamily="18" charset="0"/>
              </a:rPr>
              <a:t>The</a:t>
            </a:r>
            <a:r>
              <a:rPr lang="uk-UA" sz="2800" b="1" dirty="0" smtClean="0">
                <a:solidFill>
                  <a:schemeClr val="tx1">
                    <a:lumMod val="95000"/>
                    <a:lumOff val="5000"/>
                  </a:schemeClr>
                </a:solidFill>
                <a:latin typeface="Times New Roman" pitchFamily="18" charset="0"/>
                <a:cs typeface="Times New Roman" pitchFamily="18" charset="0"/>
              </a:rPr>
              <a:t> </a:t>
            </a:r>
            <a:r>
              <a:rPr lang="uk-UA" sz="2800" b="1" dirty="0" err="1" smtClean="0">
                <a:solidFill>
                  <a:schemeClr val="tx1">
                    <a:lumMod val="95000"/>
                    <a:lumOff val="5000"/>
                  </a:schemeClr>
                </a:solidFill>
                <a:latin typeface="Times New Roman" pitchFamily="18" charset="0"/>
                <a:cs typeface="Times New Roman" pitchFamily="18" charset="0"/>
              </a:rPr>
              <a:t>main</a:t>
            </a:r>
            <a:r>
              <a:rPr lang="uk-UA" sz="2800" b="1" dirty="0" smtClean="0">
                <a:solidFill>
                  <a:schemeClr val="tx1">
                    <a:lumMod val="95000"/>
                    <a:lumOff val="5000"/>
                  </a:schemeClr>
                </a:solidFill>
                <a:latin typeface="Times New Roman" pitchFamily="18" charset="0"/>
                <a:cs typeface="Times New Roman" pitchFamily="18" charset="0"/>
              </a:rPr>
              <a:t> </a:t>
            </a:r>
            <a:r>
              <a:rPr lang="uk-UA" sz="2800" b="1" dirty="0" err="1" smtClean="0">
                <a:solidFill>
                  <a:schemeClr val="tx1">
                    <a:lumMod val="95000"/>
                    <a:lumOff val="5000"/>
                  </a:schemeClr>
                </a:solidFill>
                <a:latin typeface="Times New Roman" pitchFamily="18" charset="0"/>
                <a:cs typeface="Times New Roman" pitchFamily="18" charset="0"/>
              </a:rPr>
              <a:t>role</a:t>
            </a:r>
            <a:r>
              <a:rPr lang="uk-UA" sz="2800" b="1" dirty="0" smtClean="0">
                <a:solidFill>
                  <a:schemeClr val="tx1">
                    <a:lumMod val="95000"/>
                    <a:lumOff val="5000"/>
                  </a:schemeClr>
                </a:solidFill>
                <a:latin typeface="Times New Roman" pitchFamily="18" charset="0"/>
                <a:cs typeface="Times New Roman" pitchFamily="18" charset="0"/>
              </a:rPr>
              <a:t> </a:t>
            </a:r>
            <a:r>
              <a:rPr lang="uk-UA" sz="2800" b="1" dirty="0" err="1" smtClean="0">
                <a:solidFill>
                  <a:schemeClr val="tx1">
                    <a:lumMod val="95000"/>
                    <a:lumOff val="5000"/>
                  </a:schemeClr>
                </a:solidFill>
                <a:latin typeface="Times New Roman" pitchFamily="18" charset="0"/>
                <a:cs typeface="Times New Roman" pitchFamily="18" charset="0"/>
              </a:rPr>
              <a:t>of</a:t>
            </a:r>
            <a:r>
              <a:rPr lang="uk-UA" sz="2800" b="1" dirty="0" smtClean="0">
                <a:solidFill>
                  <a:schemeClr val="tx1">
                    <a:lumMod val="95000"/>
                    <a:lumOff val="5000"/>
                  </a:schemeClr>
                </a:solidFill>
                <a:latin typeface="Times New Roman" pitchFamily="18" charset="0"/>
                <a:cs typeface="Times New Roman" pitchFamily="18" charset="0"/>
              </a:rPr>
              <a:t> a </a:t>
            </a:r>
            <a:r>
              <a:rPr lang="uk-UA" sz="2800" b="1" dirty="0" err="1" smtClean="0">
                <a:solidFill>
                  <a:schemeClr val="tx1">
                    <a:lumMod val="95000"/>
                    <a:lumOff val="5000"/>
                  </a:schemeClr>
                </a:solidFill>
                <a:latin typeface="Times New Roman" pitchFamily="18" charset="0"/>
                <a:cs typeface="Times New Roman" pitchFamily="18" charset="0"/>
              </a:rPr>
              <a:t>plasterer</a:t>
            </a:r>
            <a:r>
              <a:rPr lang="uk-UA" sz="2800" b="1" dirty="0" smtClean="0">
                <a:solidFill>
                  <a:schemeClr val="tx1">
                    <a:lumMod val="95000"/>
                    <a:lumOff val="5000"/>
                  </a:schemeClr>
                </a:solidFill>
                <a:latin typeface="Times New Roman" pitchFamily="18" charset="0"/>
                <a:cs typeface="Times New Roman" pitchFamily="18" charset="0"/>
              </a:rPr>
              <a:t> </a:t>
            </a:r>
            <a:r>
              <a:rPr lang="uk-UA" sz="2800" b="1" dirty="0" err="1" smtClean="0">
                <a:solidFill>
                  <a:schemeClr val="tx1">
                    <a:lumMod val="95000"/>
                    <a:lumOff val="5000"/>
                  </a:schemeClr>
                </a:solidFill>
                <a:latin typeface="Times New Roman" pitchFamily="18" charset="0"/>
                <a:cs typeface="Times New Roman" pitchFamily="18" charset="0"/>
              </a:rPr>
              <a:t>is</a:t>
            </a:r>
            <a:r>
              <a:rPr lang="uk-UA" sz="2800" b="1" dirty="0" smtClean="0">
                <a:solidFill>
                  <a:schemeClr val="tx1">
                    <a:lumMod val="95000"/>
                    <a:lumOff val="5000"/>
                  </a:schemeClr>
                </a:solidFill>
                <a:latin typeface="Times New Roman" pitchFamily="18" charset="0"/>
                <a:cs typeface="Times New Roman" pitchFamily="18" charset="0"/>
              </a:rPr>
              <a:t> </a:t>
            </a:r>
            <a:r>
              <a:rPr lang="uk-UA" sz="2800" b="1" dirty="0" err="1" smtClean="0">
                <a:solidFill>
                  <a:schemeClr val="tx1">
                    <a:lumMod val="95000"/>
                    <a:lumOff val="5000"/>
                  </a:schemeClr>
                </a:solidFill>
                <a:latin typeface="Times New Roman" pitchFamily="18" charset="0"/>
                <a:cs typeface="Times New Roman" pitchFamily="18" charset="0"/>
              </a:rPr>
              <a:t>to</a:t>
            </a:r>
            <a:r>
              <a:rPr lang="uk-UA" sz="2800" b="1" dirty="0" smtClean="0">
                <a:solidFill>
                  <a:schemeClr val="tx1">
                    <a:lumMod val="95000"/>
                    <a:lumOff val="5000"/>
                  </a:schemeClr>
                </a:solidFill>
                <a:latin typeface="Times New Roman" pitchFamily="18" charset="0"/>
                <a:cs typeface="Times New Roman" pitchFamily="18" charset="0"/>
              </a:rPr>
              <a:t> </a:t>
            </a:r>
            <a:r>
              <a:rPr lang="uk-UA" sz="2800" b="1" dirty="0" err="1" smtClean="0">
                <a:solidFill>
                  <a:schemeClr val="tx1">
                    <a:lumMod val="95000"/>
                    <a:lumOff val="5000"/>
                  </a:schemeClr>
                </a:solidFill>
                <a:latin typeface="Times New Roman" pitchFamily="18" charset="0"/>
                <a:cs typeface="Times New Roman" pitchFamily="18" charset="0"/>
              </a:rPr>
              <a:t>paste</a:t>
            </a:r>
            <a:r>
              <a:rPr lang="uk-UA" sz="2800" b="1" dirty="0" smtClean="0">
                <a:solidFill>
                  <a:schemeClr val="tx1">
                    <a:lumMod val="95000"/>
                    <a:lumOff val="5000"/>
                  </a:schemeClr>
                </a:solidFill>
                <a:latin typeface="Times New Roman" pitchFamily="18" charset="0"/>
                <a:cs typeface="Times New Roman" pitchFamily="18" charset="0"/>
              </a:rPr>
              <a:t> </a:t>
            </a:r>
            <a:r>
              <a:rPr lang="uk-UA" sz="2800" b="1" dirty="0" err="1" smtClean="0">
                <a:solidFill>
                  <a:schemeClr val="tx1">
                    <a:lumMod val="95000"/>
                    <a:lumOff val="5000"/>
                  </a:schemeClr>
                </a:solidFill>
                <a:latin typeface="Times New Roman" pitchFamily="18" charset="0"/>
                <a:cs typeface="Times New Roman" pitchFamily="18" charset="0"/>
              </a:rPr>
              <a:t>layers</a:t>
            </a:r>
            <a:r>
              <a:rPr lang="uk-UA" sz="2800" b="1" dirty="0" smtClean="0">
                <a:solidFill>
                  <a:schemeClr val="tx1">
                    <a:lumMod val="95000"/>
                    <a:lumOff val="5000"/>
                  </a:schemeClr>
                </a:solidFill>
                <a:latin typeface="Times New Roman" pitchFamily="18" charset="0"/>
                <a:cs typeface="Times New Roman" pitchFamily="18" charset="0"/>
              </a:rPr>
              <a:t> </a:t>
            </a:r>
            <a:r>
              <a:rPr lang="uk-UA" sz="2800" b="1" dirty="0" err="1" smtClean="0">
                <a:solidFill>
                  <a:schemeClr val="tx1">
                    <a:lumMod val="95000"/>
                    <a:lumOff val="5000"/>
                  </a:schemeClr>
                </a:solidFill>
                <a:latin typeface="Times New Roman" pitchFamily="18" charset="0"/>
                <a:cs typeface="Times New Roman" pitchFamily="18" charset="0"/>
              </a:rPr>
              <a:t>of</a:t>
            </a:r>
            <a:r>
              <a:rPr lang="uk-UA" sz="2800" b="1" dirty="0" smtClean="0">
                <a:solidFill>
                  <a:schemeClr val="tx1">
                    <a:lumMod val="95000"/>
                    <a:lumOff val="5000"/>
                  </a:schemeClr>
                </a:solidFill>
                <a:latin typeface="Times New Roman" pitchFamily="18" charset="0"/>
                <a:cs typeface="Times New Roman" pitchFamily="18" charset="0"/>
              </a:rPr>
              <a:t> </a:t>
            </a:r>
            <a:r>
              <a:rPr lang="uk-UA" sz="2800" b="1" dirty="0" err="1" smtClean="0">
                <a:solidFill>
                  <a:schemeClr val="tx1">
                    <a:lumMod val="95000"/>
                    <a:lumOff val="5000"/>
                  </a:schemeClr>
                </a:solidFill>
                <a:latin typeface="Times New Roman" pitchFamily="18" charset="0"/>
                <a:cs typeface="Times New Roman" pitchFamily="18" charset="0"/>
              </a:rPr>
              <a:t>plaster</a:t>
            </a:r>
            <a:r>
              <a:rPr lang="uk-UA" sz="2800" b="1" dirty="0" smtClean="0">
                <a:solidFill>
                  <a:schemeClr val="tx1">
                    <a:lumMod val="95000"/>
                    <a:lumOff val="5000"/>
                  </a:schemeClr>
                </a:solidFill>
                <a:latin typeface="Times New Roman" pitchFamily="18" charset="0"/>
                <a:cs typeface="Times New Roman" pitchFamily="18" charset="0"/>
              </a:rPr>
              <a:t> </a:t>
            </a:r>
            <a:r>
              <a:rPr lang="uk-UA" sz="2800" b="1" dirty="0" err="1" smtClean="0">
                <a:solidFill>
                  <a:schemeClr val="tx1">
                    <a:lumMod val="95000"/>
                    <a:lumOff val="5000"/>
                  </a:schemeClr>
                </a:solidFill>
                <a:latin typeface="Times New Roman" pitchFamily="18" charset="0"/>
                <a:cs typeface="Times New Roman" pitchFamily="18" charset="0"/>
              </a:rPr>
              <a:t>onto</a:t>
            </a:r>
            <a:r>
              <a:rPr lang="uk-UA" sz="2800" b="1" dirty="0" smtClean="0">
                <a:solidFill>
                  <a:schemeClr val="tx1">
                    <a:lumMod val="95000"/>
                    <a:lumOff val="5000"/>
                  </a:schemeClr>
                </a:solidFill>
                <a:latin typeface="Times New Roman" pitchFamily="18" charset="0"/>
                <a:cs typeface="Times New Roman" pitchFamily="18" charset="0"/>
              </a:rPr>
              <a:t> </a:t>
            </a:r>
            <a:r>
              <a:rPr lang="uk-UA" sz="2800" b="1" dirty="0" err="1" smtClean="0">
                <a:solidFill>
                  <a:schemeClr val="tx1">
                    <a:lumMod val="95000"/>
                    <a:lumOff val="5000"/>
                  </a:schemeClr>
                </a:solidFill>
                <a:latin typeface="Times New Roman" pitchFamily="18" charset="0"/>
                <a:cs typeface="Times New Roman" pitchFamily="18" charset="0"/>
              </a:rPr>
              <a:t>walls</a:t>
            </a:r>
            <a:r>
              <a:rPr lang="uk-UA" sz="2800" b="1" dirty="0" smtClean="0">
                <a:solidFill>
                  <a:schemeClr val="tx1">
                    <a:lumMod val="95000"/>
                    <a:lumOff val="5000"/>
                  </a:schemeClr>
                </a:solidFill>
                <a:latin typeface="Times New Roman" pitchFamily="18" charset="0"/>
                <a:cs typeface="Times New Roman" pitchFamily="18" charset="0"/>
              </a:rPr>
              <a:t>, </a:t>
            </a:r>
            <a:r>
              <a:rPr lang="uk-UA" sz="2800" b="1" dirty="0" err="1" smtClean="0">
                <a:solidFill>
                  <a:schemeClr val="tx1">
                    <a:lumMod val="95000"/>
                    <a:lumOff val="5000"/>
                  </a:schemeClr>
                </a:solidFill>
                <a:latin typeface="Times New Roman" pitchFamily="18" charset="0"/>
                <a:cs typeface="Times New Roman" pitchFamily="18" charset="0"/>
              </a:rPr>
              <a:t>floors</a:t>
            </a:r>
            <a:r>
              <a:rPr lang="uk-UA" sz="2800" b="1" dirty="0" smtClean="0">
                <a:solidFill>
                  <a:schemeClr val="tx1">
                    <a:lumMod val="95000"/>
                    <a:lumOff val="5000"/>
                  </a:schemeClr>
                </a:solidFill>
                <a:latin typeface="Times New Roman" pitchFamily="18" charset="0"/>
                <a:cs typeface="Times New Roman" pitchFamily="18" charset="0"/>
              </a:rPr>
              <a:t> </a:t>
            </a:r>
            <a:r>
              <a:rPr lang="uk-UA" sz="2800" b="1" dirty="0" err="1" smtClean="0">
                <a:solidFill>
                  <a:schemeClr val="tx1">
                    <a:lumMod val="95000"/>
                    <a:lumOff val="5000"/>
                  </a:schemeClr>
                </a:solidFill>
                <a:latin typeface="Times New Roman" pitchFamily="18" charset="0"/>
                <a:cs typeface="Times New Roman" pitchFamily="18" charset="0"/>
              </a:rPr>
              <a:t>and</a:t>
            </a:r>
            <a:r>
              <a:rPr lang="uk-UA" sz="2800" b="1" dirty="0" smtClean="0">
                <a:solidFill>
                  <a:schemeClr val="tx1">
                    <a:lumMod val="95000"/>
                    <a:lumOff val="5000"/>
                  </a:schemeClr>
                </a:solidFill>
                <a:latin typeface="Times New Roman" pitchFamily="18" charset="0"/>
                <a:cs typeface="Times New Roman" pitchFamily="18" charset="0"/>
              </a:rPr>
              <a:t> </a:t>
            </a:r>
            <a:r>
              <a:rPr lang="uk-UA" sz="2800" b="1" dirty="0" err="1" smtClean="0">
                <a:solidFill>
                  <a:schemeClr val="tx1">
                    <a:lumMod val="95000"/>
                    <a:lumOff val="5000"/>
                  </a:schemeClr>
                </a:solidFill>
                <a:latin typeface="Times New Roman" pitchFamily="18" charset="0"/>
                <a:cs typeface="Times New Roman" pitchFamily="18" charset="0"/>
              </a:rPr>
              <a:t>ceilings</a:t>
            </a:r>
            <a:r>
              <a:rPr lang="uk-UA" sz="2800" b="1" dirty="0" smtClean="0">
                <a:solidFill>
                  <a:schemeClr val="tx1">
                    <a:lumMod val="95000"/>
                    <a:lumOff val="5000"/>
                  </a:schemeClr>
                </a:solidFill>
                <a:latin typeface="Times New Roman" pitchFamily="18" charset="0"/>
                <a:cs typeface="Times New Roman" pitchFamily="18" charset="0"/>
              </a:rPr>
              <a:t>. </a:t>
            </a:r>
            <a:r>
              <a:rPr lang="uk-UA" sz="2800" b="1" dirty="0" err="1" smtClean="0">
                <a:solidFill>
                  <a:schemeClr val="tx1">
                    <a:lumMod val="95000"/>
                    <a:lumOff val="5000"/>
                  </a:schemeClr>
                </a:solidFill>
                <a:latin typeface="Times New Roman" pitchFamily="18" charset="0"/>
                <a:cs typeface="Times New Roman" pitchFamily="18" charset="0"/>
              </a:rPr>
              <a:t>Plastering</a:t>
            </a:r>
            <a:r>
              <a:rPr lang="uk-UA" sz="2800" b="1" dirty="0" smtClean="0">
                <a:solidFill>
                  <a:schemeClr val="tx1">
                    <a:lumMod val="95000"/>
                    <a:lumOff val="5000"/>
                  </a:schemeClr>
                </a:solidFill>
                <a:latin typeface="Times New Roman" pitchFamily="18" charset="0"/>
                <a:cs typeface="Times New Roman" pitchFamily="18" charset="0"/>
              </a:rPr>
              <a:t> </a:t>
            </a:r>
            <a:r>
              <a:rPr lang="uk-UA" sz="2800" b="1" dirty="0" err="1" smtClean="0">
                <a:solidFill>
                  <a:schemeClr val="tx1">
                    <a:lumMod val="95000"/>
                    <a:lumOff val="5000"/>
                  </a:schemeClr>
                </a:solidFill>
                <a:latin typeface="Times New Roman" pitchFamily="18" charset="0"/>
                <a:cs typeface="Times New Roman" pitchFamily="18" charset="0"/>
              </a:rPr>
              <a:t>serves</a:t>
            </a:r>
            <a:r>
              <a:rPr lang="uk-UA" sz="2800" b="1" dirty="0" smtClean="0">
                <a:solidFill>
                  <a:schemeClr val="tx1">
                    <a:lumMod val="95000"/>
                    <a:lumOff val="5000"/>
                  </a:schemeClr>
                </a:solidFill>
                <a:latin typeface="Times New Roman" pitchFamily="18" charset="0"/>
                <a:cs typeface="Times New Roman" pitchFamily="18" charset="0"/>
              </a:rPr>
              <a:t> a </a:t>
            </a:r>
            <a:r>
              <a:rPr lang="uk-UA" sz="2800" b="1" dirty="0" err="1" smtClean="0">
                <a:solidFill>
                  <a:schemeClr val="tx1">
                    <a:lumMod val="95000"/>
                    <a:lumOff val="5000"/>
                  </a:schemeClr>
                </a:solidFill>
                <a:latin typeface="Times New Roman" pitchFamily="18" charset="0"/>
                <a:cs typeface="Times New Roman" pitchFamily="18" charset="0"/>
              </a:rPr>
              <a:t>protective</a:t>
            </a:r>
            <a:r>
              <a:rPr lang="uk-UA" sz="2800" b="1" dirty="0" smtClean="0">
                <a:solidFill>
                  <a:schemeClr val="tx1">
                    <a:lumMod val="95000"/>
                    <a:lumOff val="5000"/>
                  </a:schemeClr>
                </a:solidFill>
                <a:latin typeface="Times New Roman" pitchFamily="18" charset="0"/>
                <a:cs typeface="Times New Roman" pitchFamily="18" charset="0"/>
              </a:rPr>
              <a:t> </a:t>
            </a:r>
            <a:r>
              <a:rPr lang="uk-UA" sz="2800" b="1" dirty="0" err="1" smtClean="0">
                <a:solidFill>
                  <a:schemeClr val="tx1">
                    <a:lumMod val="95000"/>
                    <a:lumOff val="5000"/>
                  </a:schemeClr>
                </a:solidFill>
                <a:latin typeface="Times New Roman" pitchFamily="18" charset="0"/>
                <a:cs typeface="Times New Roman" pitchFamily="18" charset="0"/>
              </a:rPr>
              <a:t>function</a:t>
            </a:r>
            <a:r>
              <a:rPr lang="uk-UA" sz="2800" b="1" dirty="0" smtClean="0">
                <a:solidFill>
                  <a:schemeClr val="tx1">
                    <a:lumMod val="95000"/>
                    <a:lumOff val="5000"/>
                  </a:schemeClr>
                </a:solidFill>
                <a:latin typeface="Times New Roman" pitchFamily="18" charset="0"/>
                <a:cs typeface="Times New Roman" pitchFamily="18" charset="0"/>
              </a:rPr>
              <a:t>, </a:t>
            </a:r>
            <a:r>
              <a:rPr lang="uk-UA" sz="2800" b="1" dirty="0" err="1" smtClean="0">
                <a:solidFill>
                  <a:schemeClr val="tx1">
                    <a:lumMod val="95000"/>
                    <a:lumOff val="5000"/>
                  </a:schemeClr>
                </a:solidFill>
                <a:latin typeface="Times New Roman" pitchFamily="18" charset="0"/>
                <a:cs typeface="Times New Roman" pitchFamily="18" charset="0"/>
              </a:rPr>
              <a:t>it</a:t>
            </a:r>
            <a:r>
              <a:rPr lang="uk-UA" sz="2800" b="1" dirty="0" smtClean="0">
                <a:solidFill>
                  <a:schemeClr val="tx1">
                    <a:lumMod val="95000"/>
                    <a:lumOff val="5000"/>
                  </a:schemeClr>
                </a:solidFill>
                <a:latin typeface="Times New Roman" pitchFamily="18" charset="0"/>
                <a:cs typeface="Times New Roman" pitchFamily="18" charset="0"/>
              </a:rPr>
              <a:t> </a:t>
            </a:r>
            <a:r>
              <a:rPr lang="uk-UA" sz="2800" b="1" dirty="0" err="1" smtClean="0">
                <a:solidFill>
                  <a:schemeClr val="tx1">
                    <a:lumMod val="95000"/>
                    <a:lumOff val="5000"/>
                  </a:schemeClr>
                </a:solidFill>
                <a:latin typeface="Times New Roman" pitchFamily="18" charset="0"/>
                <a:cs typeface="Times New Roman" pitchFamily="18" charset="0"/>
              </a:rPr>
              <a:t>makes</a:t>
            </a:r>
            <a:r>
              <a:rPr lang="uk-UA" sz="2800" b="1" dirty="0" smtClean="0">
                <a:solidFill>
                  <a:schemeClr val="tx1">
                    <a:lumMod val="95000"/>
                    <a:lumOff val="5000"/>
                  </a:schemeClr>
                </a:solidFill>
                <a:latin typeface="Times New Roman" pitchFamily="18" charset="0"/>
                <a:cs typeface="Times New Roman" pitchFamily="18" charset="0"/>
              </a:rPr>
              <a:t> </a:t>
            </a:r>
            <a:r>
              <a:rPr lang="uk-UA" sz="2800" b="1" dirty="0" err="1" smtClean="0">
                <a:solidFill>
                  <a:schemeClr val="tx1">
                    <a:lumMod val="95000"/>
                    <a:lumOff val="5000"/>
                  </a:schemeClr>
                </a:solidFill>
                <a:latin typeface="Times New Roman" pitchFamily="18" charset="0"/>
                <a:cs typeface="Times New Roman" pitchFamily="18" charset="0"/>
              </a:rPr>
              <a:t>buildings</a:t>
            </a:r>
            <a:r>
              <a:rPr lang="uk-UA" sz="2800" b="1" dirty="0" smtClean="0">
                <a:solidFill>
                  <a:schemeClr val="tx1">
                    <a:lumMod val="95000"/>
                    <a:lumOff val="5000"/>
                  </a:schemeClr>
                </a:solidFill>
                <a:latin typeface="Times New Roman" pitchFamily="18" charset="0"/>
                <a:cs typeface="Times New Roman" pitchFamily="18" charset="0"/>
              </a:rPr>
              <a:t> </a:t>
            </a:r>
            <a:r>
              <a:rPr lang="en-US" sz="2800" b="1" dirty="0" smtClean="0">
                <a:solidFill>
                  <a:schemeClr val="tx1">
                    <a:lumMod val="95000"/>
                    <a:lumOff val="5000"/>
                  </a:schemeClr>
                </a:solidFill>
                <a:latin typeface="Times New Roman" pitchFamily="18" charset="0"/>
                <a:cs typeface="Times New Roman" pitchFamily="18" charset="0"/>
              </a:rPr>
              <a:t>stronger</a:t>
            </a:r>
            <a:r>
              <a:rPr lang="uk-UA" sz="2800" b="1" dirty="0" smtClean="0">
                <a:solidFill>
                  <a:schemeClr val="tx1">
                    <a:lumMod val="95000"/>
                    <a:lumOff val="5000"/>
                  </a:schemeClr>
                </a:solidFill>
                <a:latin typeface="Times New Roman" pitchFamily="18" charset="0"/>
                <a:cs typeface="Times New Roman" pitchFamily="18" charset="0"/>
              </a:rPr>
              <a:t>, </a:t>
            </a:r>
            <a:r>
              <a:rPr lang="uk-UA" sz="2800" b="1" dirty="0" err="1" smtClean="0">
                <a:solidFill>
                  <a:schemeClr val="tx1">
                    <a:lumMod val="95000"/>
                    <a:lumOff val="5000"/>
                  </a:schemeClr>
                </a:solidFill>
                <a:latin typeface="Times New Roman" pitchFamily="18" charset="0"/>
                <a:cs typeface="Times New Roman" pitchFamily="18" charset="0"/>
              </a:rPr>
              <a:t>and</a:t>
            </a:r>
            <a:r>
              <a:rPr lang="uk-UA" sz="2800" b="1" dirty="0" smtClean="0">
                <a:solidFill>
                  <a:schemeClr val="tx1">
                    <a:lumMod val="95000"/>
                    <a:lumOff val="5000"/>
                  </a:schemeClr>
                </a:solidFill>
                <a:latin typeface="Times New Roman" pitchFamily="18" charset="0"/>
                <a:cs typeface="Times New Roman" pitchFamily="18" charset="0"/>
              </a:rPr>
              <a:t> </a:t>
            </a:r>
            <a:r>
              <a:rPr lang="en-US" sz="2800" b="1" dirty="0" smtClean="0">
                <a:solidFill>
                  <a:schemeClr val="tx1">
                    <a:lumMod val="95000"/>
                    <a:lumOff val="5000"/>
                  </a:schemeClr>
                </a:solidFill>
                <a:latin typeface="Times New Roman" pitchFamily="18" charset="0"/>
                <a:cs typeface="Times New Roman" pitchFamily="18" charset="0"/>
              </a:rPr>
              <a:t>it has an</a:t>
            </a:r>
            <a:r>
              <a:rPr lang="uk-UA" sz="2800" b="1" dirty="0" smtClean="0">
                <a:solidFill>
                  <a:schemeClr val="tx1">
                    <a:lumMod val="95000"/>
                    <a:lumOff val="5000"/>
                  </a:schemeClr>
                </a:solidFill>
                <a:latin typeface="Times New Roman" pitchFamily="18" charset="0"/>
                <a:cs typeface="Times New Roman" pitchFamily="18" charset="0"/>
              </a:rPr>
              <a:t> </a:t>
            </a:r>
            <a:r>
              <a:rPr lang="uk-UA" sz="2800" b="1" dirty="0" err="1" smtClean="0">
                <a:solidFill>
                  <a:schemeClr val="tx1">
                    <a:lumMod val="95000"/>
                    <a:lumOff val="5000"/>
                  </a:schemeClr>
                </a:solidFill>
                <a:latin typeface="Times New Roman" pitchFamily="18" charset="0"/>
                <a:cs typeface="Times New Roman" pitchFamily="18" charset="0"/>
              </a:rPr>
              <a:t>aesthetic</a:t>
            </a:r>
            <a:r>
              <a:rPr lang="uk-UA" sz="2800" b="1" dirty="0" smtClean="0">
                <a:solidFill>
                  <a:schemeClr val="tx1">
                    <a:lumMod val="95000"/>
                    <a:lumOff val="5000"/>
                  </a:schemeClr>
                </a:solidFill>
                <a:latin typeface="Times New Roman" pitchFamily="18" charset="0"/>
                <a:cs typeface="Times New Roman" pitchFamily="18" charset="0"/>
              </a:rPr>
              <a:t> </a:t>
            </a:r>
            <a:r>
              <a:rPr lang="uk-UA" sz="2800" b="1" dirty="0" err="1" smtClean="0">
                <a:solidFill>
                  <a:schemeClr val="tx1">
                    <a:lumMod val="95000"/>
                    <a:lumOff val="5000"/>
                  </a:schemeClr>
                </a:solidFill>
                <a:latin typeface="Times New Roman" pitchFamily="18" charset="0"/>
                <a:cs typeface="Times New Roman" pitchFamily="18" charset="0"/>
              </a:rPr>
              <a:t>function</a:t>
            </a:r>
            <a:r>
              <a:rPr lang="uk-UA" sz="2800" b="1" dirty="0" smtClean="0">
                <a:solidFill>
                  <a:schemeClr val="tx1">
                    <a:lumMod val="95000"/>
                    <a:lumOff val="5000"/>
                  </a:schemeClr>
                </a:solidFill>
                <a:latin typeface="Times New Roman" pitchFamily="18" charset="0"/>
                <a:cs typeface="Times New Roman" pitchFamily="18" charset="0"/>
              </a:rPr>
              <a:t>. </a:t>
            </a:r>
            <a:endParaRPr lang="ru-RU" sz="2800" b="1" dirty="0">
              <a:solidFill>
                <a:schemeClr val="tx1">
                  <a:lumMod val="95000"/>
                  <a:lumOff val="5000"/>
                </a:schemeClr>
              </a:solidFill>
              <a:latin typeface="Times New Roman" pitchFamily="18" charset="0"/>
              <a:cs typeface="Times New Roman" pitchFamily="18" charset="0"/>
            </a:endParaRPr>
          </a:p>
        </p:txBody>
      </p:sp>
      <p:pic>
        <p:nvPicPr>
          <p:cNvPr id="23554" name="Picture 2" descr="F:\фото плиточники.jpg"/>
          <p:cNvPicPr>
            <a:picLocks noGrp="1" noChangeAspect="1" noChangeArrowheads="1"/>
          </p:cNvPicPr>
          <p:nvPr>
            <p:ph idx="1"/>
          </p:nvPr>
        </p:nvPicPr>
        <p:blipFill>
          <a:blip r:embed="rId2" cstate="print"/>
          <a:srcRect/>
          <a:stretch>
            <a:fillRect/>
          </a:stretch>
        </p:blipFill>
        <p:spPr bwMode="auto">
          <a:xfrm>
            <a:off x="1835696" y="2697528"/>
            <a:ext cx="5396481" cy="4044720"/>
          </a:xfrm>
          <a:prstGeom prst="rect">
            <a:avLst/>
          </a:prstGeom>
          <a:noFill/>
        </p:spPr>
      </p:pic>
    </p:spTree>
  </p:cSld>
  <p:clrMapOvr>
    <a:masterClrMapping/>
  </p:clrMapOvr>
  <p:transition>
    <p:wedg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240" y="980728"/>
            <a:ext cx="8229600" cy="1143000"/>
          </a:xfrm>
        </p:spPr>
        <p:txBody>
          <a:bodyPr>
            <a:noAutofit/>
          </a:bodyPr>
          <a:lstStyle/>
          <a:p>
            <a:r>
              <a:rPr lang="en-US" sz="2400" b="1" dirty="0" smtClean="0">
                <a:solidFill>
                  <a:schemeClr val="tx1">
                    <a:lumMod val="95000"/>
                    <a:lumOff val="5000"/>
                  </a:schemeClr>
                </a:solidFill>
                <a:latin typeface="Times New Roman" pitchFamily="18" charset="0"/>
                <a:cs typeface="Times New Roman" pitchFamily="18" charset="0"/>
              </a:rPr>
              <a:t>Plastering is a dusty and wet job, and in winter you get very cold hands; your skin can develop painful cracks. It’s also tiring and sometimes unpredictable; things can go wrong, meaning that a job can take longer than predicted.</a:t>
            </a:r>
            <a:endParaRPr lang="ru-RU" sz="2400" b="1" dirty="0">
              <a:solidFill>
                <a:schemeClr val="tx1">
                  <a:lumMod val="95000"/>
                  <a:lumOff val="5000"/>
                </a:schemeClr>
              </a:solidFill>
              <a:latin typeface="Times New Roman" pitchFamily="18" charset="0"/>
              <a:cs typeface="Times New Roman" pitchFamily="18" charset="0"/>
            </a:endParaRPr>
          </a:p>
        </p:txBody>
      </p:sp>
      <p:pic>
        <p:nvPicPr>
          <p:cNvPr id="24580" name="Picture 4" descr="F:\24833779.jpg"/>
          <p:cNvPicPr>
            <a:picLocks noGrp="1" noChangeAspect="1" noChangeArrowheads="1"/>
          </p:cNvPicPr>
          <p:nvPr>
            <p:ph idx="1"/>
          </p:nvPr>
        </p:nvPicPr>
        <p:blipFill>
          <a:blip r:embed="rId2" cstate="print"/>
          <a:stretch>
            <a:fillRect/>
          </a:stretch>
        </p:blipFill>
        <p:spPr bwMode="auto">
          <a:xfrm>
            <a:off x="1269589" y="2348880"/>
            <a:ext cx="6604821" cy="4389437"/>
          </a:xfrm>
          <a:prstGeom prst="rect">
            <a:avLst/>
          </a:prstGeom>
          <a:noFill/>
        </p:spPr>
      </p:pic>
    </p:spTree>
  </p:cSld>
  <p:clrMapOvr>
    <a:masterClrMapping/>
  </p:clrMapOvr>
  <p:transition>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86855" y="980728"/>
            <a:ext cx="8229600" cy="2004832"/>
          </a:xfrm>
        </p:spPr>
        <p:txBody>
          <a:bodyPr>
            <a:normAutofit fontScale="90000"/>
          </a:bodyPr>
          <a:lstStyle/>
          <a:p>
            <a:r>
              <a:rPr lang="en-US" sz="3100" dirty="0" smtClean="0">
                <a:solidFill>
                  <a:schemeClr val="tx1">
                    <a:lumMod val="95000"/>
                    <a:lumOff val="5000"/>
                  </a:schemeClr>
                </a:solidFill>
                <a:latin typeface="Times New Roman" pitchFamily="18" charset="0"/>
                <a:cs typeface="Times New Roman" pitchFamily="18" charset="0"/>
              </a:rPr>
              <a:t/>
            </a:r>
            <a:br>
              <a:rPr lang="en-US" sz="3100" dirty="0" smtClean="0">
                <a:solidFill>
                  <a:schemeClr val="tx1">
                    <a:lumMod val="95000"/>
                    <a:lumOff val="5000"/>
                  </a:schemeClr>
                </a:solidFill>
                <a:latin typeface="Times New Roman" pitchFamily="18" charset="0"/>
                <a:cs typeface="Times New Roman" pitchFamily="18" charset="0"/>
              </a:rPr>
            </a:br>
            <a:r>
              <a:rPr lang="en-US" sz="3100" dirty="0" smtClean="0">
                <a:solidFill>
                  <a:schemeClr val="tx1">
                    <a:lumMod val="95000"/>
                    <a:lumOff val="5000"/>
                  </a:schemeClr>
                </a:solidFill>
                <a:latin typeface="Times New Roman" pitchFamily="18" charset="0"/>
                <a:cs typeface="Times New Roman" pitchFamily="18" charset="0"/>
              </a:rPr>
              <a:t/>
            </a:r>
            <a:br>
              <a:rPr lang="en-US" sz="3100" dirty="0" smtClean="0">
                <a:solidFill>
                  <a:schemeClr val="tx1">
                    <a:lumMod val="95000"/>
                    <a:lumOff val="5000"/>
                  </a:schemeClr>
                </a:solidFill>
                <a:latin typeface="Times New Roman" pitchFamily="18" charset="0"/>
                <a:cs typeface="Times New Roman" pitchFamily="18" charset="0"/>
              </a:rPr>
            </a:br>
            <a:r>
              <a:rPr lang="en-US" sz="3100" dirty="0" smtClean="0">
                <a:solidFill>
                  <a:schemeClr val="tx1">
                    <a:lumMod val="95000"/>
                    <a:lumOff val="5000"/>
                  </a:schemeClr>
                </a:solidFill>
                <a:latin typeface="Times New Roman" pitchFamily="18" charset="0"/>
                <a:cs typeface="Times New Roman" pitchFamily="18" charset="0"/>
              </a:rPr>
              <a:t/>
            </a:r>
            <a:br>
              <a:rPr lang="en-US" sz="3100" dirty="0" smtClean="0">
                <a:solidFill>
                  <a:schemeClr val="tx1">
                    <a:lumMod val="95000"/>
                    <a:lumOff val="5000"/>
                  </a:schemeClr>
                </a:solidFill>
                <a:latin typeface="Times New Roman" pitchFamily="18" charset="0"/>
                <a:cs typeface="Times New Roman" pitchFamily="18" charset="0"/>
              </a:rPr>
            </a:br>
            <a:r>
              <a:rPr lang="en-US" sz="3100" dirty="0" smtClean="0">
                <a:solidFill>
                  <a:schemeClr val="tx1">
                    <a:lumMod val="95000"/>
                    <a:lumOff val="5000"/>
                  </a:schemeClr>
                </a:solidFill>
                <a:latin typeface="Times New Roman" pitchFamily="18" charset="0"/>
                <a:cs typeface="Times New Roman" pitchFamily="18" charset="0"/>
              </a:rPr>
              <a:t/>
            </a:r>
            <a:br>
              <a:rPr lang="en-US" sz="3100" dirty="0" smtClean="0">
                <a:solidFill>
                  <a:schemeClr val="tx1">
                    <a:lumMod val="95000"/>
                    <a:lumOff val="5000"/>
                  </a:schemeClr>
                </a:solidFill>
                <a:latin typeface="Times New Roman" pitchFamily="18" charset="0"/>
                <a:cs typeface="Times New Roman" pitchFamily="18" charset="0"/>
              </a:rPr>
            </a:br>
            <a:r>
              <a:rPr lang="en-US" sz="3100" dirty="0" smtClean="0">
                <a:solidFill>
                  <a:schemeClr val="tx1">
                    <a:lumMod val="95000"/>
                    <a:lumOff val="5000"/>
                  </a:schemeClr>
                </a:solidFill>
                <a:latin typeface="Times New Roman" pitchFamily="18" charset="0"/>
                <a:cs typeface="Times New Roman" pitchFamily="18" charset="0"/>
              </a:rPr>
              <a:t/>
            </a:r>
            <a:br>
              <a:rPr lang="en-US" sz="3100" dirty="0" smtClean="0">
                <a:solidFill>
                  <a:schemeClr val="tx1">
                    <a:lumMod val="95000"/>
                    <a:lumOff val="5000"/>
                  </a:schemeClr>
                </a:solidFill>
                <a:latin typeface="Times New Roman" pitchFamily="18" charset="0"/>
                <a:cs typeface="Times New Roman" pitchFamily="18" charset="0"/>
              </a:rPr>
            </a:br>
            <a:r>
              <a:rPr lang="en-US" sz="3100" b="1" dirty="0" smtClean="0">
                <a:solidFill>
                  <a:schemeClr val="tx1">
                    <a:lumMod val="95000"/>
                    <a:lumOff val="5000"/>
                  </a:schemeClr>
                </a:solidFill>
                <a:latin typeface="Times New Roman" pitchFamily="18" charset="0"/>
                <a:cs typeface="Times New Roman" pitchFamily="18" charset="0"/>
              </a:rPr>
              <a:t>It is, however, a skilled job that impresses many people. Every day is different and you never come across the same job twice. </a:t>
            </a:r>
            <a:r>
              <a:rPr lang="ru-RU" dirty="0" smtClean="0"/>
              <a:t/>
            </a:r>
            <a:br>
              <a:rPr lang="ru-RU" dirty="0" smtClean="0"/>
            </a:br>
            <a:endParaRPr lang="ru-RU" dirty="0"/>
          </a:p>
        </p:txBody>
      </p:sp>
      <p:pic>
        <p:nvPicPr>
          <p:cNvPr id="25602" name="Picture 2" descr="F:\Фото семинар\25_02_2015_конкурс профмайстерності муляри практична частина\DSC_9615.JPG"/>
          <p:cNvPicPr>
            <a:picLocks noGrp="1" noChangeAspect="1" noChangeArrowheads="1"/>
          </p:cNvPicPr>
          <p:nvPr>
            <p:ph idx="1"/>
          </p:nvPr>
        </p:nvPicPr>
        <p:blipFill>
          <a:blip r:embed="rId2" cstate="print"/>
          <a:stretch>
            <a:fillRect/>
          </a:stretch>
        </p:blipFill>
        <p:spPr bwMode="auto">
          <a:xfrm>
            <a:off x="1619672" y="2564904"/>
            <a:ext cx="6112720" cy="3759696"/>
          </a:xfrm>
          <a:prstGeom prst="rect">
            <a:avLst/>
          </a:prstGeom>
          <a:noFill/>
        </p:spPr>
      </p:pic>
    </p:spTree>
  </p:cSld>
  <p:clrMapOvr>
    <a:masterClrMapping/>
  </p:clrMapOvr>
  <p:transition>
    <p:cover dir="l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387424"/>
            <a:ext cx="8249108" cy="2333767"/>
          </a:xfrm>
        </p:spPr>
        <p:txBody>
          <a:bodyPr>
            <a:noAutofit/>
          </a:bodyPr>
          <a:lstStyle/>
          <a:p>
            <a:r>
              <a:rPr lang="en-US" sz="2800" b="1" dirty="0" smtClean="0">
                <a:solidFill>
                  <a:schemeClr val="tx1">
                    <a:lumMod val="95000"/>
                    <a:lumOff val="5000"/>
                  </a:schemeClr>
                </a:solidFill>
                <a:latin typeface="Times New Roman" pitchFamily="18" charset="0"/>
                <a:cs typeface="Times New Roman" pitchFamily="18" charset="0"/>
              </a:rPr>
              <a:t>To be a good plasterer, you need an eye for detail, the ability to pick up specialist techniques quickly, and good health.</a:t>
            </a:r>
            <a:endParaRPr lang="ru-RU" sz="2800" b="1" dirty="0">
              <a:solidFill>
                <a:schemeClr val="tx1">
                  <a:lumMod val="95000"/>
                  <a:lumOff val="5000"/>
                </a:schemeClr>
              </a:solidFill>
              <a:latin typeface="Times New Roman" pitchFamily="18" charset="0"/>
              <a:cs typeface="Times New Roman" pitchFamily="18" charset="0"/>
            </a:endParaRPr>
          </a:p>
        </p:txBody>
      </p:sp>
      <p:pic>
        <p:nvPicPr>
          <p:cNvPr id="26627" name="Picture 3" descr="F:\50836058.jpg"/>
          <p:cNvPicPr>
            <a:picLocks noGrp="1" noChangeAspect="1" noChangeArrowheads="1"/>
          </p:cNvPicPr>
          <p:nvPr>
            <p:ph idx="1"/>
          </p:nvPr>
        </p:nvPicPr>
        <p:blipFill>
          <a:blip r:embed="rId2" cstate="print"/>
          <a:srcRect/>
          <a:stretch>
            <a:fillRect/>
          </a:stretch>
        </p:blipFill>
        <p:spPr bwMode="auto">
          <a:xfrm>
            <a:off x="1456780" y="2204864"/>
            <a:ext cx="6558668" cy="4391776"/>
          </a:xfrm>
          <a:prstGeom prst="rect">
            <a:avLst/>
          </a:prstGeom>
          <a:noFill/>
        </p:spPr>
      </p:pic>
    </p:spTree>
  </p:cSld>
  <p:clrMapOvr>
    <a:masterClrMapping/>
  </p:clrMapOvr>
  <p:transition>
    <p:wedg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0625" y="260648"/>
            <a:ext cx="8229600" cy="1788808"/>
          </a:xfrm>
        </p:spPr>
        <p:txBody>
          <a:bodyPr>
            <a:noAutofit/>
          </a:bodyPr>
          <a:lstStyle/>
          <a:p>
            <a:r>
              <a:rPr lang="en-US" sz="2800" b="1" dirty="0" smtClean="0">
                <a:solidFill>
                  <a:schemeClr val="tx1">
                    <a:lumMod val="95000"/>
                    <a:lumOff val="5000"/>
                  </a:schemeClr>
                </a:solidFill>
                <a:latin typeface="Times New Roman" pitchFamily="18" charset="0"/>
                <a:cs typeface="Times New Roman" pitchFamily="18" charset="0"/>
              </a:rPr>
              <a:t>Being good at </a:t>
            </a:r>
            <a:r>
              <a:rPr lang="en-US" sz="2800" b="1" dirty="0" err="1" smtClean="0">
                <a:solidFill>
                  <a:schemeClr val="tx1">
                    <a:lumMod val="95000"/>
                    <a:lumOff val="5000"/>
                  </a:schemeClr>
                </a:solidFill>
                <a:latin typeface="Times New Roman" pitchFamily="18" charset="0"/>
                <a:cs typeface="Times New Roman" pitchFamily="18" charset="0"/>
              </a:rPr>
              <a:t>maths</a:t>
            </a:r>
            <a:r>
              <a:rPr lang="en-US" sz="2800" b="1" dirty="0" smtClean="0">
                <a:solidFill>
                  <a:schemeClr val="tx1">
                    <a:lumMod val="95000"/>
                    <a:lumOff val="5000"/>
                  </a:schemeClr>
                </a:solidFill>
                <a:latin typeface="Times New Roman" pitchFamily="18" charset="0"/>
                <a:cs typeface="Times New Roman" pitchFamily="18" charset="0"/>
              </a:rPr>
              <a:t> is also useful, as you have to work out material quantities and costs in order to price jobs accurately.</a:t>
            </a:r>
            <a:endParaRPr lang="ru-RU" sz="2800" b="1" dirty="0">
              <a:solidFill>
                <a:schemeClr val="tx1">
                  <a:lumMod val="95000"/>
                  <a:lumOff val="5000"/>
                </a:schemeClr>
              </a:solidFill>
              <a:latin typeface="Times New Roman" pitchFamily="18" charset="0"/>
              <a:cs typeface="Times New Roman" pitchFamily="18" charset="0"/>
            </a:endParaRPr>
          </a:p>
        </p:txBody>
      </p:sp>
      <p:pic>
        <p:nvPicPr>
          <p:cNvPr id="27650" name="Picture 2" descr="F:\61814480.jpg"/>
          <p:cNvPicPr>
            <a:picLocks noGrp="1" noChangeAspect="1" noChangeArrowheads="1"/>
          </p:cNvPicPr>
          <p:nvPr>
            <p:ph idx="1"/>
          </p:nvPr>
        </p:nvPicPr>
        <p:blipFill>
          <a:blip r:embed="rId2" cstate="print"/>
          <a:stretch>
            <a:fillRect/>
          </a:stretch>
        </p:blipFill>
        <p:spPr bwMode="auto">
          <a:xfrm>
            <a:off x="1259632" y="2276872"/>
            <a:ext cx="6709026" cy="4470259"/>
          </a:xfrm>
          <a:prstGeom prst="rect">
            <a:avLst/>
          </a:prstGeom>
          <a:noFill/>
        </p:spPr>
      </p:pic>
    </p:spTree>
  </p:cSld>
  <p:clrMapOvr>
    <a:masterClrMapping/>
  </p:clrMapOvr>
  <p:transition>
    <p:strips dir="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5212" y="897582"/>
            <a:ext cx="8229600" cy="2376264"/>
          </a:xfrm>
        </p:spPr>
        <p:txBody>
          <a:bodyPr>
            <a:normAutofit fontScale="90000"/>
          </a:bodyPr>
          <a:lstStyle/>
          <a:p>
            <a:r>
              <a:rPr lang="en-US" sz="3100" b="1" dirty="0" smtClean="0">
                <a:solidFill>
                  <a:schemeClr val="tx1">
                    <a:lumMod val="95000"/>
                    <a:lumOff val="5000"/>
                  </a:schemeClr>
                </a:solidFill>
                <a:latin typeface="Times New Roman" pitchFamily="18" charset="0"/>
                <a:cs typeface="Times New Roman" pitchFamily="18" charset="0"/>
              </a:rPr>
              <a:t>You also need good people skills, as it is important to keep your customers happy.</a:t>
            </a:r>
            <a:r>
              <a:rPr lang="uk-UA" sz="3100" b="1" dirty="0" smtClean="0">
                <a:solidFill>
                  <a:schemeClr val="tx1">
                    <a:lumMod val="95000"/>
                    <a:lumOff val="5000"/>
                  </a:schemeClr>
                </a:solidFill>
                <a:latin typeface="Times New Roman" pitchFamily="18" charset="0"/>
                <a:cs typeface="Times New Roman" pitchFamily="18" charset="0"/>
              </a:rPr>
              <a:t> </a:t>
            </a:r>
            <a:r>
              <a:rPr lang="uk-UA" sz="3100" b="1" dirty="0" err="1" smtClean="0">
                <a:solidFill>
                  <a:schemeClr val="tx1">
                    <a:lumMod val="95000"/>
                    <a:lumOff val="5000"/>
                  </a:schemeClr>
                </a:solidFill>
                <a:latin typeface="Times New Roman" pitchFamily="18" charset="0"/>
                <a:cs typeface="Times New Roman" pitchFamily="18" charset="0"/>
              </a:rPr>
              <a:t>It</a:t>
            </a:r>
            <a:r>
              <a:rPr lang="uk-UA" sz="3100" b="1" dirty="0" smtClean="0">
                <a:solidFill>
                  <a:schemeClr val="tx1">
                    <a:lumMod val="95000"/>
                    <a:lumOff val="5000"/>
                  </a:schemeClr>
                </a:solidFill>
                <a:latin typeface="Times New Roman" pitchFamily="18" charset="0"/>
                <a:cs typeface="Times New Roman" pitchFamily="18" charset="0"/>
              </a:rPr>
              <a:t> </a:t>
            </a:r>
            <a:r>
              <a:rPr lang="uk-UA" sz="3100" b="1" dirty="0" err="1" smtClean="0">
                <a:solidFill>
                  <a:schemeClr val="tx1">
                    <a:lumMod val="95000"/>
                    <a:lumOff val="5000"/>
                  </a:schemeClr>
                </a:solidFill>
                <a:latin typeface="Times New Roman" pitchFamily="18" charset="0"/>
                <a:cs typeface="Times New Roman" pitchFamily="18" charset="0"/>
              </a:rPr>
              <a:t>is</a:t>
            </a:r>
            <a:r>
              <a:rPr lang="uk-UA" sz="3100" b="1" dirty="0" smtClean="0">
                <a:solidFill>
                  <a:schemeClr val="tx1">
                    <a:lumMod val="95000"/>
                    <a:lumOff val="5000"/>
                  </a:schemeClr>
                </a:solidFill>
                <a:latin typeface="Times New Roman" pitchFamily="18" charset="0"/>
                <a:cs typeface="Times New Roman" pitchFamily="18" charset="0"/>
              </a:rPr>
              <a:t> a </a:t>
            </a:r>
            <a:r>
              <a:rPr lang="uk-UA" sz="3100" b="1" dirty="0" err="1" smtClean="0">
                <a:solidFill>
                  <a:schemeClr val="tx1">
                    <a:lumMod val="95000"/>
                    <a:lumOff val="5000"/>
                  </a:schemeClr>
                </a:solidFill>
                <a:latin typeface="Times New Roman" pitchFamily="18" charset="0"/>
                <a:cs typeface="Times New Roman" pitchFamily="18" charset="0"/>
              </a:rPr>
              <a:t>skilled</a:t>
            </a:r>
            <a:r>
              <a:rPr lang="uk-UA" sz="3100" b="1" dirty="0" smtClean="0">
                <a:solidFill>
                  <a:schemeClr val="tx1">
                    <a:lumMod val="95000"/>
                    <a:lumOff val="5000"/>
                  </a:schemeClr>
                </a:solidFill>
                <a:latin typeface="Times New Roman" pitchFamily="18" charset="0"/>
                <a:cs typeface="Times New Roman" pitchFamily="18" charset="0"/>
              </a:rPr>
              <a:t> </a:t>
            </a:r>
            <a:r>
              <a:rPr lang="uk-UA" sz="3100" b="1" dirty="0" err="1" smtClean="0">
                <a:solidFill>
                  <a:schemeClr val="tx1">
                    <a:lumMod val="95000"/>
                    <a:lumOff val="5000"/>
                  </a:schemeClr>
                </a:solidFill>
                <a:latin typeface="Times New Roman" pitchFamily="18" charset="0"/>
                <a:cs typeface="Times New Roman" pitchFamily="18" charset="0"/>
              </a:rPr>
              <a:t>job</a:t>
            </a:r>
            <a:r>
              <a:rPr lang="uk-UA" sz="3100" b="1" dirty="0" smtClean="0">
                <a:solidFill>
                  <a:schemeClr val="tx1">
                    <a:lumMod val="95000"/>
                    <a:lumOff val="5000"/>
                  </a:schemeClr>
                </a:solidFill>
                <a:latin typeface="Times New Roman" pitchFamily="18" charset="0"/>
                <a:cs typeface="Times New Roman" pitchFamily="18" charset="0"/>
              </a:rPr>
              <a:t> </a:t>
            </a:r>
            <a:r>
              <a:rPr lang="uk-UA" sz="3100" b="1" dirty="0" err="1" smtClean="0">
                <a:solidFill>
                  <a:schemeClr val="tx1">
                    <a:lumMod val="95000"/>
                    <a:lumOff val="5000"/>
                  </a:schemeClr>
                </a:solidFill>
                <a:latin typeface="Times New Roman" pitchFamily="18" charset="0"/>
                <a:cs typeface="Times New Roman" pitchFamily="18" charset="0"/>
              </a:rPr>
              <a:t>and</a:t>
            </a:r>
            <a:r>
              <a:rPr lang="uk-UA" sz="3100" b="1" dirty="0" smtClean="0">
                <a:solidFill>
                  <a:schemeClr val="tx1">
                    <a:lumMod val="95000"/>
                    <a:lumOff val="5000"/>
                  </a:schemeClr>
                </a:solidFill>
                <a:latin typeface="Times New Roman" pitchFamily="18" charset="0"/>
                <a:cs typeface="Times New Roman" pitchFamily="18" charset="0"/>
              </a:rPr>
              <a:t> </a:t>
            </a:r>
            <a:r>
              <a:rPr lang="uk-UA" sz="3100" b="1" dirty="0" err="1" smtClean="0">
                <a:solidFill>
                  <a:schemeClr val="tx1">
                    <a:lumMod val="95000"/>
                    <a:lumOff val="5000"/>
                  </a:schemeClr>
                </a:solidFill>
                <a:latin typeface="Times New Roman" pitchFamily="18" charset="0"/>
                <a:cs typeface="Times New Roman" pitchFamily="18" charset="0"/>
              </a:rPr>
              <a:t>there</a:t>
            </a:r>
            <a:r>
              <a:rPr lang="uk-UA" sz="3100" b="1" dirty="0" smtClean="0">
                <a:solidFill>
                  <a:schemeClr val="tx1">
                    <a:lumMod val="95000"/>
                    <a:lumOff val="5000"/>
                  </a:schemeClr>
                </a:solidFill>
                <a:latin typeface="Times New Roman" pitchFamily="18" charset="0"/>
                <a:cs typeface="Times New Roman" pitchFamily="18" charset="0"/>
              </a:rPr>
              <a:t> </a:t>
            </a:r>
            <a:r>
              <a:rPr lang="uk-UA" sz="3100" b="1" dirty="0" err="1" smtClean="0">
                <a:solidFill>
                  <a:schemeClr val="tx1">
                    <a:lumMod val="95000"/>
                    <a:lumOff val="5000"/>
                  </a:schemeClr>
                </a:solidFill>
                <a:latin typeface="Times New Roman" pitchFamily="18" charset="0"/>
                <a:cs typeface="Times New Roman" pitchFamily="18" charset="0"/>
              </a:rPr>
              <a:t>is</a:t>
            </a:r>
            <a:r>
              <a:rPr lang="uk-UA" sz="3100" b="1" dirty="0" smtClean="0">
                <a:solidFill>
                  <a:schemeClr val="tx1">
                    <a:lumMod val="95000"/>
                    <a:lumOff val="5000"/>
                  </a:schemeClr>
                </a:solidFill>
                <a:latin typeface="Times New Roman" pitchFamily="18" charset="0"/>
                <a:cs typeface="Times New Roman" pitchFamily="18" charset="0"/>
              </a:rPr>
              <a:t> a </a:t>
            </a:r>
            <a:r>
              <a:rPr lang="uk-UA" sz="3100" b="1" dirty="0" err="1" smtClean="0">
                <a:solidFill>
                  <a:schemeClr val="tx1">
                    <a:lumMod val="95000"/>
                    <a:lumOff val="5000"/>
                  </a:schemeClr>
                </a:solidFill>
                <a:latin typeface="Times New Roman" pitchFamily="18" charset="0"/>
                <a:cs typeface="Times New Roman" pitchFamily="18" charset="0"/>
              </a:rPr>
              <a:t>high</a:t>
            </a:r>
            <a:r>
              <a:rPr lang="uk-UA" sz="3100" b="1" dirty="0" smtClean="0">
                <a:solidFill>
                  <a:schemeClr val="tx1">
                    <a:lumMod val="95000"/>
                    <a:lumOff val="5000"/>
                  </a:schemeClr>
                </a:solidFill>
                <a:latin typeface="Times New Roman" pitchFamily="18" charset="0"/>
                <a:cs typeface="Times New Roman" pitchFamily="18" charset="0"/>
              </a:rPr>
              <a:t> </a:t>
            </a:r>
            <a:r>
              <a:rPr lang="en-US" sz="3100" b="1" dirty="0" smtClean="0">
                <a:solidFill>
                  <a:schemeClr val="tx1">
                    <a:lumMod val="95000"/>
                    <a:lumOff val="5000"/>
                  </a:schemeClr>
                </a:solidFill>
                <a:latin typeface="Times New Roman" pitchFamily="18" charset="0"/>
                <a:cs typeface="Times New Roman" pitchFamily="18" charset="0"/>
              </a:rPr>
              <a:t>need in</a:t>
            </a:r>
            <a:r>
              <a:rPr lang="uk-UA" sz="3100" b="1" dirty="0" smtClean="0">
                <a:solidFill>
                  <a:schemeClr val="tx1">
                    <a:lumMod val="95000"/>
                    <a:lumOff val="5000"/>
                  </a:schemeClr>
                </a:solidFill>
                <a:latin typeface="Times New Roman" pitchFamily="18" charset="0"/>
                <a:cs typeface="Times New Roman" pitchFamily="18" charset="0"/>
              </a:rPr>
              <a:t> </a:t>
            </a:r>
            <a:r>
              <a:rPr lang="uk-UA" sz="3100" b="1" dirty="0" err="1" smtClean="0">
                <a:solidFill>
                  <a:schemeClr val="tx1">
                    <a:lumMod val="95000"/>
                    <a:lumOff val="5000"/>
                  </a:schemeClr>
                </a:solidFill>
                <a:latin typeface="Times New Roman" pitchFamily="18" charset="0"/>
                <a:cs typeface="Times New Roman" pitchFamily="18" charset="0"/>
              </a:rPr>
              <a:t>good</a:t>
            </a:r>
            <a:r>
              <a:rPr lang="uk-UA" sz="3100" b="1" dirty="0" smtClean="0">
                <a:solidFill>
                  <a:schemeClr val="tx1">
                    <a:lumMod val="95000"/>
                    <a:lumOff val="5000"/>
                  </a:schemeClr>
                </a:solidFill>
                <a:latin typeface="Times New Roman" pitchFamily="18" charset="0"/>
                <a:cs typeface="Times New Roman" pitchFamily="18" charset="0"/>
              </a:rPr>
              <a:t> </a:t>
            </a:r>
            <a:r>
              <a:rPr lang="uk-UA" sz="3100" b="1" dirty="0" err="1" smtClean="0">
                <a:solidFill>
                  <a:schemeClr val="tx1">
                    <a:lumMod val="95000"/>
                    <a:lumOff val="5000"/>
                  </a:schemeClr>
                </a:solidFill>
                <a:latin typeface="Times New Roman" pitchFamily="18" charset="0"/>
                <a:cs typeface="Times New Roman" pitchFamily="18" charset="0"/>
              </a:rPr>
              <a:t>plasterers</a:t>
            </a:r>
            <a:r>
              <a:rPr lang="uk-UA" sz="3100" b="1" dirty="0" smtClean="0">
                <a:solidFill>
                  <a:schemeClr val="tx1">
                    <a:lumMod val="95000"/>
                    <a:lumOff val="5000"/>
                  </a:schemeClr>
                </a:solidFill>
                <a:latin typeface="Times New Roman" pitchFamily="18" charset="0"/>
                <a:cs typeface="Times New Roman" pitchFamily="18" charset="0"/>
              </a:rPr>
              <a:t>.</a:t>
            </a:r>
            <a:r>
              <a:rPr lang="ru-RU" dirty="0" smtClean="0"/>
              <a:t/>
            </a:r>
            <a:br>
              <a:rPr lang="ru-RU" dirty="0" smtClean="0"/>
            </a:br>
            <a:r>
              <a:rPr lang="en-US" dirty="0" smtClean="0"/>
              <a:t> </a:t>
            </a:r>
            <a:r>
              <a:rPr lang="ru-RU" dirty="0" smtClean="0"/>
              <a:t/>
            </a:r>
            <a:br>
              <a:rPr lang="ru-RU" dirty="0" smtClean="0"/>
            </a:br>
            <a:endParaRPr lang="ru-RU" dirty="0"/>
          </a:p>
        </p:txBody>
      </p:sp>
      <p:pic>
        <p:nvPicPr>
          <p:cNvPr id="28674" name="Picture 2" descr="F:\Фото семинар\25_02_2015_конкурс профмайстерності муляри практична частина\DSC_9676.JPG"/>
          <p:cNvPicPr>
            <a:picLocks noGrp="1" noChangeAspect="1" noChangeArrowheads="1"/>
          </p:cNvPicPr>
          <p:nvPr>
            <p:ph idx="1"/>
          </p:nvPr>
        </p:nvPicPr>
        <p:blipFill>
          <a:blip r:embed="rId2" cstate="print"/>
          <a:srcRect/>
          <a:stretch>
            <a:fillRect/>
          </a:stretch>
        </p:blipFill>
        <p:spPr bwMode="auto">
          <a:xfrm>
            <a:off x="1259632" y="2085714"/>
            <a:ext cx="6840760" cy="454349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00063"/>
            <a:ext cx="8229600" cy="1347787"/>
          </a:xfrm>
        </p:spPr>
        <p:txBody>
          <a:bodyPr>
            <a:normAutofit/>
          </a:bodyPr>
          <a:lstStyle/>
          <a:p>
            <a:pPr algn="ctr" eaLnBrk="1" fontAlgn="auto" hangingPunct="1">
              <a:spcAft>
                <a:spcPts val="0"/>
              </a:spcAft>
              <a:defRPr/>
            </a:pPr>
            <a:r>
              <a:rPr lang="en-US" sz="8000" dirty="0" smtClean="0">
                <a:solidFill>
                  <a:schemeClr val="tx1">
                    <a:lumMod val="95000"/>
                    <a:lumOff val="5000"/>
                  </a:schemeClr>
                </a:solidFill>
              </a:rPr>
              <a:t>Driver</a:t>
            </a:r>
            <a:endParaRPr lang="ru-RU" sz="8000" dirty="0">
              <a:solidFill>
                <a:schemeClr val="tx1">
                  <a:lumMod val="95000"/>
                  <a:lumOff val="5000"/>
                </a:schemeClr>
              </a:solidFill>
            </a:endParaRPr>
          </a:p>
        </p:txBody>
      </p:sp>
      <p:pic>
        <p:nvPicPr>
          <p:cNvPr id="1027" name="Picture 3" descr="F:\44306769.jpg"/>
          <p:cNvPicPr>
            <a:picLocks noGrp="1" noChangeAspect="1" noChangeArrowheads="1"/>
          </p:cNvPicPr>
          <p:nvPr>
            <p:ph idx="1"/>
          </p:nvPr>
        </p:nvPicPr>
        <p:blipFill>
          <a:blip r:embed="rId2" cstate="print"/>
          <a:stretch>
            <a:fillRect/>
          </a:stretch>
        </p:blipFill>
        <p:spPr bwMode="auto">
          <a:xfrm>
            <a:off x="1416666" y="1847850"/>
            <a:ext cx="6310667" cy="4733000"/>
          </a:xfrm>
          <a:prstGeom prst="rect">
            <a:avLst/>
          </a:prstGeom>
          <a:noFill/>
        </p:spPr>
      </p:pic>
    </p:spTree>
  </p:cSld>
  <p:clrMapOvr>
    <a:masterClrMapping/>
  </p:clrMapOvr>
  <p:transition>
    <p:wedg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2656"/>
            <a:ext cx="8229600" cy="3212976"/>
          </a:xfrm>
        </p:spPr>
        <p:txBody>
          <a:bodyPr>
            <a:normAutofit/>
          </a:bodyPr>
          <a:lstStyle/>
          <a:p>
            <a:r>
              <a:rPr lang="en-US" sz="4000" b="1" dirty="0" smtClean="0">
                <a:solidFill>
                  <a:schemeClr val="tx1">
                    <a:lumMod val="95000"/>
                    <a:lumOff val="5000"/>
                  </a:schemeClr>
                </a:solidFill>
                <a:latin typeface="Times New Roman" pitchFamily="18" charset="0"/>
                <a:cs typeface="Times New Roman" pitchFamily="18" charset="0"/>
              </a:rPr>
              <a:t>I want to become </a:t>
            </a:r>
            <a:r>
              <a:rPr lang="en-US" sz="4400" b="1" dirty="0" smtClean="0">
                <a:solidFill>
                  <a:srgbClr val="C00000"/>
                </a:solidFill>
                <a:latin typeface="Times New Roman" pitchFamily="18" charset="0"/>
                <a:cs typeface="Times New Roman" pitchFamily="18" charset="0"/>
              </a:rPr>
              <a:t>an operator of computer</a:t>
            </a:r>
            <a:r>
              <a:rPr lang="en-US" sz="4000" b="1" dirty="0" smtClean="0">
                <a:solidFill>
                  <a:schemeClr val="tx1">
                    <a:lumMod val="95000"/>
                    <a:lumOff val="5000"/>
                  </a:schemeClr>
                </a:solidFill>
                <a:latin typeface="Times New Roman" pitchFamily="18" charset="0"/>
                <a:cs typeface="Times New Roman" pitchFamily="18" charset="0"/>
              </a:rPr>
              <a:t>. I am interested in computers. It is a whole new world.</a:t>
            </a:r>
            <a:r>
              <a:rPr lang="ru-RU" dirty="0" smtClean="0"/>
              <a:t/>
            </a:r>
            <a:br>
              <a:rPr lang="ru-RU" dirty="0" smtClean="0"/>
            </a:br>
            <a:endParaRPr lang="ru-RU" dirty="0"/>
          </a:p>
        </p:txBody>
      </p:sp>
      <p:sp>
        <p:nvSpPr>
          <p:cNvPr id="4" name="Содержимое 3"/>
          <p:cNvSpPr>
            <a:spLocks noGrp="1"/>
          </p:cNvSpPr>
          <p:nvPr>
            <p:ph idx="1"/>
          </p:nvPr>
        </p:nvSpPr>
        <p:spPr>
          <a:xfrm>
            <a:off x="457200" y="2845296"/>
            <a:ext cx="8229600" cy="3687688"/>
          </a:xfrm>
        </p:spPr>
        <p:txBody>
          <a:bodyPr>
            <a:normAutofit fontScale="25000" lnSpcReduction="20000"/>
          </a:bodyPr>
          <a:lstStyle/>
          <a:p>
            <a:pPr>
              <a:buNone/>
            </a:pPr>
            <a:endParaRPr lang="ru-RU" sz="7200" dirty="0" smtClean="0"/>
          </a:p>
          <a:p>
            <a:r>
              <a:rPr lang="en-US" sz="7200" b="1" i="1" dirty="0" smtClean="0">
                <a:latin typeface="Times New Roman" pitchFamily="18" charset="0"/>
                <a:cs typeface="Times New Roman" pitchFamily="18" charset="0"/>
              </a:rPr>
              <a:t>(</a:t>
            </a:r>
            <a:r>
              <a:rPr lang="uk-UA" sz="7200" b="1" i="1" dirty="0" err="1" smtClean="0">
                <a:latin typeface="Times New Roman" pitchFamily="18" charset="0"/>
                <a:cs typeface="Times New Roman" pitchFamily="18" charset="0"/>
              </a:rPr>
              <a:t>The</a:t>
            </a:r>
            <a:r>
              <a:rPr lang="uk-UA" sz="7200" b="1" i="1" dirty="0" smtClean="0">
                <a:latin typeface="Times New Roman" pitchFamily="18" charset="0"/>
                <a:cs typeface="Times New Roman" pitchFamily="18" charset="0"/>
              </a:rPr>
              <a:t> </a:t>
            </a:r>
            <a:r>
              <a:rPr lang="uk-UA" sz="7200" b="1" i="1" dirty="0" err="1" smtClean="0">
                <a:latin typeface="Times New Roman" pitchFamily="18" charset="0"/>
                <a:cs typeface="Times New Roman" pitchFamily="18" charset="0"/>
              </a:rPr>
              <a:t>system</a:t>
            </a:r>
            <a:r>
              <a:rPr lang="uk-UA" sz="7200" b="1" i="1" dirty="0" smtClean="0">
                <a:latin typeface="Times New Roman" pitchFamily="18" charset="0"/>
                <a:cs typeface="Times New Roman" pitchFamily="18" charset="0"/>
              </a:rPr>
              <a:t> </a:t>
            </a:r>
            <a:r>
              <a:rPr lang="uk-UA" sz="7200" b="1" i="1" dirty="0" err="1" smtClean="0">
                <a:latin typeface="Times New Roman" pitchFamily="18" charset="0"/>
                <a:cs typeface="Times New Roman" pitchFamily="18" charset="0"/>
              </a:rPr>
              <a:t>unit</a:t>
            </a:r>
            <a:r>
              <a:rPr lang="en-US" sz="7200" b="1" i="1" dirty="0" smtClean="0">
                <a:latin typeface="Times New Roman" pitchFamily="18" charset="0"/>
                <a:cs typeface="Times New Roman" pitchFamily="18" charset="0"/>
              </a:rPr>
              <a:t>)</a:t>
            </a:r>
            <a:endParaRPr lang="ru-RU" sz="7200" b="1" dirty="0" smtClean="0">
              <a:latin typeface="Times New Roman" pitchFamily="18" charset="0"/>
              <a:cs typeface="Times New Roman" pitchFamily="18" charset="0"/>
            </a:endParaRPr>
          </a:p>
          <a:p>
            <a:r>
              <a:rPr lang="ru-RU" sz="7200" b="1" dirty="0" smtClean="0">
                <a:latin typeface="Times New Roman" pitchFamily="18" charset="0"/>
                <a:cs typeface="Times New Roman" pitchFamily="18" charset="0"/>
              </a:rPr>
              <a:t> Блок </a:t>
            </a:r>
            <a:r>
              <a:rPr lang="ru-RU" sz="7200" b="1" dirty="0" err="1" smtClean="0">
                <a:latin typeface="Times New Roman" pitchFamily="18" charset="0"/>
                <a:cs typeface="Times New Roman" pitchFamily="18" charset="0"/>
              </a:rPr>
              <a:t>живлення</a:t>
            </a:r>
            <a:r>
              <a:rPr lang="en-GB" sz="7200" b="1" dirty="0" smtClean="0">
                <a:latin typeface="Times New Roman" pitchFamily="18" charset="0"/>
                <a:cs typeface="Times New Roman" pitchFamily="18" charset="0"/>
              </a:rPr>
              <a:t>  - Power supply </a:t>
            </a:r>
            <a:endParaRPr lang="ru-RU" sz="7200" b="1" dirty="0" smtClean="0">
              <a:latin typeface="Times New Roman" pitchFamily="18" charset="0"/>
              <a:cs typeface="Times New Roman" pitchFamily="18" charset="0"/>
            </a:endParaRPr>
          </a:p>
          <a:p>
            <a:r>
              <a:rPr lang="uk-UA" sz="7200" b="1" dirty="0" smtClean="0">
                <a:latin typeface="Times New Roman" pitchFamily="18" charset="0"/>
                <a:cs typeface="Times New Roman" pitchFamily="18" charset="0"/>
              </a:rPr>
              <a:t>В</a:t>
            </a:r>
            <a:r>
              <a:rPr lang="en-US" sz="7200" b="1" dirty="0" err="1" smtClean="0">
                <a:latin typeface="Times New Roman" pitchFamily="18" charset="0"/>
                <a:cs typeface="Times New Roman" pitchFamily="18" charset="0"/>
              </a:rPr>
              <a:t>ідеокарта</a:t>
            </a:r>
            <a:r>
              <a:rPr lang="en-US" sz="7200" b="1" dirty="0" smtClean="0">
                <a:latin typeface="Times New Roman" pitchFamily="18" charset="0"/>
                <a:cs typeface="Times New Roman" pitchFamily="18" charset="0"/>
              </a:rPr>
              <a:t> </a:t>
            </a:r>
            <a:r>
              <a:rPr lang="en-GB" sz="7200" b="1" dirty="0" smtClean="0">
                <a:latin typeface="Times New Roman" pitchFamily="18" charset="0"/>
                <a:cs typeface="Times New Roman" pitchFamily="18" charset="0"/>
              </a:rPr>
              <a:t>- Graphics Card</a:t>
            </a:r>
            <a:r>
              <a:rPr lang="en-US" sz="7200" b="1" dirty="0" smtClean="0">
                <a:latin typeface="Times New Roman" pitchFamily="18" charset="0"/>
                <a:cs typeface="Times New Roman" pitchFamily="18" charset="0"/>
              </a:rPr>
              <a:t> </a:t>
            </a:r>
            <a:endParaRPr lang="ru-RU" sz="7200" b="1" dirty="0" smtClean="0">
              <a:latin typeface="Times New Roman" pitchFamily="18" charset="0"/>
              <a:cs typeface="Times New Roman" pitchFamily="18" charset="0"/>
            </a:endParaRPr>
          </a:p>
          <a:p>
            <a:r>
              <a:rPr lang="uk-UA" sz="7200" b="1" dirty="0" smtClean="0">
                <a:latin typeface="Times New Roman" pitchFamily="18" charset="0"/>
                <a:cs typeface="Times New Roman" pitchFamily="18" charset="0"/>
              </a:rPr>
              <a:t>С</a:t>
            </a:r>
            <a:r>
              <a:rPr lang="en-US" sz="7200" b="1" dirty="0" err="1" smtClean="0">
                <a:latin typeface="Times New Roman" pitchFamily="18" charset="0"/>
                <a:cs typeface="Times New Roman" pitchFamily="18" charset="0"/>
              </a:rPr>
              <a:t>лоти</a:t>
            </a:r>
            <a:r>
              <a:rPr lang="en-US" sz="7200" b="1" dirty="0" smtClean="0">
                <a:latin typeface="Times New Roman" pitchFamily="18" charset="0"/>
                <a:cs typeface="Times New Roman" pitchFamily="18" charset="0"/>
              </a:rPr>
              <a:t> </a:t>
            </a:r>
            <a:r>
              <a:rPr lang="en-US" sz="7200" b="1" dirty="0" err="1" smtClean="0">
                <a:latin typeface="Times New Roman" pitchFamily="18" charset="0"/>
                <a:cs typeface="Times New Roman" pitchFamily="18" charset="0"/>
              </a:rPr>
              <a:t>розширення</a:t>
            </a:r>
            <a:r>
              <a:rPr lang="en-US" sz="7200" b="1" dirty="0" smtClean="0">
                <a:latin typeface="Times New Roman" pitchFamily="18" charset="0"/>
                <a:cs typeface="Times New Roman" pitchFamily="18" charset="0"/>
              </a:rPr>
              <a:t> - Expansion slots </a:t>
            </a:r>
            <a:endParaRPr lang="ru-RU" sz="7200" b="1" dirty="0" smtClean="0">
              <a:latin typeface="Times New Roman" pitchFamily="18" charset="0"/>
              <a:cs typeface="Times New Roman" pitchFamily="18" charset="0"/>
            </a:endParaRPr>
          </a:p>
          <a:p>
            <a:r>
              <a:rPr lang="uk-UA" sz="7200" b="1" dirty="0" smtClean="0">
                <a:latin typeface="Times New Roman" pitchFamily="18" charset="0"/>
                <a:cs typeface="Times New Roman" pitchFamily="18" charset="0"/>
              </a:rPr>
              <a:t>М</a:t>
            </a:r>
            <a:r>
              <a:rPr lang="en-US" sz="7200" b="1" dirty="0" err="1" smtClean="0">
                <a:latin typeface="Times New Roman" pitchFamily="18" charset="0"/>
                <a:cs typeface="Times New Roman" pitchFamily="18" charset="0"/>
              </a:rPr>
              <a:t>атеринська</a:t>
            </a:r>
            <a:r>
              <a:rPr lang="en-US" sz="7200" b="1" dirty="0" smtClean="0">
                <a:latin typeface="Times New Roman" pitchFamily="18" charset="0"/>
                <a:cs typeface="Times New Roman" pitchFamily="18" charset="0"/>
              </a:rPr>
              <a:t> </a:t>
            </a:r>
            <a:r>
              <a:rPr lang="en-US" sz="7200" b="1" dirty="0" err="1" smtClean="0">
                <a:latin typeface="Times New Roman" pitchFamily="18" charset="0"/>
                <a:cs typeface="Times New Roman" pitchFamily="18" charset="0"/>
              </a:rPr>
              <a:t>плата</a:t>
            </a:r>
            <a:r>
              <a:rPr lang="en-US" sz="7200" b="1" dirty="0" smtClean="0">
                <a:latin typeface="Times New Roman" pitchFamily="18" charset="0"/>
                <a:cs typeface="Times New Roman" pitchFamily="18" charset="0"/>
              </a:rPr>
              <a:t>  - Motherboard </a:t>
            </a:r>
            <a:endParaRPr lang="ru-RU" sz="7200" b="1" dirty="0" smtClean="0">
              <a:latin typeface="Times New Roman" pitchFamily="18" charset="0"/>
              <a:cs typeface="Times New Roman" pitchFamily="18" charset="0"/>
            </a:endParaRPr>
          </a:p>
          <a:p>
            <a:r>
              <a:rPr lang="uk-UA" sz="7200" b="1" dirty="0" smtClean="0">
                <a:latin typeface="Times New Roman" pitchFamily="18" charset="0"/>
                <a:cs typeface="Times New Roman" pitchFamily="18" charset="0"/>
              </a:rPr>
              <a:t>Порти </a:t>
            </a:r>
            <a:r>
              <a:rPr lang="en-US" sz="7200" b="1" dirty="0" smtClean="0">
                <a:latin typeface="Times New Roman" pitchFamily="18" charset="0"/>
                <a:cs typeface="Times New Roman" pitchFamily="18" charset="0"/>
              </a:rPr>
              <a:t>- Ports</a:t>
            </a:r>
            <a:endParaRPr lang="ru-RU" sz="7200" b="1" dirty="0" smtClean="0">
              <a:latin typeface="Times New Roman" pitchFamily="18" charset="0"/>
              <a:cs typeface="Times New Roman" pitchFamily="18" charset="0"/>
            </a:endParaRPr>
          </a:p>
          <a:p>
            <a:r>
              <a:rPr lang="uk-UA" sz="7200" b="1" dirty="0" smtClean="0">
                <a:latin typeface="Times New Roman" pitchFamily="18" charset="0"/>
                <a:cs typeface="Times New Roman" pitchFamily="18" charset="0"/>
              </a:rPr>
              <a:t>Процесор - </a:t>
            </a:r>
            <a:r>
              <a:rPr lang="en-US" sz="7200" b="1" dirty="0" smtClean="0">
                <a:latin typeface="Times New Roman" pitchFamily="18" charset="0"/>
                <a:cs typeface="Times New Roman" pitchFamily="18" charset="0"/>
              </a:rPr>
              <a:t>P</a:t>
            </a:r>
            <a:r>
              <a:rPr lang="uk-UA" sz="7200" b="1" dirty="0" err="1" smtClean="0">
                <a:latin typeface="Times New Roman" pitchFamily="18" charset="0"/>
                <a:cs typeface="Times New Roman" pitchFamily="18" charset="0"/>
              </a:rPr>
              <a:t>rocessor</a:t>
            </a:r>
            <a:r>
              <a:rPr lang="uk-UA" sz="7200" b="1" dirty="0" smtClean="0">
                <a:latin typeface="Times New Roman" pitchFamily="18" charset="0"/>
                <a:cs typeface="Times New Roman" pitchFamily="18" charset="0"/>
              </a:rPr>
              <a:t> </a:t>
            </a:r>
            <a:endParaRPr lang="ru-RU" sz="7200" b="1" dirty="0" smtClean="0">
              <a:latin typeface="Times New Roman" pitchFamily="18" charset="0"/>
              <a:cs typeface="Times New Roman" pitchFamily="18" charset="0"/>
            </a:endParaRPr>
          </a:p>
          <a:p>
            <a:r>
              <a:rPr lang="uk-UA" sz="7200" b="1" dirty="0" smtClean="0">
                <a:latin typeface="Times New Roman" pitchFamily="18" charset="0"/>
                <a:cs typeface="Times New Roman" pitchFamily="18" charset="0"/>
              </a:rPr>
              <a:t>Оперативна пам'ять - </a:t>
            </a:r>
            <a:r>
              <a:rPr lang="en-US" sz="7200" b="1" dirty="0" smtClean="0">
                <a:latin typeface="Times New Roman" pitchFamily="18" charset="0"/>
                <a:cs typeface="Times New Roman" pitchFamily="18" charset="0"/>
              </a:rPr>
              <a:t>M</a:t>
            </a:r>
            <a:r>
              <a:rPr lang="uk-UA" sz="7200" b="1" dirty="0" err="1" smtClean="0">
                <a:latin typeface="Times New Roman" pitchFamily="18" charset="0"/>
                <a:cs typeface="Times New Roman" pitchFamily="18" charset="0"/>
              </a:rPr>
              <a:t>emory</a:t>
            </a:r>
            <a:r>
              <a:rPr lang="uk-UA" sz="7200" b="1" dirty="0" smtClean="0">
                <a:latin typeface="Times New Roman" pitchFamily="18" charset="0"/>
                <a:cs typeface="Times New Roman" pitchFamily="18" charset="0"/>
              </a:rPr>
              <a:t> </a:t>
            </a:r>
            <a:endParaRPr lang="ru-RU" sz="7200" b="1" dirty="0" smtClean="0">
              <a:latin typeface="Times New Roman" pitchFamily="18" charset="0"/>
              <a:cs typeface="Times New Roman" pitchFamily="18" charset="0"/>
            </a:endParaRPr>
          </a:p>
          <a:p>
            <a:r>
              <a:rPr lang="uk-UA" sz="7200" b="1" dirty="0" err="1" smtClean="0">
                <a:latin typeface="Times New Roman" pitchFamily="18" charset="0"/>
                <a:cs typeface="Times New Roman" pitchFamily="18" charset="0"/>
              </a:rPr>
              <a:t>Дисковвід</a:t>
            </a:r>
            <a:r>
              <a:rPr lang="uk-UA" sz="7200" b="1" dirty="0" smtClean="0">
                <a:latin typeface="Times New Roman" pitchFamily="18" charset="0"/>
                <a:cs typeface="Times New Roman" pitchFamily="18" charset="0"/>
              </a:rPr>
              <a:t> </a:t>
            </a:r>
            <a:r>
              <a:rPr lang="en-US" sz="7200" b="1" dirty="0" smtClean="0">
                <a:latin typeface="Times New Roman" pitchFamily="18" charset="0"/>
                <a:cs typeface="Times New Roman" pitchFamily="18" charset="0"/>
              </a:rPr>
              <a:t>CD</a:t>
            </a:r>
            <a:r>
              <a:rPr lang="uk-UA" sz="7200" b="1" dirty="0" smtClean="0">
                <a:latin typeface="Times New Roman" pitchFamily="18" charset="0"/>
                <a:cs typeface="Times New Roman" pitchFamily="18" charset="0"/>
              </a:rPr>
              <a:t> (</a:t>
            </a:r>
            <a:r>
              <a:rPr lang="en-US" sz="7200" b="1" dirty="0" smtClean="0">
                <a:latin typeface="Times New Roman" pitchFamily="18" charset="0"/>
                <a:cs typeface="Times New Roman" pitchFamily="18" charset="0"/>
              </a:rPr>
              <a:t>DVD</a:t>
            </a:r>
            <a:r>
              <a:rPr lang="uk-UA" sz="7200" b="1" dirty="0" smtClean="0">
                <a:latin typeface="Times New Roman" pitchFamily="18" charset="0"/>
                <a:cs typeface="Times New Roman" pitchFamily="18" charset="0"/>
              </a:rPr>
              <a:t>)- </a:t>
            </a:r>
            <a:r>
              <a:rPr lang="en-US" sz="7200" b="1" dirty="0" smtClean="0">
                <a:latin typeface="Times New Roman" pitchFamily="18" charset="0"/>
                <a:cs typeface="Times New Roman" pitchFamily="18" charset="0"/>
              </a:rPr>
              <a:t>D</a:t>
            </a:r>
            <a:r>
              <a:rPr lang="uk-UA" sz="7200" b="1" dirty="0" err="1" smtClean="0">
                <a:latin typeface="Times New Roman" pitchFamily="18" charset="0"/>
                <a:cs typeface="Times New Roman" pitchFamily="18" charset="0"/>
              </a:rPr>
              <a:t>yskovvod</a:t>
            </a:r>
            <a:r>
              <a:rPr lang="uk-UA" sz="7200" b="1" dirty="0" smtClean="0">
                <a:latin typeface="Times New Roman" pitchFamily="18" charset="0"/>
                <a:cs typeface="Times New Roman" pitchFamily="18" charset="0"/>
              </a:rPr>
              <a:t> </a:t>
            </a:r>
            <a:r>
              <a:rPr lang="en-US" sz="7200" b="1" dirty="0" smtClean="0">
                <a:latin typeface="Times New Roman" pitchFamily="18" charset="0"/>
                <a:cs typeface="Times New Roman" pitchFamily="18" charset="0"/>
              </a:rPr>
              <a:t>CD</a:t>
            </a:r>
            <a:r>
              <a:rPr lang="uk-UA" sz="7200" b="1" dirty="0" smtClean="0">
                <a:latin typeface="Times New Roman" pitchFamily="18" charset="0"/>
                <a:cs typeface="Times New Roman" pitchFamily="18" charset="0"/>
              </a:rPr>
              <a:t> (</a:t>
            </a:r>
            <a:r>
              <a:rPr lang="en-US" sz="7200" b="1" dirty="0" smtClean="0">
                <a:latin typeface="Times New Roman" pitchFamily="18" charset="0"/>
                <a:cs typeface="Times New Roman" pitchFamily="18" charset="0"/>
              </a:rPr>
              <a:t>DVD</a:t>
            </a:r>
            <a:r>
              <a:rPr lang="uk-UA" sz="7200" b="1" dirty="0" smtClean="0">
                <a:latin typeface="Times New Roman" pitchFamily="18" charset="0"/>
                <a:cs typeface="Times New Roman" pitchFamily="18" charset="0"/>
              </a:rPr>
              <a:t>)</a:t>
            </a:r>
            <a:endParaRPr lang="ru-RU" sz="7200" b="1" dirty="0" smtClean="0">
              <a:latin typeface="Times New Roman" pitchFamily="18" charset="0"/>
              <a:cs typeface="Times New Roman" pitchFamily="18" charset="0"/>
            </a:endParaRPr>
          </a:p>
          <a:p>
            <a:r>
              <a:rPr lang="uk-UA" sz="7200" b="1" dirty="0" err="1" smtClean="0">
                <a:latin typeface="Times New Roman" pitchFamily="18" charset="0"/>
                <a:cs typeface="Times New Roman" pitchFamily="18" charset="0"/>
              </a:rPr>
              <a:t>Дисковвід</a:t>
            </a:r>
            <a:r>
              <a:rPr lang="uk-UA" sz="7200" b="1" dirty="0" smtClean="0">
                <a:latin typeface="Times New Roman" pitchFamily="18" charset="0"/>
                <a:cs typeface="Times New Roman" pitchFamily="18" charset="0"/>
              </a:rPr>
              <a:t> для дискет  -</a:t>
            </a:r>
          </a:p>
          <a:p>
            <a:r>
              <a:rPr lang="uk-UA" sz="7200" b="1" dirty="0" smtClean="0">
                <a:latin typeface="Times New Roman" pitchFamily="18" charset="0"/>
                <a:cs typeface="Times New Roman" pitchFamily="18" charset="0"/>
              </a:rPr>
              <a:t> </a:t>
            </a:r>
            <a:r>
              <a:rPr lang="en-US" sz="7200" b="1" dirty="0" err="1" smtClean="0">
                <a:latin typeface="Times New Roman" pitchFamily="18" charset="0"/>
                <a:cs typeface="Times New Roman" pitchFamily="18" charset="0"/>
              </a:rPr>
              <a:t>Dyskovvod</a:t>
            </a:r>
            <a:r>
              <a:rPr lang="en-US" sz="7200" b="1" dirty="0" smtClean="0">
                <a:latin typeface="Times New Roman" pitchFamily="18" charset="0"/>
                <a:cs typeface="Times New Roman" pitchFamily="18" charset="0"/>
              </a:rPr>
              <a:t> for floppy disks</a:t>
            </a:r>
            <a:r>
              <a:rPr lang="uk-UA" sz="7200" b="1" dirty="0" smtClean="0">
                <a:latin typeface="Times New Roman" pitchFamily="18" charset="0"/>
                <a:cs typeface="Times New Roman" pitchFamily="18" charset="0"/>
              </a:rPr>
              <a:t> </a:t>
            </a:r>
            <a:endParaRPr lang="ru-RU" sz="7200" b="1" dirty="0" smtClean="0">
              <a:latin typeface="Times New Roman" pitchFamily="18" charset="0"/>
              <a:cs typeface="Times New Roman" pitchFamily="18" charset="0"/>
            </a:endParaRPr>
          </a:p>
          <a:p>
            <a:r>
              <a:rPr lang="uk-UA" sz="7200" b="1" dirty="0" smtClean="0">
                <a:latin typeface="Times New Roman" pitchFamily="18" charset="0"/>
                <a:cs typeface="Times New Roman" pitchFamily="18" charset="0"/>
              </a:rPr>
              <a:t>Вінчестер  - </a:t>
            </a:r>
            <a:r>
              <a:rPr lang="uk-UA" sz="7200" b="1" dirty="0" err="1" smtClean="0">
                <a:latin typeface="Times New Roman" pitchFamily="18" charset="0"/>
                <a:cs typeface="Times New Roman" pitchFamily="18" charset="0"/>
              </a:rPr>
              <a:t>Winchester</a:t>
            </a:r>
            <a:r>
              <a:rPr lang="uk-UA" sz="7200" b="1" dirty="0" smtClean="0">
                <a:latin typeface="Times New Roman" pitchFamily="18" charset="0"/>
                <a:cs typeface="Times New Roman" pitchFamily="18" charset="0"/>
              </a:rPr>
              <a:t> </a:t>
            </a:r>
            <a:r>
              <a:rPr lang="en-GB" sz="7200" b="1" dirty="0" smtClean="0">
                <a:latin typeface="Times New Roman" pitchFamily="18" charset="0"/>
                <a:cs typeface="Times New Roman" pitchFamily="18" charset="0"/>
              </a:rPr>
              <a:t>	</a:t>
            </a:r>
            <a:endParaRPr lang="ru-RU" sz="7200" b="1" dirty="0" smtClean="0">
              <a:latin typeface="Times New Roman" pitchFamily="18" charset="0"/>
              <a:cs typeface="Times New Roman" pitchFamily="18" charset="0"/>
            </a:endParaRPr>
          </a:p>
          <a:p>
            <a:endParaRPr lang="ru-RU" dirty="0"/>
          </a:p>
        </p:txBody>
      </p:sp>
      <p:pic>
        <p:nvPicPr>
          <p:cNvPr id="1028" name="Picture 4" descr="F:\223c9976-9d76-4884-b4de-715284f15fbf.jpg"/>
          <p:cNvPicPr>
            <a:picLocks noChangeAspect="1" noChangeArrowheads="1"/>
          </p:cNvPicPr>
          <p:nvPr/>
        </p:nvPicPr>
        <p:blipFill>
          <a:blip r:embed="rId2" cstate="print"/>
          <a:srcRect/>
          <a:stretch>
            <a:fillRect/>
          </a:stretch>
        </p:blipFill>
        <p:spPr bwMode="auto">
          <a:xfrm>
            <a:off x="5724128" y="2766507"/>
            <a:ext cx="2880320" cy="3744416"/>
          </a:xfrm>
          <a:prstGeom prst="rect">
            <a:avLst/>
          </a:prstGeom>
          <a:noFill/>
        </p:spPr>
      </p:pic>
    </p:spTree>
  </p:cSld>
  <p:clrMapOvr>
    <a:masterClrMapping/>
  </p:clrMapOvr>
  <p:transition>
    <p:newsflash/>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5500" y="836712"/>
            <a:ext cx="8229600" cy="2376264"/>
          </a:xfrm>
        </p:spPr>
        <p:txBody>
          <a:bodyPr>
            <a:normAutofit fontScale="90000"/>
          </a:bodyPr>
          <a:lstStyle/>
          <a:p>
            <a:r>
              <a:rPr lang="en-US" sz="3100" b="1" dirty="0" smtClean="0">
                <a:solidFill>
                  <a:schemeClr val="tx1">
                    <a:lumMod val="95000"/>
                    <a:lumOff val="5000"/>
                  </a:schemeClr>
                </a:solidFill>
                <a:latin typeface="Times New Roman" pitchFamily="18" charset="0"/>
                <a:cs typeface="Times New Roman" pitchFamily="18" charset="0"/>
              </a:rPr>
              <a:t>Many people continue careers of their parents or grand parents but it is not the case with me. My mother is a teacher and my father is a driver. But I don't want to be neither a teacher nor a driver.</a:t>
            </a:r>
            <a:r>
              <a:rPr lang="ru-RU" dirty="0" smtClean="0"/>
              <a:t/>
            </a:r>
            <a:br>
              <a:rPr lang="ru-RU" dirty="0" smtClean="0"/>
            </a:br>
            <a:endParaRPr lang="ru-RU" dirty="0"/>
          </a:p>
        </p:txBody>
      </p:sp>
      <p:pic>
        <p:nvPicPr>
          <p:cNvPr id="30722" name="Picture 2" descr="C:\Users\Radiolus\Desktop\IMG_20160209_114127.jpg"/>
          <p:cNvPicPr>
            <a:picLocks noGrp="1" noChangeAspect="1" noChangeArrowheads="1"/>
          </p:cNvPicPr>
          <p:nvPr>
            <p:ph idx="1"/>
          </p:nvPr>
        </p:nvPicPr>
        <p:blipFill>
          <a:blip r:embed="rId2" cstate="print"/>
          <a:stretch>
            <a:fillRect/>
          </a:stretch>
        </p:blipFill>
        <p:spPr bwMode="auto">
          <a:xfrm>
            <a:off x="1547664" y="2636912"/>
            <a:ext cx="6285272" cy="397572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980728"/>
            <a:ext cx="8229600" cy="2508888"/>
          </a:xfrm>
        </p:spPr>
        <p:txBody>
          <a:bodyPr>
            <a:normAutofit fontScale="90000"/>
          </a:bodyPr>
          <a:lstStyle/>
          <a:p>
            <a:r>
              <a:rPr lang="en-US" sz="3100" b="1" dirty="0" smtClean="0">
                <a:solidFill>
                  <a:schemeClr val="tx1">
                    <a:lumMod val="95000"/>
                    <a:lumOff val="5000"/>
                  </a:schemeClr>
                </a:solidFill>
                <a:latin typeface="Times New Roman" pitchFamily="18" charset="0"/>
                <a:cs typeface="Times New Roman" pitchFamily="18" charset="0"/>
              </a:rPr>
              <a:t>My </a:t>
            </a:r>
            <a:r>
              <a:rPr lang="en-US" sz="3100" b="1" dirty="0" err="1" smtClean="0">
                <a:solidFill>
                  <a:schemeClr val="tx1">
                    <a:lumMod val="95000"/>
                    <a:lumOff val="5000"/>
                  </a:schemeClr>
                </a:solidFill>
                <a:latin typeface="Times New Roman" pitchFamily="18" charset="0"/>
                <a:cs typeface="Times New Roman" pitchFamily="18" charset="0"/>
              </a:rPr>
              <a:t>favourite</a:t>
            </a:r>
            <a:r>
              <a:rPr lang="en-US" sz="3100" b="1" dirty="0" smtClean="0">
                <a:solidFill>
                  <a:schemeClr val="tx1">
                    <a:lumMod val="95000"/>
                    <a:lumOff val="5000"/>
                  </a:schemeClr>
                </a:solidFill>
                <a:latin typeface="Times New Roman" pitchFamily="18" charset="0"/>
                <a:cs typeface="Times New Roman" pitchFamily="18" charset="0"/>
              </a:rPr>
              <a:t> subjects are mathematics, physics, and, of course, computer science. I am not interested in such subjects as geography, biology or chemistry. My hobby is computer games and computer programming.</a:t>
            </a:r>
            <a:r>
              <a:rPr lang="ru-RU" dirty="0" smtClean="0"/>
              <a:t/>
            </a:r>
            <a:br>
              <a:rPr lang="ru-RU" dirty="0" smtClean="0"/>
            </a:br>
            <a:endParaRPr lang="ru-RU" dirty="0"/>
          </a:p>
        </p:txBody>
      </p:sp>
      <p:sp>
        <p:nvSpPr>
          <p:cNvPr id="4" name="Содержимое 3"/>
          <p:cNvSpPr>
            <a:spLocks noGrp="1"/>
          </p:cNvSpPr>
          <p:nvPr>
            <p:ph idx="1"/>
          </p:nvPr>
        </p:nvSpPr>
        <p:spPr>
          <a:xfrm>
            <a:off x="457200" y="2480713"/>
            <a:ext cx="8229600" cy="3312368"/>
          </a:xfrm>
        </p:spPr>
        <p:txBody>
          <a:bodyPr>
            <a:normAutofit fontScale="25000" lnSpcReduction="20000"/>
          </a:bodyPr>
          <a:lstStyle/>
          <a:p>
            <a:r>
              <a:rPr lang="ru-RU" dirty="0" smtClean="0">
                <a:latin typeface="Times New Roman" pitchFamily="18" charset="0"/>
                <a:cs typeface="Times New Roman" pitchFamily="18" charset="0"/>
              </a:rPr>
              <a:t> </a:t>
            </a:r>
          </a:p>
          <a:p>
            <a:r>
              <a:rPr lang="ru-RU" dirty="0" smtClean="0">
                <a:latin typeface="Times New Roman" pitchFamily="18" charset="0"/>
                <a:cs typeface="Times New Roman" pitchFamily="18" charset="0"/>
              </a:rPr>
              <a:t> </a:t>
            </a:r>
          </a:p>
          <a:p>
            <a:r>
              <a:rPr lang="ru-RU" dirty="0" smtClean="0">
                <a:latin typeface="Times New Roman" pitchFamily="18" charset="0"/>
                <a:cs typeface="Times New Roman" pitchFamily="18" charset="0"/>
              </a:rPr>
              <a:t> </a:t>
            </a:r>
          </a:p>
          <a:p>
            <a:pPr>
              <a:buNone/>
            </a:pPr>
            <a:r>
              <a:rPr lang="ru-RU" dirty="0" smtClean="0">
                <a:latin typeface="Times New Roman" pitchFamily="18" charset="0"/>
                <a:cs typeface="Times New Roman" pitchFamily="18" charset="0"/>
              </a:rPr>
              <a:t> </a:t>
            </a:r>
            <a:r>
              <a:rPr lang="ru-RU" sz="6400" b="1" dirty="0" smtClean="0">
                <a:solidFill>
                  <a:srgbClr val="002060"/>
                </a:solidFill>
                <a:latin typeface="Times New Roman" pitchFamily="18" charset="0"/>
                <a:cs typeface="Times New Roman" pitchFamily="18" charset="0"/>
              </a:rPr>
              <a:t/>
            </a:r>
            <a:br>
              <a:rPr lang="ru-RU" sz="6400" b="1" dirty="0" smtClean="0">
                <a:solidFill>
                  <a:srgbClr val="002060"/>
                </a:solidFill>
                <a:latin typeface="Times New Roman" pitchFamily="18" charset="0"/>
                <a:cs typeface="Times New Roman" pitchFamily="18" charset="0"/>
              </a:rPr>
            </a:br>
            <a:r>
              <a:rPr lang="ru-RU" sz="7200" b="1" dirty="0" err="1" smtClean="0">
                <a:solidFill>
                  <a:srgbClr val="002060"/>
                </a:solidFill>
                <a:latin typeface="Times New Roman" pitchFamily="18" charset="0"/>
                <a:cs typeface="Times New Roman" pitchFamily="18" charset="0"/>
              </a:rPr>
              <a:t>Мон</a:t>
            </a:r>
            <a:r>
              <a:rPr lang="uk-UA" sz="7200" b="1" dirty="0" err="1" smtClean="0">
                <a:solidFill>
                  <a:srgbClr val="002060"/>
                </a:solidFill>
                <a:latin typeface="Times New Roman" pitchFamily="18" charset="0"/>
                <a:cs typeface="Times New Roman" pitchFamily="18" charset="0"/>
              </a:rPr>
              <a:t>ітор</a:t>
            </a:r>
            <a:r>
              <a:rPr lang="uk-UA" sz="7200" b="1" dirty="0" smtClean="0">
                <a:solidFill>
                  <a:srgbClr val="002060"/>
                </a:solidFill>
                <a:latin typeface="Times New Roman" pitchFamily="18" charset="0"/>
                <a:cs typeface="Times New Roman" pitchFamily="18" charset="0"/>
              </a:rPr>
              <a:t> – </a:t>
            </a:r>
            <a:r>
              <a:rPr lang="en-US" sz="7200" b="1" dirty="0" smtClean="0">
                <a:solidFill>
                  <a:srgbClr val="002060"/>
                </a:solidFill>
                <a:latin typeface="Times New Roman" pitchFamily="18" charset="0"/>
                <a:cs typeface="Times New Roman" pitchFamily="18" charset="0"/>
              </a:rPr>
              <a:t>M</a:t>
            </a:r>
            <a:r>
              <a:rPr lang="uk-UA" sz="7200" b="1" dirty="0" err="1" smtClean="0">
                <a:solidFill>
                  <a:srgbClr val="002060"/>
                </a:solidFill>
                <a:latin typeface="Times New Roman" pitchFamily="18" charset="0"/>
                <a:cs typeface="Times New Roman" pitchFamily="18" charset="0"/>
              </a:rPr>
              <a:t>onitor</a:t>
            </a:r>
            <a:endParaRPr lang="en-US" sz="7200" b="1" dirty="0" smtClean="0">
              <a:solidFill>
                <a:srgbClr val="002060"/>
              </a:solidFill>
              <a:latin typeface="Times New Roman" pitchFamily="18" charset="0"/>
              <a:cs typeface="Times New Roman" pitchFamily="18" charset="0"/>
            </a:endParaRPr>
          </a:p>
          <a:p>
            <a:pPr>
              <a:buNone/>
            </a:pPr>
            <a:endParaRPr lang="ru-RU" sz="7200" b="1" dirty="0" smtClean="0">
              <a:solidFill>
                <a:srgbClr val="002060"/>
              </a:solidFill>
              <a:latin typeface="Times New Roman" pitchFamily="18" charset="0"/>
              <a:cs typeface="Times New Roman" pitchFamily="18" charset="0"/>
            </a:endParaRPr>
          </a:p>
          <a:p>
            <a:r>
              <a:rPr lang="uk-UA" sz="7200" b="1" dirty="0" smtClean="0">
                <a:solidFill>
                  <a:srgbClr val="002060"/>
                </a:solidFill>
                <a:latin typeface="Times New Roman" pitchFamily="18" charset="0"/>
                <a:cs typeface="Times New Roman" pitchFamily="18" charset="0"/>
              </a:rPr>
              <a:t>Колонки – </a:t>
            </a:r>
            <a:r>
              <a:rPr lang="uk-UA" sz="7200" b="1" dirty="0" err="1" smtClean="0">
                <a:solidFill>
                  <a:srgbClr val="002060"/>
                </a:solidFill>
                <a:latin typeface="Times New Roman" pitchFamily="18" charset="0"/>
                <a:cs typeface="Times New Roman" pitchFamily="18" charset="0"/>
              </a:rPr>
              <a:t>Columns</a:t>
            </a:r>
            <a:endParaRPr lang="en-US" sz="7200" b="1" dirty="0" smtClean="0">
              <a:solidFill>
                <a:srgbClr val="002060"/>
              </a:solidFill>
              <a:latin typeface="Times New Roman" pitchFamily="18" charset="0"/>
              <a:cs typeface="Times New Roman" pitchFamily="18" charset="0"/>
            </a:endParaRPr>
          </a:p>
          <a:p>
            <a:endParaRPr lang="ru-RU" sz="7200" b="1" dirty="0" smtClean="0">
              <a:solidFill>
                <a:srgbClr val="002060"/>
              </a:solidFill>
              <a:latin typeface="Times New Roman" pitchFamily="18" charset="0"/>
              <a:cs typeface="Times New Roman" pitchFamily="18" charset="0"/>
            </a:endParaRPr>
          </a:p>
          <a:p>
            <a:r>
              <a:rPr lang="uk-UA" sz="7200" b="1" dirty="0" smtClean="0">
                <a:solidFill>
                  <a:srgbClr val="002060"/>
                </a:solidFill>
                <a:latin typeface="Times New Roman" pitchFamily="18" charset="0"/>
                <a:cs typeface="Times New Roman" pitchFamily="18" charset="0"/>
              </a:rPr>
              <a:t>Принтер – </a:t>
            </a:r>
            <a:r>
              <a:rPr lang="uk-UA" sz="7200" b="1" dirty="0" err="1" smtClean="0">
                <a:solidFill>
                  <a:srgbClr val="002060"/>
                </a:solidFill>
                <a:latin typeface="Times New Roman" pitchFamily="18" charset="0"/>
                <a:cs typeface="Times New Roman" pitchFamily="18" charset="0"/>
              </a:rPr>
              <a:t>Printer</a:t>
            </a:r>
            <a:endParaRPr lang="en-US" sz="7200" b="1" dirty="0" smtClean="0">
              <a:solidFill>
                <a:srgbClr val="002060"/>
              </a:solidFill>
              <a:latin typeface="Times New Roman" pitchFamily="18" charset="0"/>
              <a:cs typeface="Times New Roman" pitchFamily="18" charset="0"/>
            </a:endParaRPr>
          </a:p>
          <a:p>
            <a:endParaRPr lang="ru-RU" sz="7200" b="1" dirty="0" smtClean="0">
              <a:solidFill>
                <a:srgbClr val="002060"/>
              </a:solidFill>
              <a:latin typeface="Times New Roman" pitchFamily="18" charset="0"/>
              <a:cs typeface="Times New Roman" pitchFamily="18" charset="0"/>
            </a:endParaRPr>
          </a:p>
          <a:p>
            <a:r>
              <a:rPr lang="uk-UA" sz="7200" b="1" dirty="0" smtClean="0">
                <a:solidFill>
                  <a:srgbClr val="002060"/>
                </a:solidFill>
                <a:latin typeface="Times New Roman" pitchFamily="18" charset="0"/>
                <a:cs typeface="Times New Roman" pitchFamily="18" charset="0"/>
              </a:rPr>
              <a:t>Клавіатура – </a:t>
            </a:r>
            <a:r>
              <a:rPr lang="en-US" sz="7200" b="1" dirty="0" smtClean="0">
                <a:solidFill>
                  <a:srgbClr val="002060"/>
                </a:solidFill>
                <a:latin typeface="Times New Roman" pitchFamily="18" charset="0"/>
                <a:cs typeface="Times New Roman" pitchFamily="18" charset="0"/>
              </a:rPr>
              <a:t>K</a:t>
            </a:r>
            <a:r>
              <a:rPr lang="uk-UA" sz="7200" b="1" dirty="0" err="1" smtClean="0">
                <a:solidFill>
                  <a:srgbClr val="002060"/>
                </a:solidFill>
                <a:latin typeface="Times New Roman" pitchFamily="18" charset="0"/>
                <a:cs typeface="Times New Roman" pitchFamily="18" charset="0"/>
              </a:rPr>
              <a:t>eyboard</a:t>
            </a:r>
            <a:endParaRPr lang="en-US" sz="7200" b="1" dirty="0" smtClean="0">
              <a:solidFill>
                <a:srgbClr val="002060"/>
              </a:solidFill>
              <a:latin typeface="Times New Roman" pitchFamily="18" charset="0"/>
              <a:cs typeface="Times New Roman" pitchFamily="18" charset="0"/>
            </a:endParaRPr>
          </a:p>
          <a:p>
            <a:endParaRPr lang="ru-RU" sz="7200" b="1" dirty="0" smtClean="0">
              <a:solidFill>
                <a:srgbClr val="002060"/>
              </a:solidFill>
              <a:latin typeface="Times New Roman" pitchFamily="18" charset="0"/>
              <a:cs typeface="Times New Roman" pitchFamily="18" charset="0"/>
            </a:endParaRPr>
          </a:p>
          <a:p>
            <a:r>
              <a:rPr lang="uk-UA" sz="7200" b="1" dirty="0" smtClean="0">
                <a:solidFill>
                  <a:srgbClr val="002060"/>
                </a:solidFill>
                <a:latin typeface="Times New Roman" pitchFamily="18" charset="0"/>
                <a:cs typeface="Times New Roman" pitchFamily="18" charset="0"/>
              </a:rPr>
              <a:t>Миша – </a:t>
            </a:r>
            <a:r>
              <a:rPr lang="en-US" sz="7200" b="1" dirty="0" smtClean="0">
                <a:solidFill>
                  <a:srgbClr val="002060"/>
                </a:solidFill>
                <a:latin typeface="Times New Roman" pitchFamily="18" charset="0"/>
                <a:cs typeface="Times New Roman" pitchFamily="18" charset="0"/>
              </a:rPr>
              <a:t>M</a:t>
            </a:r>
            <a:r>
              <a:rPr lang="uk-UA" sz="7200" b="1" dirty="0" err="1" smtClean="0">
                <a:solidFill>
                  <a:srgbClr val="002060"/>
                </a:solidFill>
                <a:latin typeface="Times New Roman" pitchFamily="18" charset="0"/>
                <a:cs typeface="Times New Roman" pitchFamily="18" charset="0"/>
              </a:rPr>
              <a:t>ouse</a:t>
            </a:r>
            <a:endParaRPr lang="en-US" sz="7200" b="1" dirty="0" smtClean="0">
              <a:solidFill>
                <a:srgbClr val="002060"/>
              </a:solidFill>
              <a:latin typeface="Times New Roman" pitchFamily="18" charset="0"/>
              <a:cs typeface="Times New Roman" pitchFamily="18" charset="0"/>
            </a:endParaRPr>
          </a:p>
          <a:p>
            <a:endParaRPr lang="ru-RU" sz="7200" b="1" dirty="0" smtClean="0">
              <a:solidFill>
                <a:srgbClr val="002060"/>
              </a:solidFill>
              <a:latin typeface="Times New Roman" pitchFamily="18" charset="0"/>
              <a:cs typeface="Times New Roman" pitchFamily="18" charset="0"/>
            </a:endParaRPr>
          </a:p>
          <a:p>
            <a:r>
              <a:rPr lang="uk-UA" sz="7200" b="1" dirty="0" smtClean="0">
                <a:solidFill>
                  <a:srgbClr val="002060"/>
                </a:solidFill>
                <a:latin typeface="Times New Roman" pitchFamily="18" charset="0"/>
                <a:cs typeface="Times New Roman" pitchFamily="18" charset="0"/>
              </a:rPr>
              <a:t>Сканер – </a:t>
            </a:r>
            <a:r>
              <a:rPr lang="en-US" sz="7200" b="1" dirty="0" smtClean="0">
                <a:solidFill>
                  <a:srgbClr val="002060"/>
                </a:solidFill>
                <a:latin typeface="Times New Roman" pitchFamily="18" charset="0"/>
                <a:cs typeface="Times New Roman" pitchFamily="18" charset="0"/>
              </a:rPr>
              <a:t>S</a:t>
            </a:r>
            <a:r>
              <a:rPr lang="uk-UA" sz="7200" b="1" dirty="0" err="1" smtClean="0">
                <a:solidFill>
                  <a:srgbClr val="002060"/>
                </a:solidFill>
                <a:latin typeface="Times New Roman" pitchFamily="18" charset="0"/>
                <a:cs typeface="Times New Roman" pitchFamily="18" charset="0"/>
              </a:rPr>
              <a:t>canner</a:t>
            </a:r>
            <a:endParaRPr lang="en-US" sz="7200" b="1" dirty="0" smtClean="0">
              <a:solidFill>
                <a:srgbClr val="002060"/>
              </a:solidFill>
              <a:latin typeface="Times New Roman" pitchFamily="18" charset="0"/>
              <a:cs typeface="Times New Roman" pitchFamily="18" charset="0"/>
            </a:endParaRPr>
          </a:p>
          <a:p>
            <a:endParaRPr lang="ru-RU" sz="7200" b="1" dirty="0" smtClean="0">
              <a:solidFill>
                <a:srgbClr val="002060"/>
              </a:solidFill>
              <a:latin typeface="Times New Roman" pitchFamily="18" charset="0"/>
              <a:cs typeface="Times New Roman" pitchFamily="18" charset="0"/>
            </a:endParaRPr>
          </a:p>
          <a:p>
            <a:r>
              <a:rPr lang="uk-UA" sz="7200" b="1" dirty="0" smtClean="0">
                <a:solidFill>
                  <a:srgbClr val="002060"/>
                </a:solidFill>
                <a:latin typeface="Times New Roman" pitchFamily="18" charset="0"/>
                <a:cs typeface="Times New Roman" pitchFamily="18" charset="0"/>
              </a:rPr>
              <a:t>Системний блок – </a:t>
            </a:r>
            <a:endParaRPr lang="en-US" sz="7200" b="1" dirty="0" smtClean="0">
              <a:solidFill>
                <a:srgbClr val="002060"/>
              </a:solidFill>
              <a:latin typeface="Times New Roman" pitchFamily="18" charset="0"/>
              <a:cs typeface="Times New Roman" pitchFamily="18" charset="0"/>
            </a:endParaRPr>
          </a:p>
          <a:p>
            <a:r>
              <a:rPr lang="uk-UA" sz="7200" b="1" dirty="0" err="1" smtClean="0">
                <a:solidFill>
                  <a:srgbClr val="002060"/>
                </a:solidFill>
                <a:latin typeface="Times New Roman" pitchFamily="18" charset="0"/>
                <a:cs typeface="Times New Roman" pitchFamily="18" charset="0"/>
              </a:rPr>
              <a:t>The</a:t>
            </a:r>
            <a:r>
              <a:rPr lang="uk-UA" sz="7200" b="1" dirty="0" smtClean="0">
                <a:solidFill>
                  <a:srgbClr val="002060"/>
                </a:solidFill>
                <a:latin typeface="Times New Roman" pitchFamily="18" charset="0"/>
                <a:cs typeface="Times New Roman" pitchFamily="18" charset="0"/>
              </a:rPr>
              <a:t> </a:t>
            </a:r>
            <a:r>
              <a:rPr lang="uk-UA" sz="7200" b="1" dirty="0" err="1" smtClean="0">
                <a:solidFill>
                  <a:srgbClr val="002060"/>
                </a:solidFill>
                <a:latin typeface="Times New Roman" pitchFamily="18" charset="0"/>
                <a:cs typeface="Times New Roman" pitchFamily="18" charset="0"/>
              </a:rPr>
              <a:t>system</a:t>
            </a:r>
            <a:r>
              <a:rPr lang="uk-UA" sz="7200" b="1" dirty="0" smtClean="0">
                <a:solidFill>
                  <a:srgbClr val="002060"/>
                </a:solidFill>
                <a:latin typeface="Times New Roman" pitchFamily="18" charset="0"/>
                <a:cs typeface="Times New Roman" pitchFamily="18" charset="0"/>
              </a:rPr>
              <a:t> </a:t>
            </a:r>
            <a:r>
              <a:rPr lang="uk-UA" sz="7200" b="1" dirty="0" err="1" smtClean="0">
                <a:solidFill>
                  <a:srgbClr val="002060"/>
                </a:solidFill>
                <a:latin typeface="Times New Roman" pitchFamily="18" charset="0"/>
                <a:cs typeface="Times New Roman" pitchFamily="18" charset="0"/>
              </a:rPr>
              <a:t>unit</a:t>
            </a:r>
            <a:endParaRPr lang="ru-RU" sz="7200" b="1" dirty="0" smtClean="0">
              <a:solidFill>
                <a:srgbClr val="002060"/>
              </a:solidFill>
              <a:latin typeface="Times New Roman" pitchFamily="18" charset="0"/>
              <a:cs typeface="Times New Roman" pitchFamily="18" charset="0"/>
            </a:endParaRPr>
          </a:p>
          <a:p>
            <a:endParaRPr lang="ru-RU" sz="7200" dirty="0" smtClean="0"/>
          </a:p>
          <a:p>
            <a:endParaRPr lang="ru-RU" dirty="0" smtClean="0">
              <a:latin typeface="Times New Roman" pitchFamily="18" charset="0"/>
              <a:cs typeface="Times New Roman" pitchFamily="18" charset="0"/>
            </a:endParaRPr>
          </a:p>
          <a:p>
            <a:r>
              <a:rPr lang="ru-RU" dirty="0" smtClean="0">
                <a:latin typeface="Times New Roman" pitchFamily="18" charset="0"/>
                <a:cs typeface="Times New Roman" pitchFamily="18" charset="0"/>
              </a:rPr>
              <a:t> </a:t>
            </a:r>
          </a:p>
          <a:p>
            <a:r>
              <a:rPr lang="ru-RU" dirty="0" smtClean="0">
                <a:latin typeface="Times New Roman" pitchFamily="18" charset="0"/>
                <a:cs typeface="Times New Roman" pitchFamily="18" charset="0"/>
              </a:rPr>
              <a:t> </a:t>
            </a:r>
          </a:p>
          <a:p>
            <a:r>
              <a:rPr lang="ru-RU" dirty="0" smtClean="0">
                <a:latin typeface="Times New Roman" pitchFamily="18" charset="0"/>
                <a:cs typeface="Times New Roman" pitchFamily="18" charset="0"/>
              </a:rPr>
              <a:t> </a:t>
            </a:r>
          </a:p>
          <a:p>
            <a:r>
              <a:rPr lang="ru-RU" dirty="0" smtClean="0">
                <a:latin typeface="Times New Roman" pitchFamily="18" charset="0"/>
                <a:cs typeface="Times New Roman" pitchFamily="18" charset="0"/>
              </a:rPr>
              <a:t> </a:t>
            </a:r>
          </a:p>
          <a:p>
            <a:r>
              <a:rPr lang="ru-RU" dirty="0" smtClean="0">
                <a:latin typeface="Times New Roman" pitchFamily="18" charset="0"/>
                <a:cs typeface="Times New Roman" pitchFamily="18" charset="0"/>
              </a:rPr>
              <a:t> </a:t>
            </a:r>
          </a:p>
          <a:p>
            <a:r>
              <a:rPr lang="ru-RU" dirty="0" smtClean="0">
                <a:latin typeface="Times New Roman" pitchFamily="18" charset="0"/>
                <a:cs typeface="Times New Roman" pitchFamily="18" charset="0"/>
              </a:rPr>
              <a:t> </a:t>
            </a:r>
          </a:p>
          <a:p>
            <a:r>
              <a:rPr lang="ru-RU" dirty="0" smtClean="0">
                <a:latin typeface="Times New Roman" pitchFamily="18" charset="0"/>
                <a:cs typeface="Times New Roman" pitchFamily="18" charset="0"/>
              </a:rPr>
              <a:t> </a:t>
            </a:r>
          </a:p>
          <a:p>
            <a:r>
              <a:rPr lang="ru-RU" dirty="0" smtClean="0">
                <a:latin typeface="Times New Roman" pitchFamily="18" charset="0"/>
                <a:cs typeface="Times New Roman" pitchFamily="18" charset="0"/>
              </a:rPr>
              <a:t> </a:t>
            </a:r>
          </a:p>
          <a:p>
            <a:r>
              <a:rPr lang="ru-RU" dirty="0" smtClean="0">
                <a:latin typeface="Times New Roman" pitchFamily="18" charset="0"/>
                <a:cs typeface="Times New Roman" pitchFamily="18" charset="0"/>
              </a:rPr>
              <a:t> </a:t>
            </a:r>
          </a:p>
          <a:p>
            <a:r>
              <a:rPr lang="ru-RU" dirty="0" smtClean="0">
                <a:latin typeface="Times New Roman" pitchFamily="18" charset="0"/>
                <a:cs typeface="Times New Roman" pitchFamily="18" charset="0"/>
              </a:rPr>
              <a:t> </a:t>
            </a:r>
          </a:p>
          <a:p>
            <a:r>
              <a:rPr lang="ru-RU" dirty="0" smtClean="0">
                <a:latin typeface="Times New Roman" pitchFamily="18" charset="0"/>
                <a:cs typeface="Times New Roman" pitchFamily="18" charset="0"/>
              </a:rPr>
              <a:t> </a:t>
            </a:r>
          </a:p>
          <a:p>
            <a:r>
              <a:rPr lang="ru-RU" dirty="0" smtClean="0">
                <a:latin typeface="Times New Roman" pitchFamily="18" charset="0"/>
                <a:cs typeface="Times New Roman" pitchFamily="18" charset="0"/>
              </a:rPr>
              <a:t> </a:t>
            </a:r>
          </a:p>
          <a:p>
            <a:r>
              <a:rPr lang="ru-RU" dirty="0" smtClean="0"/>
              <a:t> </a:t>
            </a:r>
          </a:p>
          <a:p>
            <a:r>
              <a:rPr lang="ru-RU" dirty="0" smtClean="0"/>
              <a:t> </a:t>
            </a:r>
          </a:p>
        </p:txBody>
      </p:sp>
      <p:pic>
        <p:nvPicPr>
          <p:cNvPr id="2050" name="Picture 2" descr="F:\PC.jpg"/>
          <p:cNvPicPr>
            <a:picLocks noChangeAspect="1" noChangeArrowheads="1"/>
          </p:cNvPicPr>
          <p:nvPr/>
        </p:nvPicPr>
        <p:blipFill>
          <a:blip r:embed="rId2" cstate="print"/>
          <a:srcRect/>
          <a:stretch>
            <a:fillRect/>
          </a:stretch>
        </p:blipFill>
        <p:spPr bwMode="auto">
          <a:xfrm>
            <a:off x="3275856" y="2420888"/>
            <a:ext cx="5472608" cy="4437112"/>
          </a:xfrm>
          <a:prstGeom prst="rect">
            <a:avLst/>
          </a:prstGeom>
          <a:noFill/>
        </p:spPr>
      </p:pic>
    </p:spTree>
  </p:cSld>
  <p:clrMapOvr>
    <a:masterClrMapping/>
  </p:clrMapOvr>
  <p:transition>
    <p:split dir="in"/>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84764" y="548680"/>
            <a:ext cx="8229600" cy="1716800"/>
          </a:xfrm>
        </p:spPr>
        <p:txBody>
          <a:bodyPr>
            <a:normAutofit fontScale="90000"/>
          </a:bodyPr>
          <a:lstStyle/>
          <a:p>
            <a:r>
              <a:rPr lang="en-US" sz="3200" b="1" dirty="0" smtClean="0">
                <a:solidFill>
                  <a:schemeClr val="tx1">
                    <a:lumMod val="95000"/>
                    <a:lumOff val="5000"/>
                  </a:schemeClr>
                </a:solidFill>
                <a:latin typeface="Times New Roman" pitchFamily="18" charset="0"/>
                <a:cs typeface="Times New Roman" pitchFamily="18" charset="0"/>
              </a:rPr>
              <a:t>I have a computer at home and can spend hours working at it. It is much easier to do things on computer, for example to write a composition.</a:t>
            </a:r>
            <a:endParaRPr lang="ru-RU" sz="3200" b="1" dirty="0">
              <a:solidFill>
                <a:schemeClr val="tx1">
                  <a:lumMod val="95000"/>
                  <a:lumOff val="5000"/>
                </a:schemeClr>
              </a:solidFill>
              <a:latin typeface="Times New Roman" pitchFamily="18" charset="0"/>
              <a:cs typeface="Times New Roman" pitchFamily="18" charset="0"/>
            </a:endParaRPr>
          </a:p>
        </p:txBody>
      </p:sp>
      <p:pic>
        <p:nvPicPr>
          <p:cNvPr id="32770" name="Picture 2" descr="F:\DSC_4419.JPG"/>
          <p:cNvPicPr>
            <a:picLocks noGrp="1" noChangeAspect="1" noChangeArrowheads="1"/>
          </p:cNvPicPr>
          <p:nvPr>
            <p:ph idx="1"/>
          </p:nvPr>
        </p:nvPicPr>
        <p:blipFill>
          <a:blip r:embed="rId2" cstate="print"/>
          <a:stretch>
            <a:fillRect/>
          </a:stretch>
        </p:blipFill>
        <p:spPr bwMode="auto">
          <a:xfrm>
            <a:off x="1187624" y="2420888"/>
            <a:ext cx="6843578" cy="4026633"/>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6108" y="764704"/>
            <a:ext cx="8229600" cy="2148848"/>
          </a:xfrm>
        </p:spPr>
        <p:txBody>
          <a:bodyPr>
            <a:normAutofit fontScale="90000"/>
          </a:bodyPr>
          <a:lstStyle/>
          <a:p>
            <a:r>
              <a:rPr lang="en-US" sz="3600" b="1" dirty="0" smtClean="0">
                <a:solidFill>
                  <a:schemeClr val="tx1">
                    <a:lumMod val="95000"/>
                    <a:lumOff val="5000"/>
                  </a:schemeClr>
                </a:solidFill>
                <a:latin typeface="Times New Roman" pitchFamily="18" charset="0"/>
                <a:cs typeface="Times New Roman" pitchFamily="18" charset="0"/>
              </a:rPr>
              <a:t>You can change the text as many times as you want and you don't need to rewrite everything if you changed something.</a:t>
            </a:r>
            <a:r>
              <a:rPr lang="ru-RU" b="1" dirty="0" smtClean="0"/>
              <a:t/>
            </a:r>
            <a:br>
              <a:rPr lang="ru-RU" b="1" dirty="0" smtClean="0"/>
            </a:br>
            <a:endParaRPr lang="ru-RU" b="1" dirty="0"/>
          </a:p>
        </p:txBody>
      </p:sp>
      <p:pic>
        <p:nvPicPr>
          <p:cNvPr id="33794" name="Picture 2" descr="F:\DSC_4420.JPG"/>
          <p:cNvPicPr>
            <a:picLocks noGrp="1" noChangeAspect="1" noChangeArrowheads="1"/>
          </p:cNvPicPr>
          <p:nvPr>
            <p:ph idx="1"/>
          </p:nvPr>
        </p:nvPicPr>
        <p:blipFill>
          <a:blip r:embed="rId2" cstate="print"/>
          <a:stretch>
            <a:fillRect/>
          </a:stretch>
        </p:blipFill>
        <p:spPr bwMode="auto">
          <a:xfrm>
            <a:off x="1043608" y="2348880"/>
            <a:ext cx="6734951" cy="3982637"/>
          </a:xfrm>
          <a:prstGeom prst="rect">
            <a:avLst/>
          </a:prstGeom>
          <a:noFill/>
        </p:spPr>
      </p:pic>
    </p:spTree>
  </p:cSld>
  <p:clrMapOvr>
    <a:masterClrMapping/>
  </p:clrMapOvr>
  <p:transition>
    <p:push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8008" y="476672"/>
            <a:ext cx="8229600" cy="1932824"/>
          </a:xfrm>
        </p:spPr>
        <p:txBody>
          <a:bodyPr>
            <a:normAutofit/>
          </a:bodyPr>
          <a:lstStyle/>
          <a:p>
            <a:r>
              <a:rPr lang="en-US" sz="3200" b="1" dirty="0" smtClean="0">
                <a:solidFill>
                  <a:schemeClr val="tx1">
                    <a:lumMod val="95000"/>
                    <a:lumOff val="5000"/>
                  </a:schemeClr>
                </a:solidFill>
                <a:latin typeface="Times New Roman" pitchFamily="18" charset="0"/>
                <a:cs typeface="Times New Roman" pitchFamily="18" charset="0"/>
              </a:rPr>
              <a:t>I think that the profession can give many opportunities. Computers are the most rapidly changing sphere of modern technology.</a:t>
            </a:r>
            <a:endParaRPr lang="ru-RU" sz="3200" b="1" dirty="0">
              <a:solidFill>
                <a:schemeClr val="tx1">
                  <a:lumMod val="95000"/>
                  <a:lumOff val="5000"/>
                </a:schemeClr>
              </a:solidFill>
              <a:latin typeface="Times New Roman" pitchFamily="18" charset="0"/>
              <a:cs typeface="Times New Roman" pitchFamily="18" charset="0"/>
            </a:endParaRPr>
          </a:p>
        </p:txBody>
      </p:sp>
      <p:pic>
        <p:nvPicPr>
          <p:cNvPr id="34818" name="Picture 2" descr="F:\DSC_4444.JPG"/>
          <p:cNvPicPr>
            <a:picLocks noGrp="1" noChangeAspect="1" noChangeArrowheads="1"/>
          </p:cNvPicPr>
          <p:nvPr>
            <p:ph idx="1"/>
          </p:nvPr>
        </p:nvPicPr>
        <p:blipFill>
          <a:blip r:embed="rId2" cstate="print"/>
          <a:stretch>
            <a:fillRect/>
          </a:stretch>
        </p:blipFill>
        <p:spPr bwMode="auto">
          <a:xfrm>
            <a:off x="1115616" y="2564904"/>
            <a:ext cx="6768752" cy="4034522"/>
          </a:xfrm>
          <a:prstGeom prst="rect">
            <a:avLst/>
          </a:prstGeom>
          <a:noFill/>
        </p:spPr>
      </p:pic>
    </p:spTree>
  </p:cSld>
  <p:clrMapOvr>
    <a:masterClrMapping/>
  </p:clrMapOvr>
  <p:transition>
    <p:wedg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908720"/>
            <a:ext cx="8229600" cy="2004832"/>
          </a:xfrm>
        </p:spPr>
        <p:txBody>
          <a:bodyPr>
            <a:normAutofit fontScale="90000"/>
          </a:bodyPr>
          <a:lstStyle/>
          <a:p>
            <a:r>
              <a:rPr lang="en-US" sz="3600" b="1" dirty="0" smtClean="0">
                <a:solidFill>
                  <a:schemeClr val="tx1">
                    <a:lumMod val="95000"/>
                    <a:lumOff val="5000"/>
                  </a:schemeClr>
                </a:solidFill>
                <a:latin typeface="Times New Roman" pitchFamily="18" charset="0"/>
                <a:cs typeface="Times New Roman" pitchFamily="18" charset="0"/>
              </a:rPr>
              <a:t> We are living in the age of information. And I think that the future is just filled with computers.</a:t>
            </a:r>
            <a:r>
              <a:rPr lang="ru-RU" dirty="0" smtClean="0"/>
              <a:t/>
            </a:r>
            <a:br>
              <a:rPr lang="ru-RU" dirty="0" smtClean="0"/>
            </a:br>
            <a:endParaRPr lang="ru-RU" dirty="0"/>
          </a:p>
        </p:txBody>
      </p:sp>
      <p:pic>
        <p:nvPicPr>
          <p:cNvPr id="35842" name="Picture 2" descr="F:\Фото семинар\25_02_2015_конкурс профмайстерності оператори\DSC_9526.JPG"/>
          <p:cNvPicPr>
            <a:picLocks noGrp="1" noChangeAspect="1" noChangeArrowheads="1"/>
          </p:cNvPicPr>
          <p:nvPr>
            <p:ph idx="1"/>
          </p:nvPr>
        </p:nvPicPr>
        <p:blipFill>
          <a:blip r:embed="rId2" cstate="print"/>
          <a:stretch>
            <a:fillRect/>
          </a:stretch>
        </p:blipFill>
        <p:spPr bwMode="auto">
          <a:xfrm>
            <a:off x="1187624" y="2276872"/>
            <a:ext cx="6608618" cy="4389120"/>
          </a:xfrm>
          <a:prstGeom prst="rect">
            <a:avLst/>
          </a:prstGeom>
          <a:noFill/>
        </p:spPr>
      </p:pic>
    </p:spTree>
  </p:cSld>
  <p:clrMapOvr>
    <a:masterClrMapping/>
  </p:clrMapOvr>
  <p:transition>
    <p:wheel spokes="8"/>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56792"/>
            <a:ext cx="8229600" cy="1728192"/>
          </a:xfrm>
        </p:spPr>
        <p:txBody>
          <a:bodyPr>
            <a:normAutofit fontScale="90000"/>
          </a:bodyPr>
          <a:lstStyle/>
          <a:p>
            <a:r>
              <a:rPr lang="en-US" sz="3600" b="1" dirty="0" smtClean="0">
                <a:solidFill>
                  <a:schemeClr val="tx1">
                    <a:lumMod val="95000"/>
                    <a:lumOff val="5000"/>
                  </a:schemeClr>
                </a:solidFill>
                <a:latin typeface="Times New Roman" pitchFamily="18" charset="0"/>
                <a:cs typeface="Times New Roman" pitchFamily="18" charset="0"/>
              </a:rPr>
              <a:t>Today people can work, go shopping or even go on dates sitting at their computers. </a:t>
            </a:r>
            <a:r>
              <a:rPr lang="ru-RU" dirty="0" smtClean="0"/>
              <a:t/>
            </a:r>
            <a:br>
              <a:rPr lang="ru-RU" dirty="0" smtClean="0"/>
            </a:br>
            <a:r>
              <a:rPr lang="en-US" dirty="0" smtClean="0"/>
              <a:t> </a:t>
            </a:r>
            <a:r>
              <a:rPr lang="ru-RU" dirty="0" smtClean="0"/>
              <a:t/>
            </a:r>
            <a:br>
              <a:rPr lang="ru-RU" dirty="0" smtClean="0"/>
            </a:br>
            <a:endParaRPr lang="ru-RU" dirty="0"/>
          </a:p>
        </p:txBody>
      </p:sp>
      <p:pic>
        <p:nvPicPr>
          <p:cNvPr id="36866" name="Picture 2" descr="F:\Фото семинар\25_02_2015_конкурс профмайстерності оператори\DSC_9520.JPG"/>
          <p:cNvPicPr>
            <a:picLocks noGrp="1" noChangeAspect="1" noChangeArrowheads="1"/>
          </p:cNvPicPr>
          <p:nvPr>
            <p:ph idx="1"/>
          </p:nvPr>
        </p:nvPicPr>
        <p:blipFill>
          <a:blip r:embed="rId2" cstate="print"/>
          <a:srcRect/>
          <a:stretch>
            <a:fillRect/>
          </a:stretch>
        </p:blipFill>
        <p:spPr bwMode="auto">
          <a:xfrm>
            <a:off x="1047659" y="1988840"/>
            <a:ext cx="7048682" cy="4681587"/>
          </a:xfrm>
          <a:prstGeom prst="rect">
            <a:avLst/>
          </a:prstGeom>
          <a:noFill/>
        </p:spPr>
      </p:pic>
    </p:spTree>
  </p:cSld>
  <p:clrMapOvr>
    <a:masterClrMapping/>
  </p:clrMapOvr>
  <p:transition>
    <p:wheel spokes="8"/>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2225" y="476672"/>
            <a:ext cx="8229600" cy="1500776"/>
          </a:xfrm>
        </p:spPr>
        <p:txBody>
          <a:bodyPr>
            <a:normAutofit fontScale="90000"/>
          </a:bodyPr>
          <a:lstStyle/>
          <a:p>
            <a:pPr algn="ctr"/>
            <a:r>
              <a:rPr lang="en-US" sz="4400" b="1" dirty="0" smtClean="0">
                <a:solidFill>
                  <a:srgbClr val="C00000"/>
                </a:solidFill>
                <a:latin typeface="Times New Roman" pitchFamily="18" charset="0"/>
                <a:cs typeface="Times New Roman" pitchFamily="18" charset="0"/>
              </a:rPr>
              <a:t>Welder</a:t>
            </a:r>
            <a:r>
              <a:rPr lang="en-US" sz="2400" b="1" dirty="0" smtClean="0">
                <a:solidFill>
                  <a:schemeClr val="tx1"/>
                </a:solidFill>
                <a:latin typeface="Times New Roman" pitchFamily="18" charset="0"/>
                <a:cs typeface="Times New Roman" pitchFamily="18" charset="0"/>
              </a:rPr>
              <a:t/>
            </a:r>
            <a:br>
              <a:rPr lang="en-US" sz="2400" b="1" dirty="0" smtClean="0">
                <a:solidFill>
                  <a:schemeClr val="tx1"/>
                </a:solidFill>
                <a:latin typeface="Times New Roman" pitchFamily="18" charset="0"/>
                <a:cs typeface="Times New Roman" pitchFamily="18" charset="0"/>
              </a:rPr>
            </a:br>
            <a:r>
              <a:rPr lang="en-US" sz="2800" b="1" dirty="0" smtClean="0">
                <a:solidFill>
                  <a:schemeClr val="tx1"/>
                </a:solidFill>
                <a:latin typeface="Times New Roman" pitchFamily="18" charset="0"/>
                <a:cs typeface="Times New Roman" pitchFamily="18" charset="0"/>
              </a:rPr>
              <a:t>Nowadays welding </a:t>
            </a:r>
            <a:r>
              <a:rPr lang="en-US" sz="2800" b="1" dirty="0" smtClean="0">
                <a:solidFill>
                  <a:schemeClr val="tx1">
                    <a:lumMod val="95000"/>
                    <a:lumOff val="5000"/>
                  </a:schemeClr>
                </a:solidFill>
                <a:latin typeface="Times New Roman" pitchFamily="18" charset="0"/>
                <a:cs typeface="Times New Roman" pitchFamily="18" charset="0"/>
              </a:rPr>
              <a:t>is used instead of bolting and riveting. It is also a basic process in the manufacture of machinery</a:t>
            </a:r>
            <a:endParaRPr lang="ru-RU" sz="2400" b="1" dirty="0">
              <a:solidFill>
                <a:schemeClr val="tx1">
                  <a:lumMod val="95000"/>
                  <a:lumOff val="5000"/>
                </a:schemeClr>
              </a:solidFill>
              <a:latin typeface="Times New Roman" pitchFamily="18" charset="0"/>
              <a:cs typeface="Times New Roman" pitchFamily="18" charset="0"/>
            </a:endParaRPr>
          </a:p>
        </p:txBody>
      </p:sp>
      <p:pic>
        <p:nvPicPr>
          <p:cNvPr id="37890" name="Picture 2" descr="F:\фото сварщики.jpg"/>
          <p:cNvPicPr>
            <a:picLocks noGrp="1" noChangeAspect="1" noChangeArrowheads="1"/>
          </p:cNvPicPr>
          <p:nvPr>
            <p:ph idx="1"/>
          </p:nvPr>
        </p:nvPicPr>
        <p:blipFill>
          <a:blip r:embed="rId2" cstate="print"/>
          <a:stretch>
            <a:fillRect/>
          </a:stretch>
        </p:blipFill>
        <p:spPr bwMode="auto">
          <a:xfrm>
            <a:off x="1331640" y="2204864"/>
            <a:ext cx="6336703" cy="4122813"/>
          </a:xfrm>
          <a:prstGeom prst="rect">
            <a:avLst/>
          </a:prstGeom>
          <a:noFill/>
        </p:spPr>
      </p:pic>
    </p:spTree>
  </p:cSld>
  <p:clrMapOvr>
    <a:masterClrMapping/>
  </p:clrMapOvr>
  <p:transition>
    <p:split dir="in"/>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71400"/>
            <a:ext cx="8229600" cy="2220856"/>
          </a:xfrm>
        </p:spPr>
        <p:txBody>
          <a:bodyPr>
            <a:normAutofit/>
          </a:bodyPr>
          <a:lstStyle/>
          <a:p>
            <a:r>
              <a:rPr lang="en-US" sz="2800" b="1" dirty="0" smtClean="0">
                <a:solidFill>
                  <a:schemeClr val="tx1">
                    <a:lumMod val="95000"/>
                    <a:lumOff val="5000"/>
                  </a:schemeClr>
                </a:solidFill>
                <a:latin typeface="Times New Roman" pitchFamily="18" charset="0"/>
                <a:cs typeface="Times New Roman" pitchFamily="18" charset="0"/>
              </a:rPr>
              <a:t>There are two kinds of welding: pressure welding and heat welding. Pressure welding is the process, when the weld is achieved by pressure.</a:t>
            </a:r>
            <a:endParaRPr lang="ru-RU" sz="2800" b="1" dirty="0">
              <a:solidFill>
                <a:schemeClr val="tx1">
                  <a:lumMod val="95000"/>
                  <a:lumOff val="5000"/>
                </a:schemeClr>
              </a:solidFill>
              <a:latin typeface="Times New Roman" pitchFamily="18" charset="0"/>
              <a:cs typeface="Times New Roman" pitchFamily="18" charset="0"/>
            </a:endParaRPr>
          </a:p>
        </p:txBody>
      </p:sp>
      <p:pic>
        <p:nvPicPr>
          <p:cNvPr id="38914" name="Picture 2" descr="F:\фото сварщики1.jpg"/>
          <p:cNvPicPr>
            <a:picLocks noGrp="1" noChangeAspect="1" noChangeArrowheads="1"/>
          </p:cNvPicPr>
          <p:nvPr>
            <p:ph idx="1"/>
          </p:nvPr>
        </p:nvPicPr>
        <p:blipFill>
          <a:blip r:embed="rId2" cstate="print"/>
          <a:stretch>
            <a:fillRect/>
          </a:stretch>
        </p:blipFill>
        <p:spPr bwMode="auto">
          <a:xfrm>
            <a:off x="683568" y="2276872"/>
            <a:ext cx="7761900" cy="4275230"/>
          </a:xfrm>
          <a:prstGeom prst="rect">
            <a:avLst/>
          </a:prstGeom>
          <a:noFill/>
        </p:spPr>
      </p:pic>
    </p:spTree>
  </p:cSld>
  <p:clrMapOvr>
    <a:masterClrMapping/>
  </p:clrMapOvr>
  <p:transition>
    <p:newsfla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1772816"/>
            <a:ext cx="8229600" cy="652463"/>
          </a:xfrm>
        </p:spPr>
        <p:txBody>
          <a:bodyPr>
            <a:noAutofit/>
          </a:bodyPr>
          <a:lstStyle/>
          <a:p>
            <a:pPr eaLnBrk="1" fontAlgn="auto" hangingPunct="1">
              <a:spcAft>
                <a:spcPts val="0"/>
              </a:spcAft>
              <a:defRPr/>
            </a:pPr>
            <a:r>
              <a:rPr lang="en-US" sz="2800" b="1" dirty="0" smtClean="0">
                <a:solidFill>
                  <a:schemeClr val="tx1">
                    <a:lumMod val="95000"/>
                    <a:lumOff val="5000"/>
                  </a:schemeClr>
                </a:solidFill>
                <a:latin typeface="Times New Roman" pitchFamily="18" charset="0"/>
                <a:cs typeface="Times New Roman" pitchFamily="18" charset="0"/>
              </a:rPr>
              <a:t>My future profession is a driver. I like driving very much. I think this profession is the very important one. I can driving. I hold the wheel like a professional. </a:t>
            </a:r>
            <a:r>
              <a:rPr lang="en-US" sz="2800" b="1" dirty="0" smtClean="0">
                <a:latin typeface="Times New Roman" panose="02020603050405020304" pitchFamily="18" charset="0"/>
                <a:cs typeface="Times New Roman" panose="02020603050405020304" pitchFamily="18" charset="0"/>
              </a:rPr>
              <a:t/>
            </a:r>
            <a:br>
              <a:rPr lang="en-US" sz="2800" b="1" dirty="0" smtClean="0">
                <a:latin typeface="Times New Roman" panose="02020603050405020304" pitchFamily="18" charset="0"/>
                <a:cs typeface="Times New Roman" panose="02020603050405020304" pitchFamily="18" charset="0"/>
              </a:rPr>
            </a:br>
            <a:endParaRPr lang="ru-RU" sz="2800" b="1" dirty="0">
              <a:latin typeface="Times New Roman" pitchFamily="18" charset="0"/>
              <a:cs typeface="Times New Roman" pitchFamily="18" charset="0"/>
            </a:endParaRPr>
          </a:p>
        </p:txBody>
      </p:sp>
      <p:pic>
        <p:nvPicPr>
          <p:cNvPr id="2053" name="Picture 5" descr="F:\Фото семинар\Бабченко Е.И\DSC_0357.JPG"/>
          <p:cNvPicPr>
            <a:picLocks noGrp="1" noChangeAspect="1" noChangeArrowheads="1"/>
          </p:cNvPicPr>
          <p:nvPr>
            <p:ph idx="1"/>
          </p:nvPr>
        </p:nvPicPr>
        <p:blipFill>
          <a:blip r:embed="rId2" cstate="print"/>
          <a:stretch>
            <a:fillRect/>
          </a:stretch>
        </p:blipFill>
        <p:spPr bwMode="auto">
          <a:xfrm>
            <a:off x="1259632" y="2261552"/>
            <a:ext cx="6608618" cy="4389120"/>
          </a:xfrm>
          <a:prstGeom prst="rect">
            <a:avLst/>
          </a:prstGeom>
          <a:noFill/>
        </p:spPr>
      </p:pic>
    </p:spTree>
  </p:cSld>
  <p:clrMapOvr>
    <a:masterClrMapping/>
  </p:clrMapOvr>
  <p:transition>
    <p:cove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116632"/>
            <a:ext cx="8229600" cy="2292864"/>
          </a:xfrm>
        </p:spPr>
        <p:txBody>
          <a:bodyPr>
            <a:normAutofit/>
          </a:bodyPr>
          <a:lstStyle/>
          <a:p>
            <a:r>
              <a:rPr lang="en-US" sz="2800" b="1" dirty="0" smtClean="0">
                <a:solidFill>
                  <a:schemeClr val="tx1">
                    <a:lumMod val="95000"/>
                    <a:lumOff val="5000"/>
                  </a:schemeClr>
                </a:solidFill>
                <a:latin typeface="Times New Roman" pitchFamily="18" charset="0"/>
                <a:cs typeface="Times New Roman" pitchFamily="18" charset="0"/>
              </a:rPr>
              <a:t>Heat welding is the process when the weld is achieved by heat.</a:t>
            </a:r>
            <a:r>
              <a:rPr lang="en-US" sz="2800" dirty="0" smtClean="0"/>
              <a:t> </a:t>
            </a:r>
            <a:r>
              <a:rPr lang="en-US" sz="2800" b="1" dirty="0" smtClean="0">
                <a:solidFill>
                  <a:schemeClr val="tx1">
                    <a:lumMod val="95000"/>
                    <a:lumOff val="5000"/>
                  </a:schemeClr>
                </a:solidFill>
                <a:latin typeface="Times New Roman" pitchFamily="18" charset="0"/>
                <a:cs typeface="Times New Roman" pitchFamily="18" charset="0"/>
              </a:rPr>
              <a:t> The welding process depends greatly on the properties of the metals, the purpose of their application and the available equipment</a:t>
            </a:r>
            <a:endParaRPr lang="ru-RU" sz="2800" b="1" dirty="0">
              <a:solidFill>
                <a:schemeClr val="tx1">
                  <a:lumMod val="95000"/>
                  <a:lumOff val="5000"/>
                </a:schemeClr>
              </a:solidFill>
              <a:latin typeface="Times New Roman" pitchFamily="18" charset="0"/>
              <a:cs typeface="Times New Roman" pitchFamily="18" charset="0"/>
            </a:endParaRPr>
          </a:p>
        </p:txBody>
      </p:sp>
      <p:pic>
        <p:nvPicPr>
          <p:cNvPr id="39938" name="Picture 2" descr="F:\фото сварщики2.jpg"/>
          <p:cNvPicPr>
            <a:picLocks noGrp="1" noChangeAspect="1" noChangeArrowheads="1"/>
          </p:cNvPicPr>
          <p:nvPr>
            <p:ph idx="1"/>
          </p:nvPr>
        </p:nvPicPr>
        <p:blipFill>
          <a:blip r:embed="rId2" cstate="print"/>
          <a:stretch>
            <a:fillRect/>
          </a:stretch>
        </p:blipFill>
        <p:spPr bwMode="auto">
          <a:xfrm>
            <a:off x="827584" y="2636912"/>
            <a:ext cx="7488832" cy="4051430"/>
          </a:xfrm>
          <a:prstGeom prst="rect">
            <a:avLst/>
          </a:prstGeom>
          <a:noFill/>
        </p:spPr>
      </p:pic>
    </p:spTree>
  </p:cSld>
  <p:clrMapOvr>
    <a:masterClrMapping/>
  </p:clrMapOvr>
  <p:transition>
    <p:newsflash/>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404664"/>
            <a:ext cx="8229600" cy="1143000"/>
          </a:xfrm>
        </p:spPr>
        <p:txBody>
          <a:bodyPr>
            <a:noAutofit/>
          </a:bodyPr>
          <a:lstStyle/>
          <a:p>
            <a:r>
              <a:rPr lang="en-US" sz="2800" b="1" dirty="0" smtClean="0">
                <a:solidFill>
                  <a:schemeClr val="tx1">
                    <a:lumMod val="95000"/>
                    <a:lumOff val="5000"/>
                  </a:schemeClr>
                </a:solidFill>
                <a:latin typeface="Times New Roman" pitchFamily="18" charset="0"/>
                <a:cs typeface="Times New Roman" pitchFamily="18" charset="0"/>
              </a:rPr>
              <a:t>Welding processes are classified according to the sources of heat and pressure.</a:t>
            </a:r>
            <a:endParaRPr lang="ru-RU" sz="2800" b="1" dirty="0">
              <a:solidFill>
                <a:schemeClr val="tx1">
                  <a:lumMod val="95000"/>
                  <a:lumOff val="5000"/>
                </a:schemeClr>
              </a:solidFill>
              <a:latin typeface="Times New Roman" pitchFamily="18" charset="0"/>
              <a:cs typeface="Times New Roman" pitchFamily="18" charset="0"/>
            </a:endParaRPr>
          </a:p>
        </p:txBody>
      </p:sp>
      <p:pic>
        <p:nvPicPr>
          <p:cNvPr id="40963" name="Picture 3" descr="F:\s86595515.jpg"/>
          <p:cNvPicPr>
            <a:picLocks noGrp="1" noChangeAspect="1" noChangeArrowheads="1"/>
          </p:cNvPicPr>
          <p:nvPr>
            <p:ph idx="1"/>
          </p:nvPr>
        </p:nvPicPr>
        <p:blipFill>
          <a:blip r:embed="rId2" cstate="print"/>
          <a:stretch>
            <a:fillRect/>
          </a:stretch>
        </p:blipFill>
        <p:spPr bwMode="auto">
          <a:xfrm>
            <a:off x="755576" y="1582141"/>
            <a:ext cx="7639235" cy="4923912"/>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387424"/>
            <a:ext cx="8229600" cy="2436880"/>
          </a:xfrm>
        </p:spPr>
        <p:txBody>
          <a:bodyPr>
            <a:normAutofit/>
          </a:bodyPr>
          <a:lstStyle/>
          <a:p>
            <a:r>
              <a:rPr lang="en-US" sz="2800" b="1" dirty="0" smtClean="0">
                <a:solidFill>
                  <a:schemeClr val="tx1">
                    <a:lumMod val="95000"/>
                    <a:lumOff val="5000"/>
                  </a:schemeClr>
                </a:solidFill>
                <a:latin typeface="Times New Roman" pitchFamily="18" charset="0"/>
                <a:cs typeface="Times New Roman" pitchFamily="18" charset="0"/>
              </a:rPr>
              <a:t>Other joining processes are laser welding </a:t>
            </a:r>
            <a:r>
              <a:rPr lang="en-US" sz="2800" b="1" smtClean="0">
                <a:solidFill>
                  <a:schemeClr val="tx1">
                    <a:lumMod val="95000"/>
                    <a:lumOff val="5000"/>
                  </a:schemeClr>
                </a:solidFill>
                <a:latin typeface="Times New Roman" pitchFamily="18" charset="0"/>
                <a:cs typeface="Times New Roman" pitchFamily="18" charset="0"/>
              </a:rPr>
              <a:t>and electron-beam </a:t>
            </a:r>
            <a:r>
              <a:rPr lang="en-US" sz="2800" b="1" dirty="0" smtClean="0">
                <a:solidFill>
                  <a:schemeClr val="tx1">
                    <a:lumMod val="95000"/>
                    <a:lumOff val="5000"/>
                  </a:schemeClr>
                </a:solidFill>
                <a:latin typeface="Times New Roman" pitchFamily="18" charset="0"/>
                <a:cs typeface="Times New Roman" pitchFamily="18" charset="0"/>
              </a:rPr>
              <a:t>welding. Gas welding is a non – pressure process using heat from gas flame.</a:t>
            </a:r>
            <a:endParaRPr lang="ru-RU" sz="2800" dirty="0"/>
          </a:p>
        </p:txBody>
      </p:sp>
      <p:pic>
        <p:nvPicPr>
          <p:cNvPr id="41987" name="Picture 3" descr="F:\s80929847.jpg"/>
          <p:cNvPicPr>
            <a:picLocks noGrp="1" noChangeAspect="1" noChangeArrowheads="1"/>
          </p:cNvPicPr>
          <p:nvPr>
            <p:ph idx="1"/>
          </p:nvPr>
        </p:nvPicPr>
        <p:blipFill>
          <a:blip r:embed="rId2" cstate="print"/>
          <a:srcRect/>
          <a:stretch>
            <a:fillRect/>
          </a:stretch>
        </p:blipFill>
        <p:spPr bwMode="auto">
          <a:xfrm>
            <a:off x="899592" y="2054297"/>
            <a:ext cx="7488832" cy="4600479"/>
          </a:xfrm>
          <a:prstGeom prst="rect">
            <a:avLst/>
          </a:prstGeom>
          <a:noFill/>
        </p:spPr>
      </p:pic>
    </p:spTree>
  </p:cSld>
  <p:clrMapOvr>
    <a:masterClrMapping/>
  </p:clrMapOvr>
  <p:transition>
    <p:wheel spokes="3"/>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5616" y="1052736"/>
            <a:ext cx="8229600" cy="1143000"/>
          </a:xfrm>
        </p:spPr>
        <p:txBody>
          <a:bodyPr>
            <a:normAutofit fontScale="90000"/>
          </a:bodyPr>
          <a:lstStyle/>
          <a:p>
            <a:r>
              <a:rPr lang="en-US" dirty="0" smtClean="0"/>
              <a:t> </a:t>
            </a:r>
            <a:r>
              <a:rPr lang="ru-RU" dirty="0" smtClean="0"/>
              <a:t/>
            </a:r>
            <a:br>
              <a:rPr lang="ru-RU" dirty="0" smtClean="0"/>
            </a:br>
            <a:r>
              <a:rPr lang="en-US" dirty="0" smtClean="0"/>
              <a:t> </a:t>
            </a:r>
            <a:r>
              <a:rPr lang="ru-RU" dirty="0" smtClean="0"/>
              <a:t/>
            </a:r>
            <a:br>
              <a:rPr lang="ru-RU" dirty="0" smtClean="0"/>
            </a:br>
            <a:r>
              <a:rPr lang="en-US" b="1" dirty="0" smtClean="0">
                <a:solidFill>
                  <a:srgbClr val="C00000"/>
                </a:solidFill>
                <a:latin typeface="Times New Roman" pitchFamily="18" charset="0"/>
                <a:cs typeface="Times New Roman" pitchFamily="18" charset="0"/>
              </a:rPr>
              <a:t>Should I Become a Secretary?</a:t>
            </a:r>
            <a:r>
              <a:rPr lang="ru-RU" dirty="0" smtClean="0"/>
              <a:t/>
            </a:r>
            <a:br>
              <a:rPr lang="ru-RU" dirty="0" smtClean="0"/>
            </a:br>
            <a:endParaRPr lang="ru-RU" dirty="0"/>
          </a:p>
        </p:txBody>
      </p:sp>
      <p:pic>
        <p:nvPicPr>
          <p:cNvPr id="43010" name="Picture 2" descr="F:\Фото2\DSC_6791.JPG"/>
          <p:cNvPicPr>
            <a:picLocks noGrp="1" noChangeAspect="1" noChangeArrowheads="1"/>
          </p:cNvPicPr>
          <p:nvPr>
            <p:ph idx="1"/>
          </p:nvPr>
        </p:nvPicPr>
        <p:blipFill>
          <a:blip r:embed="rId2" cstate="print"/>
          <a:stretch>
            <a:fillRect/>
          </a:stretch>
        </p:blipFill>
        <p:spPr bwMode="auto">
          <a:xfrm>
            <a:off x="755576" y="1624236"/>
            <a:ext cx="7667095" cy="5130832"/>
          </a:xfrm>
          <a:prstGeom prst="rect">
            <a:avLst/>
          </a:prstGeom>
          <a:noFill/>
        </p:spPr>
      </p:pic>
    </p:spTree>
  </p:cSld>
  <p:clrMapOvr>
    <a:masterClrMapping/>
  </p:clrMapOvr>
  <p:transition>
    <p:wipe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404664"/>
            <a:ext cx="8229600" cy="1644792"/>
          </a:xfrm>
        </p:spPr>
        <p:txBody>
          <a:bodyPr>
            <a:normAutofit/>
          </a:bodyPr>
          <a:lstStyle/>
          <a:p>
            <a:r>
              <a:rPr lang="en-US" sz="2800" b="1" dirty="0" smtClean="0">
                <a:solidFill>
                  <a:schemeClr val="tx1">
                    <a:lumMod val="95000"/>
                    <a:lumOff val="5000"/>
                  </a:schemeClr>
                </a:solidFill>
                <a:latin typeface="Times New Roman" pitchFamily="18" charset="0"/>
                <a:cs typeface="Times New Roman" pitchFamily="18" charset="0"/>
              </a:rPr>
              <a:t>Secretaries are responsible for the administrative, planning, and organizational duties involved in maintaining a business.</a:t>
            </a:r>
            <a:endParaRPr lang="ru-RU" sz="2800" b="1" dirty="0">
              <a:solidFill>
                <a:schemeClr val="tx1">
                  <a:lumMod val="95000"/>
                  <a:lumOff val="5000"/>
                </a:schemeClr>
              </a:solidFill>
              <a:latin typeface="Times New Roman" pitchFamily="18" charset="0"/>
              <a:cs typeface="Times New Roman" pitchFamily="18" charset="0"/>
            </a:endParaRPr>
          </a:p>
        </p:txBody>
      </p:sp>
      <p:pic>
        <p:nvPicPr>
          <p:cNvPr id="44034" name="Picture 2" descr="F:\Фото2\DSC_6797.JPG"/>
          <p:cNvPicPr>
            <a:picLocks noGrp="1" noChangeAspect="1" noChangeArrowheads="1"/>
          </p:cNvPicPr>
          <p:nvPr>
            <p:ph idx="1"/>
          </p:nvPr>
        </p:nvPicPr>
        <p:blipFill>
          <a:blip r:embed="rId2" cstate="print"/>
          <a:stretch>
            <a:fillRect/>
          </a:stretch>
        </p:blipFill>
        <p:spPr bwMode="auto">
          <a:xfrm>
            <a:off x="899592" y="2049456"/>
            <a:ext cx="7382986" cy="4603447"/>
          </a:xfrm>
          <a:prstGeom prst="rect">
            <a:avLst/>
          </a:prstGeom>
          <a:noFill/>
        </p:spPr>
      </p:pic>
    </p:spTree>
  </p:cSld>
  <p:clrMapOvr>
    <a:masterClrMapping/>
  </p:clrMapOvr>
  <p:transition>
    <p:plus/>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2054" y="548680"/>
            <a:ext cx="8229600" cy="1932824"/>
          </a:xfrm>
        </p:spPr>
        <p:txBody>
          <a:bodyPr>
            <a:normAutofit/>
          </a:bodyPr>
          <a:lstStyle/>
          <a:p>
            <a:r>
              <a:rPr lang="en-US" sz="2800" b="1" dirty="0" smtClean="0">
                <a:solidFill>
                  <a:schemeClr val="tx1">
                    <a:lumMod val="95000"/>
                    <a:lumOff val="5000"/>
                  </a:schemeClr>
                </a:solidFill>
                <a:latin typeface="Times New Roman" pitchFamily="18" charset="0"/>
                <a:cs typeface="Times New Roman" pitchFamily="18" charset="0"/>
              </a:rPr>
              <a:t>They have a wide variety of daily tasks, such as manning the phones, making appointments and scheduling meetings, handling filing systems, and organizing mail.</a:t>
            </a:r>
            <a:endParaRPr lang="ru-RU" sz="2800" b="1" dirty="0">
              <a:solidFill>
                <a:schemeClr val="tx1">
                  <a:lumMod val="95000"/>
                  <a:lumOff val="5000"/>
                </a:schemeClr>
              </a:solidFill>
              <a:latin typeface="Times New Roman" pitchFamily="18" charset="0"/>
              <a:cs typeface="Times New Roman" pitchFamily="18" charset="0"/>
            </a:endParaRPr>
          </a:p>
        </p:txBody>
      </p:sp>
      <p:pic>
        <p:nvPicPr>
          <p:cNvPr id="45058" name="Picture 2" descr="F:\Фото2\DSC_6800.JPG"/>
          <p:cNvPicPr>
            <a:picLocks noGrp="1" noChangeAspect="1" noChangeArrowheads="1"/>
          </p:cNvPicPr>
          <p:nvPr>
            <p:ph idx="1"/>
          </p:nvPr>
        </p:nvPicPr>
        <p:blipFill>
          <a:blip r:embed="rId2" cstate="print"/>
          <a:stretch>
            <a:fillRect/>
          </a:stretch>
        </p:blipFill>
        <p:spPr bwMode="auto">
          <a:xfrm>
            <a:off x="1403648" y="2478956"/>
            <a:ext cx="6446882" cy="4345282"/>
          </a:xfrm>
          <a:prstGeom prst="rect">
            <a:avLst/>
          </a:prstGeom>
          <a:noFill/>
        </p:spPr>
      </p:pic>
    </p:spTree>
  </p:cSld>
  <p:clrMapOvr>
    <a:masterClrMapping/>
  </p:clrMapOvr>
  <p:transition>
    <p:dissolv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2076840"/>
          </a:xfrm>
        </p:spPr>
        <p:txBody>
          <a:bodyPr>
            <a:normAutofit fontScale="90000"/>
          </a:bodyPr>
          <a:lstStyle/>
          <a:p>
            <a:r>
              <a:rPr lang="en-US" sz="3100" b="1" dirty="0" smtClean="0">
                <a:solidFill>
                  <a:schemeClr val="tx1">
                    <a:lumMod val="95000"/>
                    <a:lumOff val="5000"/>
                  </a:schemeClr>
                </a:solidFill>
                <a:latin typeface="Times New Roman" pitchFamily="18" charset="0"/>
                <a:cs typeface="Times New Roman" pitchFamily="18" charset="0"/>
              </a:rPr>
              <a:t>Most commonly, secretaries work for businesses, law or medical offices, or hospitals, but some positions allow secretaries to work from home.</a:t>
            </a:r>
            <a:r>
              <a:rPr lang="ru-RU" dirty="0" smtClean="0"/>
              <a:t/>
            </a:r>
            <a:br>
              <a:rPr lang="ru-RU" dirty="0" smtClean="0"/>
            </a:br>
            <a:endParaRPr lang="ru-RU" dirty="0"/>
          </a:p>
        </p:txBody>
      </p:sp>
      <p:pic>
        <p:nvPicPr>
          <p:cNvPr id="46082" name="Picture 2" descr="F:\Фото2\DSC_6805.JPG"/>
          <p:cNvPicPr>
            <a:picLocks noGrp="1" noChangeAspect="1" noChangeArrowheads="1"/>
          </p:cNvPicPr>
          <p:nvPr>
            <p:ph idx="1"/>
          </p:nvPr>
        </p:nvPicPr>
        <p:blipFill>
          <a:blip r:embed="rId2" cstate="print"/>
          <a:stretch>
            <a:fillRect/>
          </a:stretch>
        </p:blipFill>
        <p:spPr bwMode="auto">
          <a:xfrm>
            <a:off x="1115616" y="2204864"/>
            <a:ext cx="6696744" cy="4488327"/>
          </a:xfrm>
          <a:prstGeom prst="rect">
            <a:avLst/>
          </a:prstGeom>
          <a:noFill/>
        </p:spPr>
      </p:pic>
    </p:spTree>
  </p:cSld>
  <p:clrMapOvr>
    <a:masterClrMapping/>
  </p:clrMapOvr>
  <p:transition>
    <p:push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3" y="548680"/>
            <a:ext cx="7859216" cy="1428768"/>
          </a:xfrm>
        </p:spPr>
        <p:txBody>
          <a:bodyPr>
            <a:normAutofit fontScale="90000"/>
          </a:bodyPr>
          <a:lstStyle/>
          <a:p>
            <a:r>
              <a:rPr lang="en-US" sz="3200" b="1" dirty="0" smtClean="0">
                <a:solidFill>
                  <a:schemeClr val="tx1">
                    <a:lumMod val="95000"/>
                    <a:lumOff val="5000"/>
                  </a:schemeClr>
                </a:solidFill>
                <a:latin typeface="Times New Roman" pitchFamily="18" charset="0"/>
                <a:cs typeface="Times New Roman" pitchFamily="18" charset="0"/>
              </a:rPr>
              <a:t>Most secretaries have full-time schedules, though those who work from home may have schedules that are more flexible.</a:t>
            </a:r>
            <a:endParaRPr lang="ru-RU" sz="3200" b="1" dirty="0">
              <a:solidFill>
                <a:schemeClr val="tx1">
                  <a:lumMod val="95000"/>
                  <a:lumOff val="5000"/>
                </a:schemeClr>
              </a:solidFill>
              <a:latin typeface="Times New Roman" pitchFamily="18" charset="0"/>
              <a:cs typeface="Times New Roman" pitchFamily="18" charset="0"/>
            </a:endParaRPr>
          </a:p>
        </p:txBody>
      </p:sp>
      <p:pic>
        <p:nvPicPr>
          <p:cNvPr id="47106" name="Picture 2" descr="F:\Фото2\DSC_6784.JPG"/>
          <p:cNvPicPr>
            <a:picLocks noGrp="1" noChangeAspect="1" noChangeArrowheads="1"/>
          </p:cNvPicPr>
          <p:nvPr>
            <p:ph idx="1"/>
          </p:nvPr>
        </p:nvPicPr>
        <p:blipFill>
          <a:blip r:embed="rId2" cstate="print"/>
          <a:stretch>
            <a:fillRect/>
          </a:stretch>
        </p:blipFill>
        <p:spPr bwMode="auto">
          <a:xfrm>
            <a:off x="1092763" y="2132856"/>
            <a:ext cx="7328857" cy="4442851"/>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3648" y="332656"/>
            <a:ext cx="7427168" cy="1500776"/>
          </a:xfrm>
        </p:spPr>
        <p:txBody>
          <a:bodyPr>
            <a:normAutofit fontScale="90000"/>
          </a:bodyPr>
          <a:lstStyle/>
          <a:p>
            <a:r>
              <a:rPr lang="en-US" sz="3200" b="1" dirty="0" smtClean="0">
                <a:solidFill>
                  <a:schemeClr val="tx1">
                    <a:lumMod val="95000"/>
                    <a:lumOff val="5000"/>
                  </a:schemeClr>
                </a:solidFill>
                <a:latin typeface="Times New Roman" pitchFamily="18" charset="0"/>
                <a:cs typeface="Times New Roman" pitchFamily="18" charset="0"/>
              </a:rPr>
              <a:t>Secretaries often handle confidential information, so they must be discreet and respectful of their employers and clients.</a:t>
            </a:r>
            <a:endParaRPr lang="ru-RU" sz="3200" b="1" dirty="0">
              <a:solidFill>
                <a:schemeClr val="tx1">
                  <a:lumMod val="95000"/>
                  <a:lumOff val="5000"/>
                </a:schemeClr>
              </a:solidFill>
              <a:latin typeface="Times New Roman" pitchFamily="18" charset="0"/>
              <a:cs typeface="Times New Roman" pitchFamily="18" charset="0"/>
            </a:endParaRPr>
          </a:p>
        </p:txBody>
      </p:sp>
      <p:pic>
        <p:nvPicPr>
          <p:cNvPr id="48130" name="Picture 2" descr="F:\Фото2\DSC_6806.JPG"/>
          <p:cNvPicPr>
            <a:picLocks noGrp="1" noChangeAspect="1" noChangeArrowheads="1"/>
          </p:cNvPicPr>
          <p:nvPr>
            <p:ph idx="1"/>
          </p:nvPr>
        </p:nvPicPr>
        <p:blipFill>
          <a:blip r:embed="rId2" cstate="print"/>
          <a:stretch>
            <a:fillRect/>
          </a:stretch>
        </p:blipFill>
        <p:spPr bwMode="auto">
          <a:xfrm>
            <a:off x="827584" y="1916832"/>
            <a:ext cx="7379008" cy="4501461"/>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2376"/>
            <a:ext cx="8229600" cy="2148848"/>
          </a:xfrm>
        </p:spPr>
        <p:txBody>
          <a:bodyPr>
            <a:normAutofit/>
          </a:bodyPr>
          <a:lstStyle/>
          <a:p>
            <a:r>
              <a:rPr lang="en-US" sz="3200" b="1" dirty="0" smtClean="0">
                <a:solidFill>
                  <a:schemeClr val="tx1">
                    <a:lumMod val="95000"/>
                    <a:lumOff val="5000"/>
                  </a:schemeClr>
                </a:solidFill>
                <a:latin typeface="Times New Roman" pitchFamily="18" charset="0"/>
                <a:cs typeface="Times New Roman" pitchFamily="18" charset="0"/>
              </a:rPr>
              <a:t>I really enjoy talking to people, making company and being responsible for organizing and scheduling things.</a:t>
            </a:r>
            <a:endParaRPr lang="ru-RU" sz="3200" b="1" dirty="0">
              <a:solidFill>
                <a:schemeClr val="tx1">
                  <a:lumMod val="95000"/>
                  <a:lumOff val="5000"/>
                </a:schemeClr>
              </a:solidFill>
              <a:latin typeface="Times New Roman" pitchFamily="18" charset="0"/>
              <a:cs typeface="Times New Roman" pitchFamily="18" charset="0"/>
            </a:endParaRPr>
          </a:p>
        </p:txBody>
      </p:sp>
      <p:pic>
        <p:nvPicPr>
          <p:cNvPr id="49154" name="Picture 2" descr="F:\72013775.jpg"/>
          <p:cNvPicPr>
            <a:picLocks noGrp="1" noChangeAspect="1" noChangeArrowheads="1"/>
          </p:cNvPicPr>
          <p:nvPr>
            <p:ph idx="1"/>
          </p:nvPr>
        </p:nvPicPr>
        <p:blipFill>
          <a:blip r:embed="rId2" cstate="print"/>
          <a:stretch>
            <a:fillRect/>
          </a:stretch>
        </p:blipFill>
        <p:spPr bwMode="auto">
          <a:xfrm>
            <a:off x="2339752" y="2276872"/>
            <a:ext cx="4680521" cy="4320479"/>
          </a:xfrm>
          <a:prstGeom prst="rect">
            <a:avLst/>
          </a:prstGeom>
          <a:noFill/>
        </p:spPr>
      </p:pic>
    </p:spTree>
  </p:cSld>
  <p:clrMapOvr>
    <a:masterClrMapping/>
  </p:clrMapOvr>
  <p:transition>
    <p:whee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620688"/>
            <a:ext cx="8229600" cy="1728192"/>
          </a:xfrm>
        </p:spPr>
        <p:txBody>
          <a:bodyPr>
            <a:normAutofit fontScale="90000"/>
          </a:bodyPr>
          <a:lstStyle/>
          <a:p>
            <a:pPr eaLnBrk="1" fontAlgn="auto" hangingPunct="1">
              <a:spcAft>
                <a:spcPts val="0"/>
              </a:spcAft>
              <a:defRPr/>
            </a:pPr>
            <a:r>
              <a:rPr lang="en-US" sz="2700" dirty="0" smtClean="0"/>
              <a:t/>
            </a:r>
            <a:br>
              <a:rPr lang="en-US" sz="2700" dirty="0" smtClean="0"/>
            </a:br>
            <a:r>
              <a:rPr lang="en-US" sz="2700" b="1" dirty="0" smtClean="0">
                <a:solidFill>
                  <a:schemeClr val="tx1">
                    <a:lumMod val="95000"/>
                    <a:lumOff val="5000"/>
                  </a:schemeClr>
                </a:solidFill>
                <a:latin typeface="Times New Roman" pitchFamily="18" charset="0"/>
                <a:cs typeface="Times New Roman" pitchFamily="18" charset="0"/>
              </a:rPr>
              <a:t>As for me there is nothing better than to travel by car – a good, fast car I mean. Travel by car is a more personal experience.</a:t>
            </a:r>
            <a:r>
              <a:rPr lang="en-US" sz="3100" dirty="0" smtClean="0"/>
              <a:t/>
            </a:r>
            <a:br>
              <a:rPr lang="en-US" sz="3100" dirty="0" smtClean="0"/>
            </a:br>
            <a:r>
              <a:rPr lang="uk-UA" sz="3600" dirty="0" smtClean="0"/>
              <a:t/>
            </a:r>
            <a:br>
              <a:rPr lang="uk-UA" sz="3600" dirty="0" smtClean="0"/>
            </a:br>
            <a:endParaRPr lang="ru-RU" sz="2700" dirty="0"/>
          </a:p>
        </p:txBody>
      </p:sp>
      <p:pic>
        <p:nvPicPr>
          <p:cNvPr id="3074" name="Picture 2" descr="F:\Фото семинар\Бабченко Е.И\25_02_2015_конкурс профмайстерності водії практична частина\DSC_9689.JPG"/>
          <p:cNvPicPr>
            <a:picLocks noGrp="1" noChangeAspect="1" noChangeArrowheads="1"/>
          </p:cNvPicPr>
          <p:nvPr>
            <p:ph idx="1"/>
          </p:nvPr>
        </p:nvPicPr>
        <p:blipFill>
          <a:blip r:embed="rId2" cstate="print"/>
          <a:srcRect/>
          <a:stretch>
            <a:fillRect/>
          </a:stretch>
        </p:blipFill>
        <p:spPr bwMode="auto">
          <a:xfrm>
            <a:off x="805940" y="1628800"/>
            <a:ext cx="7696824" cy="5112064"/>
          </a:xfrm>
          <a:prstGeom prst="rect">
            <a:avLst/>
          </a:prstGeom>
          <a:noFill/>
        </p:spPr>
      </p:pic>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171400"/>
            <a:ext cx="8229600" cy="2220856"/>
          </a:xfrm>
        </p:spPr>
        <p:txBody>
          <a:bodyPr>
            <a:normAutofit/>
          </a:bodyPr>
          <a:lstStyle/>
          <a:p>
            <a:r>
              <a:rPr lang="en-US" sz="2800" b="1" dirty="0" smtClean="0">
                <a:solidFill>
                  <a:schemeClr val="tx1">
                    <a:lumMod val="95000"/>
                    <a:lumOff val="5000"/>
                  </a:schemeClr>
                </a:solidFill>
                <a:latin typeface="Times New Roman" pitchFamily="18" charset="0"/>
                <a:cs typeface="Times New Roman" pitchFamily="18" charset="0"/>
              </a:rPr>
              <a:t> I have been doing this for years and have a good skills in it, so I believe I can be a pretty good secretary. </a:t>
            </a:r>
            <a:endParaRPr lang="ru-RU" sz="2800" b="1" dirty="0">
              <a:solidFill>
                <a:schemeClr val="tx1">
                  <a:lumMod val="95000"/>
                  <a:lumOff val="5000"/>
                </a:schemeClr>
              </a:solidFill>
              <a:latin typeface="Times New Roman" pitchFamily="18" charset="0"/>
              <a:cs typeface="Times New Roman" pitchFamily="18" charset="0"/>
            </a:endParaRPr>
          </a:p>
        </p:txBody>
      </p:sp>
      <p:pic>
        <p:nvPicPr>
          <p:cNvPr id="50178" name="Picture 2" descr="F:\37660856.jpg"/>
          <p:cNvPicPr>
            <a:picLocks noGrp="1" noChangeAspect="1" noChangeArrowheads="1"/>
          </p:cNvPicPr>
          <p:nvPr>
            <p:ph idx="1"/>
          </p:nvPr>
        </p:nvPicPr>
        <p:blipFill>
          <a:blip r:embed="rId2" cstate="print"/>
          <a:stretch>
            <a:fillRect/>
          </a:stretch>
        </p:blipFill>
        <p:spPr bwMode="auto">
          <a:xfrm>
            <a:off x="2267744" y="2082488"/>
            <a:ext cx="4680520" cy="4496970"/>
          </a:xfrm>
          <a:prstGeom prst="rect">
            <a:avLst/>
          </a:prstGeom>
          <a:noFill/>
        </p:spPr>
      </p:pic>
    </p:spTree>
  </p:cSld>
  <p:clrMapOvr>
    <a:masterClrMapping/>
  </p:clrMapOvr>
  <p:transition>
    <p:wheel spokes="8"/>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116632"/>
            <a:ext cx="8229600" cy="2004832"/>
          </a:xfrm>
        </p:spPr>
        <p:txBody>
          <a:bodyPr>
            <a:noAutofit/>
          </a:bodyPr>
          <a:lstStyle/>
          <a:p>
            <a:r>
              <a:rPr lang="en-US" sz="3200" b="1" dirty="0" smtClean="0">
                <a:solidFill>
                  <a:schemeClr val="tx1">
                    <a:lumMod val="95000"/>
                    <a:lumOff val="5000"/>
                  </a:schemeClr>
                </a:solidFill>
                <a:latin typeface="Times New Roman" pitchFamily="18" charset="0"/>
                <a:cs typeface="Times New Roman" pitchFamily="18" charset="0"/>
              </a:rPr>
              <a:t>I can see myself doing a good job here and enjoying it. That is the main reason for my job preferences.</a:t>
            </a:r>
            <a:endParaRPr lang="ru-RU" sz="3200" b="1" dirty="0">
              <a:solidFill>
                <a:schemeClr val="tx1">
                  <a:lumMod val="95000"/>
                  <a:lumOff val="5000"/>
                </a:schemeClr>
              </a:solidFill>
              <a:latin typeface="Times New Roman" pitchFamily="18" charset="0"/>
              <a:cs typeface="Times New Roman" pitchFamily="18" charset="0"/>
            </a:endParaRPr>
          </a:p>
        </p:txBody>
      </p:sp>
      <p:pic>
        <p:nvPicPr>
          <p:cNvPr id="51202" name="Picture 2" descr="F:\00810038.jpg"/>
          <p:cNvPicPr>
            <a:picLocks noGrp="1" noChangeAspect="1" noChangeArrowheads="1"/>
          </p:cNvPicPr>
          <p:nvPr>
            <p:ph idx="1"/>
          </p:nvPr>
        </p:nvPicPr>
        <p:blipFill>
          <a:blip r:embed="rId2" cstate="print"/>
          <a:stretch>
            <a:fillRect/>
          </a:stretch>
        </p:blipFill>
        <p:spPr bwMode="auto">
          <a:xfrm>
            <a:off x="1259632" y="2121464"/>
            <a:ext cx="6526691" cy="4665739"/>
          </a:xfrm>
          <a:prstGeom prst="rect">
            <a:avLst/>
          </a:prstGeom>
          <a:noFill/>
        </p:spPr>
      </p:pic>
    </p:spTree>
  </p:cSld>
  <p:clrMapOvr>
    <a:masterClrMapping/>
  </p:clrMapOvr>
  <p:transition spd="slow">
    <p:wheel spokes="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229600" cy="2292864"/>
          </a:xfrm>
        </p:spPr>
        <p:txBody>
          <a:bodyPr>
            <a:noAutofit/>
          </a:bodyPr>
          <a:lstStyle/>
          <a:p>
            <a:r>
              <a:rPr lang="en-US" sz="2800" b="1" dirty="0" smtClean="0">
                <a:solidFill>
                  <a:schemeClr val="tx1">
                    <a:lumMod val="95000"/>
                    <a:lumOff val="5000"/>
                  </a:schemeClr>
                </a:solidFill>
                <a:latin typeface="Times New Roman" pitchFamily="18" charset="0"/>
                <a:cs typeface="Times New Roman" pitchFamily="18" charset="0"/>
              </a:rPr>
              <a:t>From my point of view, secretary is a very important element in the office. She keeps the boss informed about important things, takes care of the schedule and represents a first line of contact for the guests. </a:t>
            </a:r>
            <a:endParaRPr lang="ru-RU" sz="2800" b="1" dirty="0">
              <a:solidFill>
                <a:schemeClr val="tx1">
                  <a:lumMod val="95000"/>
                  <a:lumOff val="5000"/>
                </a:schemeClr>
              </a:solidFill>
              <a:latin typeface="Times New Roman" pitchFamily="18" charset="0"/>
              <a:cs typeface="Times New Roman" pitchFamily="18" charset="0"/>
            </a:endParaRPr>
          </a:p>
        </p:txBody>
      </p:sp>
      <p:pic>
        <p:nvPicPr>
          <p:cNvPr id="52226" name="Picture 2" descr="F:\43530568.jpg"/>
          <p:cNvPicPr>
            <a:picLocks noGrp="1" noChangeAspect="1" noChangeArrowheads="1"/>
          </p:cNvPicPr>
          <p:nvPr>
            <p:ph idx="1"/>
          </p:nvPr>
        </p:nvPicPr>
        <p:blipFill>
          <a:blip r:embed="rId2" cstate="print"/>
          <a:stretch>
            <a:fillRect/>
          </a:stretch>
        </p:blipFill>
        <p:spPr bwMode="auto">
          <a:xfrm>
            <a:off x="2483767" y="2481504"/>
            <a:ext cx="4451837" cy="4115848"/>
          </a:xfrm>
          <a:prstGeom prst="rect">
            <a:avLst/>
          </a:prstGeom>
          <a:noFill/>
        </p:spPr>
      </p:pic>
    </p:spTree>
  </p:cSld>
  <p:clrMapOvr>
    <a:masterClrMapping/>
  </p:clrMapOvr>
  <p:transition>
    <p:zoom/>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40942"/>
            <a:ext cx="8195481" cy="1957225"/>
          </a:xfrm>
        </p:spPr>
        <p:txBody>
          <a:bodyPr>
            <a:noAutofit/>
          </a:bodyPr>
          <a:lstStyle/>
          <a:p>
            <a:r>
              <a:rPr lang="en-US" sz="2800" b="1" dirty="0" smtClean="0">
                <a:solidFill>
                  <a:schemeClr val="tx1">
                    <a:lumMod val="95000"/>
                    <a:lumOff val="5000"/>
                  </a:schemeClr>
                </a:solidFill>
                <a:latin typeface="Times New Roman" pitchFamily="18" charset="0"/>
                <a:cs typeface="Times New Roman" pitchFamily="18" charset="0"/>
              </a:rPr>
              <a:t>What more, a good secretary should do her best to keep the atmosphere in an office positive and motivating, what I always try to do. </a:t>
            </a:r>
            <a:endParaRPr lang="ru-RU" sz="2800" b="1" dirty="0">
              <a:solidFill>
                <a:schemeClr val="tx1">
                  <a:lumMod val="95000"/>
                  <a:lumOff val="5000"/>
                </a:schemeClr>
              </a:solidFill>
              <a:latin typeface="Times New Roman" pitchFamily="18" charset="0"/>
              <a:cs typeface="Times New Roman" pitchFamily="18" charset="0"/>
            </a:endParaRPr>
          </a:p>
        </p:txBody>
      </p:sp>
      <p:pic>
        <p:nvPicPr>
          <p:cNvPr id="53250" name="Picture 2" descr="F:\06413746.jpg"/>
          <p:cNvPicPr>
            <a:picLocks noGrp="1" noChangeAspect="1" noChangeArrowheads="1"/>
          </p:cNvPicPr>
          <p:nvPr>
            <p:ph idx="1"/>
          </p:nvPr>
        </p:nvPicPr>
        <p:blipFill>
          <a:blip r:embed="rId2" cstate="print"/>
          <a:stretch>
            <a:fillRect/>
          </a:stretch>
        </p:blipFill>
        <p:spPr bwMode="auto">
          <a:xfrm>
            <a:off x="1475656" y="2010028"/>
            <a:ext cx="5767357" cy="4789838"/>
          </a:xfrm>
          <a:prstGeom prst="rect">
            <a:avLst/>
          </a:prstGeom>
          <a:noFill/>
        </p:spPr>
      </p:pic>
    </p:spTree>
  </p:cSld>
  <p:clrMapOvr>
    <a:masterClrMapping/>
  </p:clrMapOvr>
  <p:transition>
    <p:strips dir="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171400"/>
            <a:ext cx="8229600" cy="2148848"/>
          </a:xfrm>
        </p:spPr>
        <p:txBody>
          <a:bodyPr>
            <a:noAutofit/>
          </a:bodyPr>
          <a:lstStyle/>
          <a:p>
            <a:r>
              <a:rPr lang="en-US" sz="2800" b="1" dirty="0" smtClean="0">
                <a:solidFill>
                  <a:schemeClr val="tx1">
                    <a:lumMod val="95000"/>
                    <a:lumOff val="5000"/>
                  </a:schemeClr>
                </a:solidFill>
                <a:latin typeface="Times New Roman" pitchFamily="18" charset="0"/>
                <a:cs typeface="Times New Roman" pitchFamily="18" charset="0"/>
              </a:rPr>
              <a:t>I would really love to carry out these duties and that’s why I want to get this position. However, it is up to you to consider if I am a right candidate, or not.</a:t>
            </a:r>
            <a:endParaRPr lang="ru-RU" sz="2800" b="1" dirty="0">
              <a:solidFill>
                <a:schemeClr val="tx1">
                  <a:lumMod val="95000"/>
                  <a:lumOff val="5000"/>
                </a:schemeClr>
              </a:solidFill>
              <a:latin typeface="Times New Roman" pitchFamily="18" charset="0"/>
              <a:cs typeface="Times New Roman" pitchFamily="18" charset="0"/>
            </a:endParaRPr>
          </a:p>
        </p:txBody>
      </p:sp>
      <p:pic>
        <p:nvPicPr>
          <p:cNvPr id="54274" name="Picture 2" descr="F:\72270599.jpg"/>
          <p:cNvPicPr>
            <a:picLocks noGrp="1" noChangeAspect="1" noChangeArrowheads="1"/>
          </p:cNvPicPr>
          <p:nvPr>
            <p:ph idx="1"/>
          </p:nvPr>
        </p:nvPicPr>
        <p:blipFill>
          <a:blip r:embed="rId2" cstate="print"/>
          <a:stretch>
            <a:fillRect/>
          </a:stretch>
        </p:blipFill>
        <p:spPr bwMode="auto">
          <a:xfrm>
            <a:off x="1187624" y="2132856"/>
            <a:ext cx="6791830" cy="4544845"/>
          </a:xfrm>
          <a:prstGeom prst="rect">
            <a:avLst/>
          </a:prstGeom>
          <a:noFill/>
        </p:spPr>
      </p:pic>
    </p:spTree>
  </p:cSld>
  <p:clrMapOvr>
    <a:masterClrMapping/>
  </p:clrMapOvr>
  <p:transition>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476672"/>
            <a:ext cx="8229600" cy="1143000"/>
          </a:xfrm>
        </p:spPr>
        <p:txBody>
          <a:bodyPr>
            <a:normAutofit/>
          </a:bodyPr>
          <a:lstStyle/>
          <a:p>
            <a:r>
              <a:rPr lang="en-US" sz="2800" b="1" dirty="0" smtClean="0">
                <a:solidFill>
                  <a:schemeClr val="tx1">
                    <a:lumMod val="95000"/>
                    <a:lumOff val="5000"/>
                  </a:schemeClr>
                </a:solidFill>
                <a:latin typeface="Times New Roman" pitchFamily="18" charset="0"/>
                <a:cs typeface="Times New Roman" pitchFamily="18" charset="0"/>
              </a:rPr>
              <a:t>You just sit down at the wheel, switch on the motor, step on the pedal with your foot and off the car goes.</a:t>
            </a:r>
            <a:endParaRPr lang="ru-RU" sz="2800" b="1" dirty="0">
              <a:solidFill>
                <a:schemeClr val="tx1">
                  <a:lumMod val="95000"/>
                  <a:lumOff val="5000"/>
                </a:schemeClr>
              </a:solidFill>
              <a:latin typeface="Times New Roman" pitchFamily="18" charset="0"/>
              <a:cs typeface="Times New Roman" pitchFamily="18" charset="0"/>
            </a:endParaRPr>
          </a:p>
        </p:txBody>
      </p:sp>
      <p:pic>
        <p:nvPicPr>
          <p:cNvPr id="4098" name="Picture 2" descr="F:\Фото семинар\Бабченко Е.И\25_02_2015_конкурс профмайстерності водії практична частина\DSC_9690.JPG"/>
          <p:cNvPicPr>
            <a:picLocks noGrp="1" noChangeAspect="1" noChangeArrowheads="1"/>
          </p:cNvPicPr>
          <p:nvPr>
            <p:ph idx="1"/>
          </p:nvPr>
        </p:nvPicPr>
        <p:blipFill>
          <a:blip r:embed="rId2" cstate="print"/>
          <a:stretch>
            <a:fillRect/>
          </a:stretch>
        </p:blipFill>
        <p:spPr bwMode="auto">
          <a:xfrm>
            <a:off x="899592" y="1749164"/>
            <a:ext cx="7488832" cy="4973715"/>
          </a:xfrm>
          <a:prstGeom prst="rect">
            <a:avLst/>
          </a:prstGeom>
          <a:noFill/>
        </p:spPr>
      </p:pic>
    </p:spTree>
  </p:cSld>
  <p:clrMapOvr>
    <a:masterClrMapping/>
  </p:clrMapOvr>
  <p:transition>
    <p:comb/>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908720"/>
            <a:ext cx="8229600" cy="1143000"/>
          </a:xfrm>
        </p:spPr>
        <p:txBody>
          <a:bodyPr>
            <a:noAutofit/>
          </a:bodyPr>
          <a:lstStyle/>
          <a:p>
            <a:r>
              <a:rPr lang="en-US" sz="2800" b="1" dirty="0" smtClean="0">
                <a:solidFill>
                  <a:schemeClr val="tx1">
                    <a:lumMod val="95000"/>
                    <a:lumOff val="5000"/>
                  </a:schemeClr>
                </a:solidFill>
                <a:latin typeface="Times New Roman" pitchFamily="18" charset="0"/>
                <a:cs typeface="Times New Roman" pitchFamily="18" charset="0"/>
              </a:rPr>
              <a:t>You can go as slowly or as fast as you wish, stop when and where you choose</a:t>
            </a:r>
            <a:r>
              <a:rPr lang="ru-RU" sz="2800" b="1" dirty="0" smtClean="0">
                <a:solidFill>
                  <a:schemeClr val="tx1">
                    <a:lumMod val="95000"/>
                    <a:lumOff val="5000"/>
                  </a:schemeClr>
                </a:solidFill>
                <a:latin typeface="Times New Roman" pitchFamily="18" charset="0"/>
                <a:cs typeface="Times New Roman" pitchFamily="18" charset="0"/>
              </a:rPr>
              <a:t>;</a:t>
            </a:r>
            <a:r>
              <a:rPr lang="en-US" sz="2800" b="1" dirty="0" smtClean="0">
                <a:solidFill>
                  <a:schemeClr val="tx1">
                    <a:lumMod val="95000"/>
                    <a:lumOff val="5000"/>
                  </a:schemeClr>
                </a:solidFill>
                <a:latin typeface="Times New Roman" pitchFamily="18" charset="0"/>
                <a:cs typeface="Times New Roman" pitchFamily="18" charset="0"/>
              </a:rPr>
              <a:t> you park the car on the side of the road, get out and go where  you like.</a:t>
            </a:r>
            <a:endParaRPr lang="ru-RU" sz="2800" b="1" dirty="0">
              <a:solidFill>
                <a:schemeClr val="tx1">
                  <a:lumMod val="95000"/>
                  <a:lumOff val="5000"/>
                </a:schemeClr>
              </a:solidFill>
              <a:latin typeface="Times New Roman" pitchFamily="18" charset="0"/>
              <a:cs typeface="Times New Roman" pitchFamily="18" charset="0"/>
            </a:endParaRPr>
          </a:p>
        </p:txBody>
      </p:sp>
      <p:pic>
        <p:nvPicPr>
          <p:cNvPr id="5123" name="Picture 3" descr="F:\Фото семинар\Бабченко Е.И\DSC_0358.JPG"/>
          <p:cNvPicPr>
            <a:picLocks noGrp="1" noChangeAspect="1" noChangeArrowheads="1"/>
          </p:cNvPicPr>
          <p:nvPr>
            <p:ph idx="1"/>
          </p:nvPr>
        </p:nvPicPr>
        <p:blipFill>
          <a:blip r:embed="rId2" cstate="print"/>
          <a:stretch>
            <a:fillRect/>
          </a:stretch>
        </p:blipFill>
        <p:spPr bwMode="auto">
          <a:xfrm>
            <a:off x="1045217" y="2348880"/>
            <a:ext cx="7218270" cy="4262865"/>
          </a:xfrm>
          <a:prstGeom prst="rect">
            <a:avLst/>
          </a:prstGeom>
          <a:noFill/>
        </p:spPr>
      </p:pic>
    </p:spTree>
  </p:cSld>
  <p:clrMapOvr>
    <a:masterClrMapping/>
  </p:clrMapOvr>
  <p:transition>
    <p:cover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404664"/>
            <a:ext cx="8229600" cy="1143000"/>
          </a:xfrm>
        </p:spPr>
        <p:txBody>
          <a:bodyPr>
            <a:noAutofit/>
          </a:bodyPr>
          <a:lstStyle/>
          <a:p>
            <a:r>
              <a:rPr lang="en-US" sz="2800" b="1" dirty="0" smtClean="0">
                <a:solidFill>
                  <a:schemeClr val="tx1">
                    <a:lumMod val="95000"/>
                    <a:lumOff val="5000"/>
                  </a:schemeClr>
                </a:solidFill>
                <a:latin typeface="Times New Roman" pitchFamily="18" charset="0"/>
                <a:cs typeface="Times New Roman" pitchFamily="18" charset="0"/>
              </a:rPr>
              <a:t>I like to feel the wind in my face, to see houses, trees and people flash past, to feel the real joy of speed.</a:t>
            </a:r>
            <a:endParaRPr lang="ru-RU" sz="2800" b="1" dirty="0">
              <a:solidFill>
                <a:schemeClr val="tx1">
                  <a:lumMod val="95000"/>
                  <a:lumOff val="5000"/>
                </a:schemeClr>
              </a:solidFill>
              <a:latin typeface="Times New Roman" pitchFamily="18" charset="0"/>
              <a:cs typeface="Times New Roman" pitchFamily="18" charset="0"/>
            </a:endParaRPr>
          </a:p>
        </p:txBody>
      </p:sp>
      <p:pic>
        <p:nvPicPr>
          <p:cNvPr id="6146" name="Picture 2" descr="F:\Фото семинар\Бабченко Е.И\25_02_2015_конкурс профмайстерності водії теоретична частина\DSC_9618.JPG"/>
          <p:cNvPicPr>
            <a:picLocks noGrp="1" noChangeAspect="1" noChangeArrowheads="1"/>
          </p:cNvPicPr>
          <p:nvPr>
            <p:ph idx="1"/>
          </p:nvPr>
        </p:nvPicPr>
        <p:blipFill>
          <a:blip r:embed="rId2" cstate="print"/>
          <a:stretch>
            <a:fillRect/>
          </a:stretch>
        </p:blipFill>
        <p:spPr bwMode="auto">
          <a:xfrm>
            <a:off x="971600" y="1844824"/>
            <a:ext cx="7256690" cy="4819538"/>
          </a:xfrm>
          <a:prstGeom prst="rect">
            <a:avLst/>
          </a:prstGeom>
          <a:noFill/>
        </p:spPr>
      </p:pic>
    </p:spTree>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0"/>
            <a:ext cx="8229600" cy="1143000"/>
          </a:xfrm>
        </p:spPr>
        <p:txBody>
          <a:bodyPr>
            <a:normAutofit/>
          </a:bodyPr>
          <a:lstStyle/>
          <a:p>
            <a:r>
              <a:rPr lang="en-US" sz="3200" b="1" dirty="0" smtClean="0">
                <a:solidFill>
                  <a:schemeClr val="tx1">
                    <a:lumMod val="95000"/>
                    <a:lumOff val="5000"/>
                  </a:schemeClr>
                </a:solidFill>
                <a:latin typeface="Times New Roman" pitchFamily="18" charset="0"/>
                <a:cs typeface="Times New Roman" pitchFamily="18" charset="0"/>
              </a:rPr>
              <a:t>Indeed your impressions are unforgettable.</a:t>
            </a:r>
            <a:endParaRPr lang="ru-RU" sz="3200" b="1" dirty="0">
              <a:solidFill>
                <a:schemeClr val="tx1">
                  <a:lumMod val="95000"/>
                  <a:lumOff val="5000"/>
                </a:schemeClr>
              </a:solidFill>
              <a:latin typeface="Times New Roman" pitchFamily="18" charset="0"/>
              <a:cs typeface="Times New Roman" pitchFamily="18" charset="0"/>
            </a:endParaRPr>
          </a:p>
        </p:txBody>
      </p:sp>
      <p:pic>
        <p:nvPicPr>
          <p:cNvPr id="7170" name="Picture 2" descr="F:\Фото семинар\Бабченко Е.И\25_02_2015_конкурс профмайстерності водії теоретична частина\DSC_9624.JPG"/>
          <p:cNvPicPr>
            <a:picLocks noGrp="1" noChangeAspect="1" noChangeArrowheads="1"/>
          </p:cNvPicPr>
          <p:nvPr>
            <p:ph idx="1"/>
          </p:nvPr>
        </p:nvPicPr>
        <p:blipFill>
          <a:blip r:embed="rId2" cstate="print"/>
          <a:stretch>
            <a:fillRect/>
          </a:stretch>
        </p:blipFill>
        <p:spPr bwMode="auto">
          <a:xfrm>
            <a:off x="755576" y="1484784"/>
            <a:ext cx="7727244" cy="5132056"/>
          </a:xfrm>
          <a:prstGeom prst="rect">
            <a:avLst/>
          </a:prstGeom>
          <a:noFill/>
        </p:spPr>
      </p:pic>
    </p:spTree>
  </p:cSld>
  <p:clrMapOvr>
    <a:masterClrMapping/>
  </p:clrMapOvr>
  <p:transition>
    <p:cover dir="d"/>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1652</TotalTime>
  <Words>1117</Words>
  <Application>Microsoft Office PowerPoint</Application>
  <PresentationFormat>Экран (4:3)</PresentationFormat>
  <Paragraphs>101</Paragraphs>
  <Slides>54</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54</vt:i4>
      </vt:variant>
    </vt:vector>
  </HeadingPairs>
  <TitlesOfParts>
    <vt:vector size="55" baseType="lpstr">
      <vt:lpstr>Поток</vt:lpstr>
      <vt:lpstr>Слайд 1</vt:lpstr>
      <vt:lpstr>Our professions       </vt:lpstr>
      <vt:lpstr>Driver</vt:lpstr>
      <vt:lpstr>My future profession is a driver. I like driving very much. I think this profession is the very important one. I can driving. I hold the wheel like a professional.  </vt:lpstr>
      <vt:lpstr> As for me there is nothing better than to travel by car – a good, fast car I mean. Travel by car is a more personal experience.  </vt:lpstr>
      <vt:lpstr>You just sit down at the wheel, switch on the motor, step on the pedal with your foot and off the car goes.</vt:lpstr>
      <vt:lpstr>You can go as slowly or as fast as you wish, stop when and where you choose; you park the car on the side of the road, get out and go where  you like.</vt:lpstr>
      <vt:lpstr>I like to feel the wind in my face, to see houses, trees and people flash past, to feel the real joy of speed.</vt:lpstr>
      <vt:lpstr>Indeed your impressions are unforgettable.</vt:lpstr>
      <vt:lpstr>    Auto – fitter A car is a symbol of freedom and responsibility. But teen driving is full of risk.</vt:lpstr>
      <vt:lpstr>The mixture of alcohol and driving is specially dangerous. Frankly speaking I haven’t been in a single accident.</vt:lpstr>
      <vt:lpstr>I can repair cars. I help my father at the service station. I can change a tyre. I can fill the tyres with air and wash the car.</vt:lpstr>
      <vt:lpstr>I can start the engine and charge the battery.   I want to continue my father’s career.</vt:lpstr>
      <vt:lpstr>My future profession is interesting, important and highly-paid. The profession of an auto -fitter demands a high level of manual skills and a certain period of practical and theoretical training</vt:lpstr>
      <vt:lpstr>We are trained to be highly qualified auto -fitter. We must know the structure of a car. We study it at the special subjects. We study features of metals at the Physics and Chemistry lessons.  </vt:lpstr>
      <vt:lpstr>Once a week we have practical training in our workshop and can remove disrepairs with the help of such tools as a file. </vt:lpstr>
      <vt:lpstr>a drill </vt:lpstr>
      <vt:lpstr>  a probe,           a spanner         </vt:lpstr>
      <vt:lpstr>      a chisel                     a nut </vt:lpstr>
      <vt:lpstr>      a screwdriver,                a vice  </vt:lpstr>
      <vt:lpstr>a hammer,   a special equipment.    </vt:lpstr>
      <vt:lpstr>It is necessary to follow the rules of safety techniques to prevent accidents. In future I want to have my own business and my own car.  I think studying at the lyceum helps my dream to become true.</vt:lpstr>
      <vt:lpstr>        Plasterers mix and then paste plaster onto the interior surfaces of buildings to prepare them for decoration. </vt:lpstr>
      <vt:lpstr>The main role of a plasterer is to paste layers of plaster onto walls, floors and ceilings. Plastering serves a protective function, it makes buildings stronger, and it has an aesthetic function. </vt:lpstr>
      <vt:lpstr>Plastering is a dusty and wet job, and in winter you get very cold hands; your skin can develop painful cracks. It’s also tiring and sometimes unpredictable; things can go wrong, meaning that a job can take longer than predicted.</vt:lpstr>
      <vt:lpstr>     It is, however, a skilled job that impresses many people. Every day is different and you never come across the same job twice.  </vt:lpstr>
      <vt:lpstr>To be a good plasterer, you need an eye for detail, the ability to pick up specialist techniques quickly, and good health.</vt:lpstr>
      <vt:lpstr>Being good at maths is also useful, as you have to work out material quantities and costs in order to price jobs accurately.</vt:lpstr>
      <vt:lpstr>You also need good people skills, as it is important to keep your customers happy. It is a skilled job and there is a high need in good plasterers.   </vt:lpstr>
      <vt:lpstr>I want to become an operator of computer. I am interested in computers. It is a whole new world. </vt:lpstr>
      <vt:lpstr>Many people continue careers of their parents or grand parents but it is not the case with me. My mother is a teacher and my father is a driver. But I don't want to be neither a teacher nor a driver. </vt:lpstr>
      <vt:lpstr>My favourite subjects are mathematics, physics, and, of course, computer science. I am not interested in such subjects as geography, biology or chemistry. My hobby is computer games and computer programming. </vt:lpstr>
      <vt:lpstr>I have a computer at home and can spend hours working at it. It is much easier to do things on computer, for example to write a composition.</vt:lpstr>
      <vt:lpstr>You can change the text as many times as you want and you don't need to rewrite everything if you changed something. </vt:lpstr>
      <vt:lpstr>I think that the profession can give many opportunities. Computers are the most rapidly changing sphere of modern technology.</vt:lpstr>
      <vt:lpstr> We are living in the age of information. And I think that the future is just filled with computers. </vt:lpstr>
      <vt:lpstr>Today people can work, go shopping or even go on dates sitting at their computers.    </vt:lpstr>
      <vt:lpstr>Welder Nowadays welding is used instead of bolting and riveting. It is also a basic process in the manufacture of machinery</vt:lpstr>
      <vt:lpstr>There are two kinds of welding: pressure welding and heat welding. Pressure welding is the process, when the weld is achieved by pressure.</vt:lpstr>
      <vt:lpstr>Heat welding is the process when the weld is achieved by heat.  The welding process depends greatly on the properties of the metals, the purpose of their application and the available equipment</vt:lpstr>
      <vt:lpstr>Welding processes are classified according to the sources of heat and pressure.</vt:lpstr>
      <vt:lpstr>Other joining processes are laser welding and electron-beam welding. Gas welding is a non – pressure process using heat from gas flame.</vt:lpstr>
      <vt:lpstr>    Should I Become a Secretary? </vt:lpstr>
      <vt:lpstr>Secretaries are responsible for the administrative, planning, and organizational duties involved in maintaining a business.</vt:lpstr>
      <vt:lpstr>They have a wide variety of daily tasks, such as manning the phones, making appointments and scheduling meetings, handling filing systems, and organizing mail.</vt:lpstr>
      <vt:lpstr>Most commonly, secretaries work for businesses, law or medical offices, or hospitals, but some positions allow secretaries to work from home. </vt:lpstr>
      <vt:lpstr>Most secretaries have full-time schedules, though those who work from home may have schedules that are more flexible.</vt:lpstr>
      <vt:lpstr>Secretaries often handle confidential information, so they must be discreet and respectful of their employers and clients.</vt:lpstr>
      <vt:lpstr>I really enjoy talking to people, making company and being responsible for organizing and scheduling things.</vt:lpstr>
      <vt:lpstr> I have been doing this for years and have a good skills in it, so I believe I can be a pretty good secretary. </vt:lpstr>
      <vt:lpstr>I can see myself doing a good job here and enjoying it. That is the main reason for my job preferences.</vt:lpstr>
      <vt:lpstr>From my point of view, secretary is a very important element in the office. She keeps the boss informed about important things, takes care of the schedule and represents a first line of contact for the guests. </vt:lpstr>
      <vt:lpstr>What more, a good secretary should do her best to keep the atmosphere in an office positive and motivating, what I always try to do. </vt:lpstr>
      <vt:lpstr>I would really love to carry out these duties and that’s why I want to get this position. However, it is up to you to consider if I am a right candidate, or not.</vt:lpstr>
    </vt:vector>
  </TitlesOfParts>
  <Company>MultiDVD Team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Методична розробка уроку-презентації з англійської мови  на тему: Системи двигуна внутрішнього згорання. “The systems of the internal combustion engine”</dc:title>
  <dc:creator>Samsung</dc:creator>
  <cp:lastModifiedBy>Radiolus</cp:lastModifiedBy>
  <cp:revision>145</cp:revision>
  <dcterms:created xsi:type="dcterms:W3CDTF">2013-01-09T19:18:40Z</dcterms:created>
  <dcterms:modified xsi:type="dcterms:W3CDTF">2016-11-21T11:13:02Z</dcterms:modified>
</cp:coreProperties>
</file>