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8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789" autoAdjust="0"/>
  </p:normalViewPr>
  <p:slideViewPr>
    <p:cSldViewPr>
      <p:cViewPr varScale="1">
        <p:scale>
          <a:sx n="90" d="100"/>
          <a:sy n="90" d="100"/>
        </p:scale>
        <p:origin x="-64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EF24B6-CECE-4195-AD36-8EAC29B5070D}" type="doc">
      <dgm:prSet loTypeId="urn:microsoft.com/office/officeart/2005/8/layout/radial1" loCatId="cycle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926F5DD4-1D4A-45CA-90E2-D536091DAEF7}">
      <dgm:prSet phldrT="[Текст]"/>
      <dgm:spPr/>
      <dgm:t>
        <a:bodyPr/>
        <a:lstStyle/>
        <a:p>
          <a:r>
            <a:rPr lang="uk-UA" dirty="0" smtClean="0"/>
            <a:t>Форми роботи</a:t>
          </a:r>
          <a:endParaRPr lang="uk-UA" dirty="0"/>
        </a:p>
      </dgm:t>
    </dgm:pt>
    <dgm:pt modelId="{751F9E16-94ED-41D4-AFCA-74BD85C2D3E3}" type="parTrans" cxnId="{9FFAB097-3C01-4E9B-AC99-766457DE1BF8}">
      <dgm:prSet/>
      <dgm:spPr/>
      <dgm:t>
        <a:bodyPr/>
        <a:lstStyle/>
        <a:p>
          <a:endParaRPr lang="uk-UA"/>
        </a:p>
      </dgm:t>
    </dgm:pt>
    <dgm:pt modelId="{9F9970F6-356F-4C4C-B97C-AF24DEA87BC2}" type="sibTrans" cxnId="{9FFAB097-3C01-4E9B-AC99-766457DE1BF8}">
      <dgm:prSet/>
      <dgm:spPr/>
      <dgm:t>
        <a:bodyPr/>
        <a:lstStyle/>
        <a:p>
          <a:endParaRPr lang="uk-UA"/>
        </a:p>
      </dgm:t>
    </dgm:pt>
    <dgm:pt modelId="{9A3ACCA8-FDC7-44B7-8702-02050C44E0D0}">
      <dgm:prSet phldrT="[Текст]" custT="1"/>
      <dgm:spPr/>
      <dgm:t>
        <a:bodyPr/>
        <a:lstStyle/>
        <a:p>
          <a:r>
            <a:rPr lang="uk-UA" sz="1400" b="1" dirty="0" smtClean="0"/>
            <a:t>Робота в парах</a:t>
          </a:r>
          <a:endParaRPr lang="uk-UA" sz="1400" b="1" dirty="0"/>
        </a:p>
      </dgm:t>
    </dgm:pt>
    <dgm:pt modelId="{F6D7A8DE-B835-4694-A068-62D3355B34B5}" type="parTrans" cxnId="{261E365D-A5B6-420C-B40E-BECBE42176EF}">
      <dgm:prSet/>
      <dgm:spPr/>
      <dgm:t>
        <a:bodyPr/>
        <a:lstStyle/>
        <a:p>
          <a:endParaRPr lang="uk-UA"/>
        </a:p>
      </dgm:t>
    </dgm:pt>
    <dgm:pt modelId="{B5EDA44A-77D0-464B-B748-72EA286D3FA5}" type="sibTrans" cxnId="{261E365D-A5B6-420C-B40E-BECBE42176EF}">
      <dgm:prSet/>
      <dgm:spPr/>
      <dgm:t>
        <a:bodyPr/>
        <a:lstStyle/>
        <a:p>
          <a:endParaRPr lang="uk-UA"/>
        </a:p>
      </dgm:t>
    </dgm:pt>
    <dgm:pt modelId="{E265C2A1-327E-4525-885D-B527C99154FF}">
      <dgm:prSet phldrT="[Текст]" custT="1"/>
      <dgm:spPr/>
      <dgm:t>
        <a:bodyPr/>
        <a:lstStyle/>
        <a:p>
          <a:r>
            <a:rPr lang="uk-UA" sz="1400" b="1" dirty="0" smtClean="0"/>
            <a:t>Робота в малих групах</a:t>
          </a:r>
          <a:endParaRPr lang="uk-UA" sz="1400" b="1" dirty="0"/>
        </a:p>
      </dgm:t>
    </dgm:pt>
    <dgm:pt modelId="{AF3FF170-CF1E-40F0-B5BB-3991B4A40720}" type="parTrans" cxnId="{088ABD24-D599-40BE-AA03-9A4026D09689}">
      <dgm:prSet/>
      <dgm:spPr/>
      <dgm:t>
        <a:bodyPr/>
        <a:lstStyle/>
        <a:p>
          <a:endParaRPr lang="uk-UA"/>
        </a:p>
      </dgm:t>
    </dgm:pt>
    <dgm:pt modelId="{5B59E82A-5499-4BB7-B311-F4970641D79E}" type="sibTrans" cxnId="{088ABD24-D599-40BE-AA03-9A4026D09689}">
      <dgm:prSet/>
      <dgm:spPr/>
      <dgm:t>
        <a:bodyPr/>
        <a:lstStyle/>
        <a:p>
          <a:endParaRPr lang="uk-UA"/>
        </a:p>
      </dgm:t>
    </dgm:pt>
    <dgm:pt modelId="{EC608965-8CDC-4BE0-994B-49A79FBC43CE}">
      <dgm:prSet phldrT="[Текст]" custT="1"/>
      <dgm:spPr/>
      <dgm:t>
        <a:bodyPr/>
        <a:lstStyle/>
        <a:p>
          <a:r>
            <a:rPr lang="uk-UA" sz="1400" b="1" smtClean="0"/>
            <a:t>Індиві-дуальна</a:t>
          </a:r>
          <a:r>
            <a:rPr lang="uk-UA" sz="1400" b="1" dirty="0" smtClean="0"/>
            <a:t> робота</a:t>
          </a:r>
          <a:endParaRPr lang="uk-UA" sz="1400" b="1" dirty="0"/>
        </a:p>
      </dgm:t>
    </dgm:pt>
    <dgm:pt modelId="{14827317-147D-408D-87FE-7F9FF358EA1E}" type="parTrans" cxnId="{4A50A7DA-FEB8-427A-B5EA-B3BD0DAA92EF}">
      <dgm:prSet/>
      <dgm:spPr/>
      <dgm:t>
        <a:bodyPr/>
        <a:lstStyle/>
        <a:p>
          <a:endParaRPr lang="uk-UA"/>
        </a:p>
      </dgm:t>
    </dgm:pt>
    <dgm:pt modelId="{2CDDA901-5256-4B74-A484-1FFEC9A0F734}" type="sibTrans" cxnId="{4A50A7DA-FEB8-427A-B5EA-B3BD0DAA92EF}">
      <dgm:prSet/>
      <dgm:spPr/>
      <dgm:t>
        <a:bodyPr/>
        <a:lstStyle/>
        <a:p>
          <a:endParaRPr lang="uk-UA"/>
        </a:p>
      </dgm:t>
    </dgm:pt>
    <dgm:pt modelId="{6A5C57CC-28AC-4901-A02F-0785F4252A12}">
      <dgm:prSet phldrT="[Текст]" custT="1"/>
      <dgm:spPr/>
      <dgm:t>
        <a:bodyPr/>
        <a:lstStyle/>
        <a:p>
          <a:r>
            <a:rPr lang="uk-UA" sz="1400" b="1" dirty="0" err="1" smtClean="0"/>
            <a:t>Колек-тивна</a:t>
          </a:r>
          <a:r>
            <a:rPr lang="uk-UA" sz="1400" b="1" dirty="0" smtClean="0"/>
            <a:t> робота</a:t>
          </a:r>
          <a:endParaRPr lang="uk-UA" sz="1400" b="1" dirty="0"/>
        </a:p>
      </dgm:t>
    </dgm:pt>
    <dgm:pt modelId="{EBD15D95-9DC4-43E9-A032-077834E1881F}" type="parTrans" cxnId="{AB1F708F-298B-411F-89B5-8FB22ED210D1}">
      <dgm:prSet/>
      <dgm:spPr/>
      <dgm:t>
        <a:bodyPr/>
        <a:lstStyle/>
        <a:p>
          <a:endParaRPr lang="uk-UA"/>
        </a:p>
      </dgm:t>
    </dgm:pt>
    <dgm:pt modelId="{69C1F4FD-071A-4340-BF39-82FECCF528A2}" type="sibTrans" cxnId="{AB1F708F-298B-411F-89B5-8FB22ED210D1}">
      <dgm:prSet/>
      <dgm:spPr/>
      <dgm:t>
        <a:bodyPr/>
        <a:lstStyle/>
        <a:p>
          <a:endParaRPr lang="uk-UA"/>
        </a:p>
      </dgm:t>
    </dgm:pt>
    <dgm:pt modelId="{0828E661-DE2B-4029-8644-776956040D29}" type="pres">
      <dgm:prSet presAssocID="{A7EF24B6-CECE-4195-AD36-8EAC29B5070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5B77A77-E975-4EC0-A22B-CCF8ADE15C2E}" type="pres">
      <dgm:prSet presAssocID="{926F5DD4-1D4A-45CA-90E2-D536091DAEF7}" presName="centerShape" presStyleLbl="node0" presStyleIdx="0" presStyleCnt="1"/>
      <dgm:spPr/>
      <dgm:t>
        <a:bodyPr/>
        <a:lstStyle/>
        <a:p>
          <a:endParaRPr lang="uk-UA"/>
        </a:p>
      </dgm:t>
    </dgm:pt>
    <dgm:pt modelId="{1042B8CE-DDEC-41E1-B9F5-8102B00A8523}" type="pres">
      <dgm:prSet presAssocID="{F6D7A8DE-B835-4694-A068-62D3355B34B5}" presName="Name9" presStyleLbl="parChTrans1D2" presStyleIdx="0" presStyleCnt="4"/>
      <dgm:spPr/>
      <dgm:t>
        <a:bodyPr/>
        <a:lstStyle/>
        <a:p>
          <a:endParaRPr lang="uk-UA"/>
        </a:p>
      </dgm:t>
    </dgm:pt>
    <dgm:pt modelId="{105BE68B-B853-40B2-9098-6AAE207AF104}" type="pres">
      <dgm:prSet presAssocID="{F6D7A8DE-B835-4694-A068-62D3355B34B5}" presName="connTx" presStyleLbl="parChTrans1D2" presStyleIdx="0" presStyleCnt="4"/>
      <dgm:spPr/>
      <dgm:t>
        <a:bodyPr/>
        <a:lstStyle/>
        <a:p>
          <a:endParaRPr lang="uk-UA"/>
        </a:p>
      </dgm:t>
    </dgm:pt>
    <dgm:pt modelId="{9DC65D83-2478-4E65-83B0-8C9A4D266999}" type="pres">
      <dgm:prSet presAssocID="{9A3ACCA8-FDC7-44B7-8702-02050C44E0D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712202-583B-42FF-B64D-2B81E7C2708D}" type="pres">
      <dgm:prSet presAssocID="{AF3FF170-CF1E-40F0-B5BB-3991B4A40720}" presName="Name9" presStyleLbl="parChTrans1D2" presStyleIdx="1" presStyleCnt="4"/>
      <dgm:spPr/>
      <dgm:t>
        <a:bodyPr/>
        <a:lstStyle/>
        <a:p>
          <a:endParaRPr lang="uk-UA"/>
        </a:p>
      </dgm:t>
    </dgm:pt>
    <dgm:pt modelId="{FC3D5C89-675F-4800-9C9E-C0EAC1C714FF}" type="pres">
      <dgm:prSet presAssocID="{AF3FF170-CF1E-40F0-B5BB-3991B4A40720}" presName="connTx" presStyleLbl="parChTrans1D2" presStyleIdx="1" presStyleCnt="4"/>
      <dgm:spPr/>
      <dgm:t>
        <a:bodyPr/>
        <a:lstStyle/>
        <a:p>
          <a:endParaRPr lang="uk-UA"/>
        </a:p>
      </dgm:t>
    </dgm:pt>
    <dgm:pt modelId="{0B5F7B17-0A5E-486E-A18E-A761BBE3B975}" type="pres">
      <dgm:prSet presAssocID="{E265C2A1-327E-4525-885D-B527C99154F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B146288-C6DA-4693-BA5A-5EC86FE8BAE9}" type="pres">
      <dgm:prSet presAssocID="{14827317-147D-408D-87FE-7F9FF358EA1E}" presName="Name9" presStyleLbl="parChTrans1D2" presStyleIdx="2" presStyleCnt="4"/>
      <dgm:spPr/>
      <dgm:t>
        <a:bodyPr/>
        <a:lstStyle/>
        <a:p>
          <a:endParaRPr lang="uk-UA"/>
        </a:p>
      </dgm:t>
    </dgm:pt>
    <dgm:pt modelId="{28AE0576-1B3E-4BD3-B60D-CBA9AFAA2F8F}" type="pres">
      <dgm:prSet presAssocID="{14827317-147D-408D-87FE-7F9FF358EA1E}" presName="connTx" presStyleLbl="parChTrans1D2" presStyleIdx="2" presStyleCnt="4"/>
      <dgm:spPr/>
      <dgm:t>
        <a:bodyPr/>
        <a:lstStyle/>
        <a:p>
          <a:endParaRPr lang="uk-UA"/>
        </a:p>
      </dgm:t>
    </dgm:pt>
    <dgm:pt modelId="{731A2373-4EB1-40A1-9311-CDEF6E080E7F}" type="pres">
      <dgm:prSet presAssocID="{EC608965-8CDC-4BE0-994B-49A79FBC43CE}" presName="node" presStyleLbl="node1" presStyleIdx="2" presStyleCnt="4" custScaleX="9936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E2AB665-F483-4768-869F-CC3769B01A53}" type="pres">
      <dgm:prSet presAssocID="{EBD15D95-9DC4-43E9-A032-077834E1881F}" presName="Name9" presStyleLbl="parChTrans1D2" presStyleIdx="3" presStyleCnt="4"/>
      <dgm:spPr/>
      <dgm:t>
        <a:bodyPr/>
        <a:lstStyle/>
        <a:p>
          <a:endParaRPr lang="uk-UA"/>
        </a:p>
      </dgm:t>
    </dgm:pt>
    <dgm:pt modelId="{43E55CBE-8FA9-4F0A-BB3C-342DA68D22B0}" type="pres">
      <dgm:prSet presAssocID="{EBD15D95-9DC4-43E9-A032-077834E1881F}" presName="connTx" presStyleLbl="parChTrans1D2" presStyleIdx="3" presStyleCnt="4"/>
      <dgm:spPr/>
      <dgm:t>
        <a:bodyPr/>
        <a:lstStyle/>
        <a:p>
          <a:endParaRPr lang="uk-UA"/>
        </a:p>
      </dgm:t>
    </dgm:pt>
    <dgm:pt modelId="{07F1F58C-4ED0-4E74-8CA8-2508C17ED6F0}" type="pres">
      <dgm:prSet presAssocID="{6A5C57CC-28AC-4901-A02F-0785F4252A12}" presName="node" presStyleLbl="node1" presStyleIdx="3" presStyleCnt="4" custScaleX="10477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FFAB097-3C01-4E9B-AC99-766457DE1BF8}" srcId="{A7EF24B6-CECE-4195-AD36-8EAC29B5070D}" destId="{926F5DD4-1D4A-45CA-90E2-D536091DAEF7}" srcOrd="0" destOrd="0" parTransId="{751F9E16-94ED-41D4-AFCA-74BD85C2D3E3}" sibTransId="{9F9970F6-356F-4C4C-B97C-AF24DEA87BC2}"/>
    <dgm:cxn modelId="{8466C335-8A50-42FB-B8AA-73ED89651573}" type="presOf" srcId="{F6D7A8DE-B835-4694-A068-62D3355B34B5}" destId="{1042B8CE-DDEC-41E1-B9F5-8102B00A8523}" srcOrd="0" destOrd="0" presId="urn:microsoft.com/office/officeart/2005/8/layout/radial1"/>
    <dgm:cxn modelId="{BBA80D27-B239-434B-9152-86344C87FFCA}" type="presOf" srcId="{EBD15D95-9DC4-43E9-A032-077834E1881F}" destId="{4E2AB665-F483-4768-869F-CC3769B01A53}" srcOrd="0" destOrd="0" presId="urn:microsoft.com/office/officeart/2005/8/layout/radial1"/>
    <dgm:cxn modelId="{4034B822-9F69-4A48-8B7F-8316C6064186}" type="presOf" srcId="{E265C2A1-327E-4525-885D-B527C99154FF}" destId="{0B5F7B17-0A5E-486E-A18E-A761BBE3B975}" srcOrd="0" destOrd="0" presId="urn:microsoft.com/office/officeart/2005/8/layout/radial1"/>
    <dgm:cxn modelId="{AB1F708F-298B-411F-89B5-8FB22ED210D1}" srcId="{926F5DD4-1D4A-45CA-90E2-D536091DAEF7}" destId="{6A5C57CC-28AC-4901-A02F-0785F4252A12}" srcOrd="3" destOrd="0" parTransId="{EBD15D95-9DC4-43E9-A032-077834E1881F}" sibTransId="{69C1F4FD-071A-4340-BF39-82FECCF528A2}"/>
    <dgm:cxn modelId="{9B06222D-E8B0-4FBA-8086-8A2C193B1D83}" type="presOf" srcId="{6A5C57CC-28AC-4901-A02F-0785F4252A12}" destId="{07F1F58C-4ED0-4E74-8CA8-2508C17ED6F0}" srcOrd="0" destOrd="0" presId="urn:microsoft.com/office/officeart/2005/8/layout/radial1"/>
    <dgm:cxn modelId="{327E1DB2-1F08-4A55-B0AE-A49261595970}" type="presOf" srcId="{926F5DD4-1D4A-45CA-90E2-D536091DAEF7}" destId="{55B77A77-E975-4EC0-A22B-CCF8ADE15C2E}" srcOrd="0" destOrd="0" presId="urn:microsoft.com/office/officeart/2005/8/layout/radial1"/>
    <dgm:cxn modelId="{CF0F767F-5BA9-4A9D-B7D4-06E367916C10}" type="presOf" srcId="{EBD15D95-9DC4-43E9-A032-077834E1881F}" destId="{43E55CBE-8FA9-4F0A-BB3C-342DA68D22B0}" srcOrd="1" destOrd="0" presId="urn:microsoft.com/office/officeart/2005/8/layout/radial1"/>
    <dgm:cxn modelId="{342E5FDF-51C1-44CD-86DE-B30E6FF5AE9E}" type="presOf" srcId="{F6D7A8DE-B835-4694-A068-62D3355B34B5}" destId="{105BE68B-B853-40B2-9098-6AAE207AF104}" srcOrd="1" destOrd="0" presId="urn:microsoft.com/office/officeart/2005/8/layout/radial1"/>
    <dgm:cxn modelId="{261E365D-A5B6-420C-B40E-BECBE42176EF}" srcId="{926F5DD4-1D4A-45CA-90E2-D536091DAEF7}" destId="{9A3ACCA8-FDC7-44B7-8702-02050C44E0D0}" srcOrd="0" destOrd="0" parTransId="{F6D7A8DE-B835-4694-A068-62D3355B34B5}" sibTransId="{B5EDA44A-77D0-464B-B748-72EA286D3FA5}"/>
    <dgm:cxn modelId="{088ABD24-D599-40BE-AA03-9A4026D09689}" srcId="{926F5DD4-1D4A-45CA-90E2-D536091DAEF7}" destId="{E265C2A1-327E-4525-885D-B527C99154FF}" srcOrd="1" destOrd="0" parTransId="{AF3FF170-CF1E-40F0-B5BB-3991B4A40720}" sibTransId="{5B59E82A-5499-4BB7-B311-F4970641D79E}"/>
    <dgm:cxn modelId="{C9A0AA52-E5F7-4131-9924-EF3018B78E06}" type="presOf" srcId="{AF3FF170-CF1E-40F0-B5BB-3991B4A40720}" destId="{19712202-583B-42FF-B64D-2B81E7C2708D}" srcOrd="0" destOrd="0" presId="urn:microsoft.com/office/officeart/2005/8/layout/radial1"/>
    <dgm:cxn modelId="{766DEBE5-EA44-4AFA-9815-4331F2403631}" type="presOf" srcId="{14827317-147D-408D-87FE-7F9FF358EA1E}" destId="{7B146288-C6DA-4693-BA5A-5EC86FE8BAE9}" srcOrd="0" destOrd="0" presId="urn:microsoft.com/office/officeart/2005/8/layout/radial1"/>
    <dgm:cxn modelId="{C1F189F1-36F9-46CB-89FC-848C50AC00D1}" type="presOf" srcId="{AF3FF170-CF1E-40F0-B5BB-3991B4A40720}" destId="{FC3D5C89-675F-4800-9C9E-C0EAC1C714FF}" srcOrd="1" destOrd="0" presId="urn:microsoft.com/office/officeart/2005/8/layout/radial1"/>
    <dgm:cxn modelId="{5034A0E2-CE78-4143-A83A-70210CD97B3A}" type="presOf" srcId="{14827317-147D-408D-87FE-7F9FF358EA1E}" destId="{28AE0576-1B3E-4BD3-B60D-CBA9AFAA2F8F}" srcOrd="1" destOrd="0" presId="urn:microsoft.com/office/officeart/2005/8/layout/radial1"/>
    <dgm:cxn modelId="{CEC0555F-31C1-4F27-B071-CFD7986ADC70}" type="presOf" srcId="{A7EF24B6-CECE-4195-AD36-8EAC29B5070D}" destId="{0828E661-DE2B-4029-8644-776956040D29}" srcOrd="0" destOrd="0" presId="urn:microsoft.com/office/officeart/2005/8/layout/radial1"/>
    <dgm:cxn modelId="{DEDD9036-997F-4CDE-82D8-B954F4489A36}" type="presOf" srcId="{EC608965-8CDC-4BE0-994B-49A79FBC43CE}" destId="{731A2373-4EB1-40A1-9311-CDEF6E080E7F}" srcOrd="0" destOrd="0" presId="urn:microsoft.com/office/officeart/2005/8/layout/radial1"/>
    <dgm:cxn modelId="{92EA27DD-E742-4B6F-9E04-3F32C03F835F}" type="presOf" srcId="{9A3ACCA8-FDC7-44B7-8702-02050C44E0D0}" destId="{9DC65D83-2478-4E65-83B0-8C9A4D266999}" srcOrd="0" destOrd="0" presId="urn:microsoft.com/office/officeart/2005/8/layout/radial1"/>
    <dgm:cxn modelId="{4A50A7DA-FEB8-427A-B5EA-B3BD0DAA92EF}" srcId="{926F5DD4-1D4A-45CA-90E2-D536091DAEF7}" destId="{EC608965-8CDC-4BE0-994B-49A79FBC43CE}" srcOrd="2" destOrd="0" parTransId="{14827317-147D-408D-87FE-7F9FF358EA1E}" sibTransId="{2CDDA901-5256-4B74-A484-1FFEC9A0F734}"/>
    <dgm:cxn modelId="{F3515484-A8EB-4C35-86EE-3DE8BB21060A}" type="presParOf" srcId="{0828E661-DE2B-4029-8644-776956040D29}" destId="{55B77A77-E975-4EC0-A22B-CCF8ADE15C2E}" srcOrd="0" destOrd="0" presId="urn:microsoft.com/office/officeart/2005/8/layout/radial1"/>
    <dgm:cxn modelId="{68527DE2-44B3-4357-A975-152F8B920711}" type="presParOf" srcId="{0828E661-DE2B-4029-8644-776956040D29}" destId="{1042B8CE-DDEC-41E1-B9F5-8102B00A8523}" srcOrd="1" destOrd="0" presId="urn:microsoft.com/office/officeart/2005/8/layout/radial1"/>
    <dgm:cxn modelId="{D267ED2B-0FAB-443E-8651-C50914B9259F}" type="presParOf" srcId="{1042B8CE-DDEC-41E1-B9F5-8102B00A8523}" destId="{105BE68B-B853-40B2-9098-6AAE207AF104}" srcOrd="0" destOrd="0" presId="urn:microsoft.com/office/officeart/2005/8/layout/radial1"/>
    <dgm:cxn modelId="{CEE286B2-C01B-4887-8381-C004570F15D1}" type="presParOf" srcId="{0828E661-DE2B-4029-8644-776956040D29}" destId="{9DC65D83-2478-4E65-83B0-8C9A4D266999}" srcOrd="2" destOrd="0" presId="urn:microsoft.com/office/officeart/2005/8/layout/radial1"/>
    <dgm:cxn modelId="{35B05662-F1F6-4BB5-939D-07C631FE547B}" type="presParOf" srcId="{0828E661-DE2B-4029-8644-776956040D29}" destId="{19712202-583B-42FF-B64D-2B81E7C2708D}" srcOrd="3" destOrd="0" presId="urn:microsoft.com/office/officeart/2005/8/layout/radial1"/>
    <dgm:cxn modelId="{C3087F92-33D6-4DEA-AE3C-7EBAC04669AF}" type="presParOf" srcId="{19712202-583B-42FF-B64D-2B81E7C2708D}" destId="{FC3D5C89-675F-4800-9C9E-C0EAC1C714FF}" srcOrd="0" destOrd="0" presId="urn:microsoft.com/office/officeart/2005/8/layout/radial1"/>
    <dgm:cxn modelId="{7EE6416F-FA49-45BD-BC54-287754DF9FDB}" type="presParOf" srcId="{0828E661-DE2B-4029-8644-776956040D29}" destId="{0B5F7B17-0A5E-486E-A18E-A761BBE3B975}" srcOrd="4" destOrd="0" presId="urn:microsoft.com/office/officeart/2005/8/layout/radial1"/>
    <dgm:cxn modelId="{A6A23371-FD5F-4AA5-B925-EA8EE7582BBA}" type="presParOf" srcId="{0828E661-DE2B-4029-8644-776956040D29}" destId="{7B146288-C6DA-4693-BA5A-5EC86FE8BAE9}" srcOrd="5" destOrd="0" presId="urn:microsoft.com/office/officeart/2005/8/layout/radial1"/>
    <dgm:cxn modelId="{44E63A8F-28A1-4963-9517-2F3B08925AFF}" type="presParOf" srcId="{7B146288-C6DA-4693-BA5A-5EC86FE8BAE9}" destId="{28AE0576-1B3E-4BD3-B60D-CBA9AFAA2F8F}" srcOrd="0" destOrd="0" presId="urn:microsoft.com/office/officeart/2005/8/layout/radial1"/>
    <dgm:cxn modelId="{92BCE5C0-7036-43F2-8163-7B1F0BECDAE2}" type="presParOf" srcId="{0828E661-DE2B-4029-8644-776956040D29}" destId="{731A2373-4EB1-40A1-9311-CDEF6E080E7F}" srcOrd="6" destOrd="0" presId="urn:microsoft.com/office/officeart/2005/8/layout/radial1"/>
    <dgm:cxn modelId="{AB42C01C-8F9C-472A-9362-2C41F6920191}" type="presParOf" srcId="{0828E661-DE2B-4029-8644-776956040D29}" destId="{4E2AB665-F483-4768-869F-CC3769B01A53}" srcOrd="7" destOrd="0" presId="urn:microsoft.com/office/officeart/2005/8/layout/radial1"/>
    <dgm:cxn modelId="{60FBB31B-FF72-4999-9FD0-234DE4F2CAC2}" type="presParOf" srcId="{4E2AB665-F483-4768-869F-CC3769B01A53}" destId="{43E55CBE-8FA9-4F0A-BB3C-342DA68D22B0}" srcOrd="0" destOrd="0" presId="urn:microsoft.com/office/officeart/2005/8/layout/radial1"/>
    <dgm:cxn modelId="{4D46E972-064A-41A6-BDD3-450B9B5D9CB6}" type="presParOf" srcId="{0828E661-DE2B-4029-8644-776956040D29}" destId="{07F1F58C-4ED0-4E74-8CA8-2508C17ED6F0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8052D7-D5E5-4469-9C55-70C3FA8857F5}" type="doc">
      <dgm:prSet loTypeId="urn:microsoft.com/office/officeart/2005/8/layout/radial1" loCatId="cycle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uk-UA"/>
        </a:p>
      </dgm:t>
    </dgm:pt>
    <dgm:pt modelId="{3CF6302A-79FB-426F-A69F-F8B47667A87A}">
      <dgm:prSet phldrT="[Текст]" custT="1"/>
      <dgm:spPr/>
      <dgm:t>
        <a:bodyPr/>
        <a:lstStyle/>
        <a:p>
          <a:r>
            <a:rPr lang="uk-UA" sz="1400" b="1" dirty="0" err="1" smtClean="0"/>
            <a:t>Інтерактив-ні</a:t>
          </a:r>
          <a:r>
            <a:rPr lang="uk-UA" sz="1400" b="1" dirty="0" smtClean="0"/>
            <a:t> методи навчання</a:t>
          </a:r>
          <a:endParaRPr lang="uk-UA" sz="1400" b="1" dirty="0"/>
        </a:p>
      </dgm:t>
    </dgm:pt>
    <dgm:pt modelId="{683943BA-9E0C-4815-99BD-0922EDECF82A}" type="parTrans" cxnId="{482B96F5-320A-4C00-839A-71BDF8CBF5E6}">
      <dgm:prSet/>
      <dgm:spPr/>
      <dgm:t>
        <a:bodyPr/>
        <a:lstStyle/>
        <a:p>
          <a:endParaRPr lang="uk-UA"/>
        </a:p>
      </dgm:t>
    </dgm:pt>
    <dgm:pt modelId="{44C9891A-1002-4EDC-A7F3-024BD1318B7D}" type="sibTrans" cxnId="{482B96F5-320A-4C00-839A-71BDF8CBF5E6}">
      <dgm:prSet/>
      <dgm:spPr/>
      <dgm:t>
        <a:bodyPr/>
        <a:lstStyle/>
        <a:p>
          <a:endParaRPr lang="uk-UA"/>
        </a:p>
      </dgm:t>
    </dgm:pt>
    <dgm:pt modelId="{AE2382C1-A0D3-4B8F-B8B4-7F9BE15B2E48}">
      <dgm:prSet phldrT="[Текст]" custT="1"/>
      <dgm:spPr/>
      <dgm:t>
        <a:bodyPr/>
        <a:lstStyle/>
        <a:p>
          <a:r>
            <a:rPr lang="uk-UA" sz="1400" b="1" dirty="0" err="1" smtClean="0"/>
            <a:t>“Асоціа-тивний</a:t>
          </a:r>
          <a:r>
            <a:rPr lang="uk-UA" sz="1400" b="1" dirty="0" smtClean="0"/>
            <a:t> </a:t>
          </a:r>
          <a:r>
            <a:rPr lang="uk-UA" sz="1400" b="1" dirty="0" err="1" smtClean="0"/>
            <a:t>кущ”</a:t>
          </a:r>
          <a:endParaRPr lang="uk-UA" sz="1400" b="1" dirty="0"/>
        </a:p>
      </dgm:t>
    </dgm:pt>
    <dgm:pt modelId="{A6917508-D743-48E6-8E9D-9937225FDFEE}" type="parTrans" cxnId="{8E32A5CD-C597-4A3B-9E6C-F802C348A0E5}">
      <dgm:prSet/>
      <dgm:spPr/>
      <dgm:t>
        <a:bodyPr/>
        <a:lstStyle/>
        <a:p>
          <a:endParaRPr lang="uk-UA"/>
        </a:p>
      </dgm:t>
    </dgm:pt>
    <dgm:pt modelId="{F8B9148E-054E-4F32-A6EA-6839541F9EC0}" type="sibTrans" cxnId="{8E32A5CD-C597-4A3B-9E6C-F802C348A0E5}">
      <dgm:prSet/>
      <dgm:spPr/>
      <dgm:t>
        <a:bodyPr/>
        <a:lstStyle/>
        <a:p>
          <a:endParaRPr lang="uk-UA"/>
        </a:p>
      </dgm:t>
    </dgm:pt>
    <dgm:pt modelId="{6FF54FB7-BC0D-4FFE-81E3-96D60CBA3FAE}">
      <dgm:prSet phldrT="[Текст]" custT="1"/>
      <dgm:spPr/>
      <dgm:t>
        <a:bodyPr/>
        <a:lstStyle/>
        <a:p>
          <a:r>
            <a:rPr lang="uk-UA" sz="1400" b="1" dirty="0" err="1" smtClean="0"/>
            <a:t>“Мікро-фон”</a:t>
          </a:r>
          <a:endParaRPr lang="uk-UA" sz="1400" b="1" dirty="0"/>
        </a:p>
      </dgm:t>
    </dgm:pt>
    <dgm:pt modelId="{8B0AD3BB-6F3A-4B6C-BBA7-A785B1DC4DEF}" type="parTrans" cxnId="{62313347-40E6-4A7B-ABAA-CAD32700901C}">
      <dgm:prSet/>
      <dgm:spPr/>
      <dgm:t>
        <a:bodyPr/>
        <a:lstStyle/>
        <a:p>
          <a:endParaRPr lang="uk-UA"/>
        </a:p>
      </dgm:t>
    </dgm:pt>
    <dgm:pt modelId="{FB86F80E-B25D-4A04-814E-6F4F5EF10919}" type="sibTrans" cxnId="{62313347-40E6-4A7B-ABAA-CAD32700901C}">
      <dgm:prSet/>
      <dgm:spPr/>
      <dgm:t>
        <a:bodyPr/>
        <a:lstStyle/>
        <a:p>
          <a:endParaRPr lang="uk-UA"/>
        </a:p>
      </dgm:t>
    </dgm:pt>
    <dgm:pt modelId="{AB1B066B-E79A-41F6-930E-0EE33F7208F2}">
      <dgm:prSet phldrT="[Текст]" custT="1"/>
      <dgm:spPr/>
      <dgm:t>
        <a:bodyPr/>
        <a:lstStyle/>
        <a:p>
          <a:r>
            <a:rPr lang="uk-UA" sz="1400" b="1" dirty="0" err="1" smtClean="0"/>
            <a:t>“Знайди</a:t>
          </a:r>
          <a:r>
            <a:rPr lang="uk-UA" sz="1400" b="1" dirty="0" smtClean="0"/>
            <a:t> </a:t>
          </a:r>
          <a:r>
            <a:rPr lang="uk-UA" sz="1400" b="1" dirty="0" err="1" smtClean="0"/>
            <a:t>пару”</a:t>
          </a:r>
          <a:endParaRPr lang="uk-UA" sz="1400" b="1" dirty="0"/>
        </a:p>
      </dgm:t>
    </dgm:pt>
    <dgm:pt modelId="{7CF2EDB9-72FD-42DE-BD48-9C8983F9563D}" type="parTrans" cxnId="{7FCADB64-5CDE-4083-980E-D159D540BD5B}">
      <dgm:prSet/>
      <dgm:spPr/>
      <dgm:t>
        <a:bodyPr/>
        <a:lstStyle/>
        <a:p>
          <a:endParaRPr lang="uk-UA"/>
        </a:p>
      </dgm:t>
    </dgm:pt>
    <dgm:pt modelId="{9F6ABCAB-8ACA-4890-8DFF-3C623BFDC29D}" type="sibTrans" cxnId="{7FCADB64-5CDE-4083-980E-D159D540BD5B}">
      <dgm:prSet/>
      <dgm:spPr/>
      <dgm:t>
        <a:bodyPr/>
        <a:lstStyle/>
        <a:p>
          <a:endParaRPr lang="uk-UA"/>
        </a:p>
      </dgm:t>
    </dgm:pt>
    <dgm:pt modelId="{42BF1F0B-C80A-4289-B1A9-C625AD4BC43D}">
      <dgm:prSet phldrT="[Текст]" custT="1"/>
      <dgm:spPr/>
      <dgm:t>
        <a:bodyPr/>
        <a:lstStyle/>
        <a:p>
          <a:r>
            <a:rPr lang="uk-UA" sz="1400" b="1" dirty="0" err="1" smtClean="0"/>
            <a:t>“Орфогра-фічна</a:t>
          </a:r>
          <a:r>
            <a:rPr lang="uk-UA" sz="1400" b="1" dirty="0" smtClean="0"/>
            <a:t> </a:t>
          </a:r>
          <a:r>
            <a:rPr lang="uk-UA" sz="1400" b="1" dirty="0" err="1" smtClean="0"/>
            <a:t>естафета”</a:t>
          </a:r>
          <a:endParaRPr lang="uk-UA" sz="1400" b="1" dirty="0"/>
        </a:p>
      </dgm:t>
    </dgm:pt>
    <dgm:pt modelId="{587DE814-74CD-4681-A476-9D87FED02B9A}" type="parTrans" cxnId="{10F7DE40-4DA6-4CE6-A4A7-91ECA17B4B4D}">
      <dgm:prSet/>
      <dgm:spPr/>
      <dgm:t>
        <a:bodyPr/>
        <a:lstStyle/>
        <a:p>
          <a:endParaRPr lang="uk-UA"/>
        </a:p>
      </dgm:t>
    </dgm:pt>
    <dgm:pt modelId="{06929EEA-6BBE-4AC3-9AAA-CE7E3C2619E5}" type="sibTrans" cxnId="{10F7DE40-4DA6-4CE6-A4A7-91ECA17B4B4D}">
      <dgm:prSet/>
      <dgm:spPr/>
      <dgm:t>
        <a:bodyPr/>
        <a:lstStyle/>
        <a:p>
          <a:endParaRPr lang="uk-UA"/>
        </a:p>
      </dgm:t>
    </dgm:pt>
    <dgm:pt modelId="{1BC1BD19-1142-4757-A922-86977F140B14}">
      <dgm:prSet custT="1"/>
      <dgm:spPr/>
      <dgm:t>
        <a:bodyPr/>
        <a:lstStyle/>
        <a:p>
          <a:r>
            <a:rPr lang="uk-UA" sz="1400" b="1" dirty="0" err="1" smtClean="0"/>
            <a:t>Складан-ня</a:t>
          </a:r>
          <a:r>
            <a:rPr lang="uk-UA" sz="1400" b="1" dirty="0" smtClean="0"/>
            <a:t> </a:t>
          </a:r>
          <a:r>
            <a:rPr lang="uk-UA" sz="1400" b="1" dirty="0" err="1" smtClean="0"/>
            <a:t>сенкану</a:t>
          </a:r>
          <a:endParaRPr lang="uk-UA" sz="1400" b="1" dirty="0"/>
        </a:p>
      </dgm:t>
    </dgm:pt>
    <dgm:pt modelId="{C7817801-CEE6-4FCA-974B-026E119E303A}" type="parTrans" cxnId="{D75A6C2F-0AC4-4795-9BB2-F4D20FC59590}">
      <dgm:prSet/>
      <dgm:spPr/>
      <dgm:t>
        <a:bodyPr/>
        <a:lstStyle/>
        <a:p>
          <a:endParaRPr lang="uk-UA"/>
        </a:p>
      </dgm:t>
    </dgm:pt>
    <dgm:pt modelId="{1F3EA407-E352-4238-9CE7-AE24ABFE7933}" type="sibTrans" cxnId="{D75A6C2F-0AC4-4795-9BB2-F4D20FC59590}">
      <dgm:prSet/>
      <dgm:spPr/>
      <dgm:t>
        <a:bodyPr/>
        <a:lstStyle/>
        <a:p>
          <a:endParaRPr lang="uk-UA"/>
        </a:p>
      </dgm:t>
    </dgm:pt>
    <dgm:pt modelId="{DE3E42F8-0140-41EE-AAF9-805764C12E21}">
      <dgm:prSet custT="1"/>
      <dgm:spPr/>
      <dgm:t>
        <a:bodyPr/>
        <a:lstStyle/>
        <a:p>
          <a:r>
            <a:rPr lang="uk-UA" sz="1400" b="1" dirty="0" err="1" smtClean="0"/>
            <a:t>“Незакін-чені</a:t>
          </a:r>
          <a:r>
            <a:rPr lang="uk-UA" sz="1400" b="1" dirty="0" smtClean="0"/>
            <a:t> </a:t>
          </a:r>
          <a:r>
            <a:rPr lang="uk-UA" sz="1400" b="1" dirty="0" err="1" smtClean="0"/>
            <a:t>речення”</a:t>
          </a:r>
          <a:endParaRPr lang="uk-UA" sz="1400" b="1" dirty="0"/>
        </a:p>
      </dgm:t>
    </dgm:pt>
    <dgm:pt modelId="{48C1A705-CCC9-48D7-9F7F-B2443D826714}" type="parTrans" cxnId="{A34D5AB3-61D8-4E64-ABC8-2BB76D85F7E9}">
      <dgm:prSet/>
      <dgm:spPr/>
      <dgm:t>
        <a:bodyPr/>
        <a:lstStyle/>
        <a:p>
          <a:endParaRPr lang="uk-UA"/>
        </a:p>
      </dgm:t>
    </dgm:pt>
    <dgm:pt modelId="{DA28466A-DCE8-4BF6-8A86-6440893B21BC}" type="sibTrans" cxnId="{A34D5AB3-61D8-4E64-ABC8-2BB76D85F7E9}">
      <dgm:prSet/>
      <dgm:spPr/>
      <dgm:t>
        <a:bodyPr/>
        <a:lstStyle/>
        <a:p>
          <a:endParaRPr lang="uk-UA"/>
        </a:p>
      </dgm:t>
    </dgm:pt>
    <dgm:pt modelId="{CDA24D47-DA31-4B74-B8AD-FAE737D5D99C}">
      <dgm:prSet custT="1"/>
      <dgm:spPr/>
      <dgm:t>
        <a:bodyPr/>
        <a:lstStyle/>
        <a:p>
          <a:r>
            <a:rPr lang="uk-UA" sz="1400" b="1" dirty="0" err="1" smtClean="0"/>
            <a:t>Проект-на</a:t>
          </a:r>
          <a:r>
            <a:rPr lang="uk-UA" sz="1400" b="1" dirty="0" smtClean="0"/>
            <a:t> робота</a:t>
          </a:r>
          <a:endParaRPr lang="uk-UA" sz="1400" b="1" dirty="0"/>
        </a:p>
      </dgm:t>
    </dgm:pt>
    <dgm:pt modelId="{2F6F138E-4286-45CF-B2C1-4C85C11295CA}" type="parTrans" cxnId="{F51BA69D-FEE8-43B2-8C43-390E0E15B52E}">
      <dgm:prSet/>
      <dgm:spPr/>
      <dgm:t>
        <a:bodyPr/>
        <a:lstStyle/>
        <a:p>
          <a:endParaRPr lang="uk-UA"/>
        </a:p>
      </dgm:t>
    </dgm:pt>
    <dgm:pt modelId="{5BB58C07-CACE-42E4-ACDE-C700FF24F329}" type="sibTrans" cxnId="{F51BA69D-FEE8-43B2-8C43-390E0E15B52E}">
      <dgm:prSet/>
      <dgm:spPr/>
      <dgm:t>
        <a:bodyPr/>
        <a:lstStyle/>
        <a:p>
          <a:endParaRPr lang="uk-UA"/>
        </a:p>
      </dgm:t>
    </dgm:pt>
    <dgm:pt modelId="{ED691EBE-4DE4-4D9E-85F4-6D995F74D40C}">
      <dgm:prSet custT="1"/>
      <dgm:spPr/>
      <dgm:t>
        <a:bodyPr/>
        <a:lstStyle/>
        <a:p>
          <a:r>
            <a:rPr lang="uk-UA" sz="1400" b="1" dirty="0" err="1" smtClean="0"/>
            <a:t>“Паву-</a:t>
          </a:r>
          <a:endParaRPr lang="uk-UA" sz="1400" b="1" dirty="0" smtClean="0"/>
        </a:p>
        <a:p>
          <a:r>
            <a:rPr lang="uk-UA" sz="1400" b="1" dirty="0" err="1" smtClean="0"/>
            <a:t>тинка”</a:t>
          </a:r>
          <a:endParaRPr lang="uk-UA" sz="1400" b="1" dirty="0"/>
        </a:p>
      </dgm:t>
    </dgm:pt>
    <dgm:pt modelId="{A4B3F63F-C55C-47DC-A109-484A06B496FB}" type="parTrans" cxnId="{1B94BFB8-EFD5-469D-A236-6AE3BA752026}">
      <dgm:prSet/>
      <dgm:spPr/>
      <dgm:t>
        <a:bodyPr/>
        <a:lstStyle/>
        <a:p>
          <a:endParaRPr lang="uk-UA"/>
        </a:p>
      </dgm:t>
    </dgm:pt>
    <dgm:pt modelId="{19077F75-0BA3-4B0B-8E4E-DED6EBB9490D}" type="sibTrans" cxnId="{1B94BFB8-EFD5-469D-A236-6AE3BA752026}">
      <dgm:prSet/>
      <dgm:spPr/>
      <dgm:t>
        <a:bodyPr/>
        <a:lstStyle/>
        <a:p>
          <a:endParaRPr lang="uk-UA"/>
        </a:p>
      </dgm:t>
    </dgm:pt>
    <dgm:pt modelId="{16208278-EB22-4A87-9FAB-22FC2871A3DC}">
      <dgm:prSet custT="1"/>
      <dgm:spPr/>
      <dgm:t>
        <a:bodyPr/>
        <a:lstStyle/>
        <a:p>
          <a:r>
            <a:rPr lang="uk-UA" sz="1400" b="1" dirty="0" smtClean="0"/>
            <a:t>Рольові ігри (</a:t>
          </a:r>
          <a:r>
            <a:rPr lang="uk-UA" sz="1400" b="1" dirty="0" err="1" smtClean="0"/>
            <a:t>інсцені-зації</a:t>
          </a:r>
          <a:r>
            <a:rPr lang="uk-UA" sz="1400" b="1" dirty="0" smtClean="0"/>
            <a:t>)</a:t>
          </a:r>
          <a:endParaRPr lang="uk-UA" sz="1400" b="1" dirty="0"/>
        </a:p>
      </dgm:t>
    </dgm:pt>
    <dgm:pt modelId="{69A75FC4-0373-491D-8C7F-0246B41F3714}" type="parTrans" cxnId="{4B4AFAAE-92B4-4C19-95DC-E9DCBE965E3A}">
      <dgm:prSet/>
      <dgm:spPr/>
      <dgm:t>
        <a:bodyPr/>
        <a:lstStyle/>
        <a:p>
          <a:endParaRPr lang="uk-UA"/>
        </a:p>
      </dgm:t>
    </dgm:pt>
    <dgm:pt modelId="{51F0134B-D01E-41B9-8596-97BE5A2184EC}" type="sibTrans" cxnId="{4B4AFAAE-92B4-4C19-95DC-E9DCBE965E3A}">
      <dgm:prSet/>
      <dgm:spPr/>
      <dgm:t>
        <a:bodyPr/>
        <a:lstStyle/>
        <a:p>
          <a:endParaRPr lang="uk-UA"/>
        </a:p>
      </dgm:t>
    </dgm:pt>
    <dgm:pt modelId="{303BAA1B-9765-4F72-BD5B-53D86907D2FB}">
      <dgm:prSet custT="1"/>
      <dgm:spPr/>
      <dgm:t>
        <a:bodyPr/>
        <a:lstStyle/>
        <a:p>
          <a:r>
            <a:rPr lang="uk-UA" sz="1100" b="1" dirty="0" err="1" smtClean="0"/>
            <a:t>Мультиме-дійні</a:t>
          </a:r>
          <a:endParaRPr lang="uk-UA" sz="1100" b="1" dirty="0" smtClean="0"/>
        </a:p>
        <a:p>
          <a:r>
            <a:rPr lang="uk-UA" sz="1100" b="1" dirty="0" smtClean="0"/>
            <a:t>презентації та навчальні ігри</a:t>
          </a:r>
          <a:endParaRPr lang="uk-UA" sz="1100" b="1" dirty="0"/>
        </a:p>
      </dgm:t>
    </dgm:pt>
    <dgm:pt modelId="{6657DF73-72F0-4FE4-A220-53CEB59F59A7}" type="parTrans" cxnId="{04FCD77C-62FC-4D9F-93B1-48E77AD432CE}">
      <dgm:prSet/>
      <dgm:spPr/>
      <dgm:t>
        <a:bodyPr/>
        <a:lstStyle/>
        <a:p>
          <a:endParaRPr lang="uk-UA"/>
        </a:p>
      </dgm:t>
    </dgm:pt>
    <dgm:pt modelId="{F5AD0D90-D455-4C3D-9311-9EB0DCE74C10}" type="sibTrans" cxnId="{04FCD77C-62FC-4D9F-93B1-48E77AD432CE}">
      <dgm:prSet/>
      <dgm:spPr/>
      <dgm:t>
        <a:bodyPr/>
        <a:lstStyle/>
        <a:p>
          <a:endParaRPr lang="uk-UA"/>
        </a:p>
      </dgm:t>
    </dgm:pt>
    <dgm:pt modelId="{8DC0EA82-F015-4C4B-99A7-812D9BFAF3ED}" type="pres">
      <dgm:prSet presAssocID="{258052D7-D5E5-4469-9C55-70C3FA8857F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C473941-4AEF-45BC-B6AB-DB38772D5570}" type="pres">
      <dgm:prSet presAssocID="{3CF6302A-79FB-426F-A69F-F8B47667A87A}" presName="centerShape" presStyleLbl="node0" presStyleIdx="0" presStyleCnt="1" custScaleX="127029" custScaleY="112968" custLinFactNeighborX="-2033" custLinFactNeighborY="-12"/>
      <dgm:spPr/>
      <dgm:t>
        <a:bodyPr/>
        <a:lstStyle/>
        <a:p>
          <a:endParaRPr lang="uk-UA"/>
        </a:p>
      </dgm:t>
    </dgm:pt>
    <dgm:pt modelId="{2B67DADA-E2D5-4A1E-AB44-F62039EB9FB5}" type="pres">
      <dgm:prSet presAssocID="{A6917508-D743-48E6-8E9D-9937225FDFEE}" presName="Name9" presStyleLbl="parChTrans1D2" presStyleIdx="0" presStyleCnt="10"/>
      <dgm:spPr/>
      <dgm:t>
        <a:bodyPr/>
        <a:lstStyle/>
        <a:p>
          <a:endParaRPr lang="uk-UA"/>
        </a:p>
      </dgm:t>
    </dgm:pt>
    <dgm:pt modelId="{8EE6B04F-13A3-4CB2-8D65-6BE5CA01F7EA}" type="pres">
      <dgm:prSet presAssocID="{A6917508-D743-48E6-8E9D-9937225FDFEE}" presName="connTx" presStyleLbl="parChTrans1D2" presStyleIdx="0" presStyleCnt="10"/>
      <dgm:spPr/>
      <dgm:t>
        <a:bodyPr/>
        <a:lstStyle/>
        <a:p>
          <a:endParaRPr lang="uk-UA"/>
        </a:p>
      </dgm:t>
    </dgm:pt>
    <dgm:pt modelId="{59C224A4-93E3-45C4-9FAF-0BA1809ABFC0}" type="pres">
      <dgm:prSet presAssocID="{AE2382C1-A0D3-4B8F-B8B4-7F9BE15B2E48}" presName="node" presStyleLbl="node1" presStyleIdx="0" presStyleCnt="10" custScaleX="112712" custRadScaleRad="103447" custRadScaleInc="628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C7B4F68-9FAB-4D31-AA9A-4E2D5DD06370}" type="pres">
      <dgm:prSet presAssocID="{A4B3F63F-C55C-47DC-A109-484A06B496FB}" presName="Name9" presStyleLbl="parChTrans1D2" presStyleIdx="1" presStyleCnt="10"/>
      <dgm:spPr/>
      <dgm:t>
        <a:bodyPr/>
        <a:lstStyle/>
        <a:p>
          <a:endParaRPr lang="uk-UA"/>
        </a:p>
      </dgm:t>
    </dgm:pt>
    <dgm:pt modelId="{15F603E5-B8BC-443A-914B-5495BFA4DB6D}" type="pres">
      <dgm:prSet presAssocID="{A4B3F63F-C55C-47DC-A109-484A06B496FB}" presName="connTx" presStyleLbl="parChTrans1D2" presStyleIdx="1" presStyleCnt="10"/>
      <dgm:spPr/>
      <dgm:t>
        <a:bodyPr/>
        <a:lstStyle/>
        <a:p>
          <a:endParaRPr lang="uk-UA"/>
        </a:p>
      </dgm:t>
    </dgm:pt>
    <dgm:pt modelId="{73D2F3E6-7468-4DC1-82BA-877624B9D8E6}" type="pres">
      <dgm:prSet presAssocID="{ED691EBE-4DE4-4D9E-85F4-6D995F74D40C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AD143E4-1D5D-44CD-A404-9B2DF66778FA}" type="pres">
      <dgm:prSet presAssocID="{6657DF73-72F0-4FE4-A220-53CEB59F59A7}" presName="Name9" presStyleLbl="parChTrans1D2" presStyleIdx="2" presStyleCnt="10"/>
      <dgm:spPr/>
      <dgm:t>
        <a:bodyPr/>
        <a:lstStyle/>
        <a:p>
          <a:endParaRPr lang="uk-UA"/>
        </a:p>
      </dgm:t>
    </dgm:pt>
    <dgm:pt modelId="{357DCE5F-2D7D-4DDC-8A1E-F6CA8C06B981}" type="pres">
      <dgm:prSet presAssocID="{6657DF73-72F0-4FE4-A220-53CEB59F59A7}" presName="connTx" presStyleLbl="parChTrans1D2" presStyleIdx="2" presStyleCnt="10"/>
      <dgm:spPr/>
      <dgm:t>
        <a:bodyPr/>
        <a:lstStyle/>
        <a:p>
          <a:endParaRPr lang="uk-UA"/>
        </a:p>
      </dgm:t>
    </dgm:pt>
    <dgm:pt modelId="{17121A5B-95DB-4E85-ACA9-F2D78FCEC984}" type="pres">
      <dgm:prSet presAssocID="{303BAA1B-9765-4F72-BD5B-53D86907D2FB}" presName="node" presStyleLbl="node1" presStyleIdx="2" presStyleCnt="10" custScaleX="104132" custScaleY="989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F233D63-6D32-4D98-9BF8-AEE537A34A6E}" type="pres">
      <dgm:prSet presAssocID="{69A75FC4-0373-491D-8C7F-0246B41F3714}" presName="Name9" presStyleLbl="parChTrans1D2" presStyleIdx="3" presStyleCnt="10"/>
      <dgm:spPr/>
      <dgm:t>
        <a:bodyPr/>
        <a:lstStyle/>
        <a:p>
          <a:endParaRPr lang="uk-UA"/>
        </a:p>
      </dgm:t>
    </dgm:pt>
    <dgm:pt modelId="{20A3C0AD-D00F-437B-A3B7-6611B5F1907B}" type="pres">
      <dgm:prSet presAssocID="{69A75FC4-0373-491D-8C7F-0246B41F3714}" presName="connTx" presStyleLbl="parChTrans1D2" presStyleIdx="3" presStyleCnt="10"/>
      <dgm:spPr/>
      <dgm:t>
        <a:bodyPr/>
        <a:lstStyle/>
        <a:p>
          <a:endParaRPr lang="uk-UA"/>
        </a:p>
      </dgm:t>
    </dgm:pt>
    <dgm:pt modelId="{CC327A4F-359D-47F0-8B55-465540158C66}" type="pres">
      <dgm:prSet presAssocID="{16208278-EB22-4A87-9FAB-22FC2871A3DC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1688C2C-3D70-4795-87D8-6ED1CBB5ECEB}" type="pres">
      <dgm:prSet presAssocID="{8B0AD3BB-6F3A-4B6C-BBA7-A785B1DC4DEF}" presName="Name9" presStyleLbl="parChTrans1D2" presStyleIdx="4" presStyleCnt="10"/>
      <dgm:spPr/>
      <dgm:t>
        <a:bodyPr/>
        <a:lstStyle/>
        <a:p>
          <a:endParaRPr lang="uk-UA"/>
        </a:p>
      </dgm:t>
    </dgm:pt>
    <dgm:pt modelId="{BD1377D1-EC50-4001-AB9D-9BF5C6BDD163}" type="pres">
      <dgm:prSet presAssocID="{8B0AD3BB-6F3A-4B6C-BBA7-A785B1DC4DEF}" presName="connTx" presStyleLbl="parChTrans1D2" presStyleIdx="4" presStyleCnt="10"/>
      <dgm:spPr/>
      <dgm:t>
        <a:bodyPr/>
        <a:lstStyle/>
        <a:p>
          <a:endParaRPr lang="uk-UA"/>
        </a:p>
      </dgm:t>
    </dgm:pt>
    <dgm:pt modelId="{8FF04DFE-1C72-4154-AACC-ABBBE4E95C7C}" type="pres">
      <dgm:prSet presAssocID="{6FF54FB7-BC0D-4FFE-81E3-96D60CBA3FAE}" presName="node" presStyleLbl="node1" presStyleIdx="4" presStyleCnt="10" custScaleX="11630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1744AE-3063-4E34-9860-AA19E947C481}" type="pres">
      <dgm:prSet presAssocID="{48C1A705-CCC9-48D7-9F7F-B2443D826714}" presName="Name9" presStyleLbl="parChTrans1D2" presStyleIdx="5" presStyleCnt="10"/>
      <dgm:spPr/>
      <dgm:t>
        <a:bodyPr/>
        <a:lstStyle/>
        <a:p>
          <a:endParaRPr lang="uk-UA"/>
        </a:p>
      </dgm:t>
    </dgm:pt>
    <dgm:pt modelId="{559E3136-3D3D-4B4E-B161-DF2B75E8F0A7}" type="pres">
      <dgm:prSet presAssocID="{48C1A705-CCC9-48D7-9F7F-B2443D826714}" presName="connTx" presStyleLbl="parChTrans1D2" presStyleIdx="5" presStyleCnt="10"/>
      <dgm:spPr/>
      <dgm:t>
        <a:bodyPr/>
        <a:lstStyle/>
        <a:p>
          <a:endParaRPr lang="uk-UA"/>
        </a:p>
      </dgm:t>
    </dgm:pt>
    <dgm:pt modelId="{C8F17001-8285-46FC-8E51-FF7F0F1C3436}" type="pres">
      <dgm:prSet presAssocID="{DE3E42F8-0140-41EE-AAF9-805764C12E21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4DF3BEB-9F30-4E46-B683-8DE906136A11}" type="pres">
      <dgm:prSet presAssocID="{C7817801-CEE6-4FCA-974B-026E119E303A}" presName="Name9" presStyleLbl="parChTrans1D2" presStyleIdx="6" presStyleCnt="10"/>
      <dgm:spPr/>
      <dgm:t>
        <a:bodyPr/>
        <a:lstStyle/>
        <a:p>
          <a:endParaRPr lang="uk-UA"/>
        </a:p>
      </dgm:t>
    </dgm:pt>
    <dgm:pt modelId="{69776EB0-53A0-49BF-BE65-2D404A616506}" type="pres">
      <dgm:prSet presAssocID="{C7817801-CEE6-4FCA-974B-026E119E303A}" presName="connTx" presStyleLbl="parChTrans1D2" presStyleIdx="6" presStyleCnt="10"/>
      <dgm:spPr/>
      <dgm:t>
        <a:bodyPr/>
        <a:lstStyle/>
        <a:p>
          <a:endParaRPr lang="uk-UA"/>
        </a:p>
      </dgm:t>
    </dgm:pt>
    <dgm:pt modelId="{C25CC7E4-B38A-41CC-A482-09937686BA3D}" type="pres">
      <dgm:prSet presAssocID="{1BC1BD19-1142-4757-A922-86977F140B14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DD069D-90B9-4C40-A0A4-636653C62506}" type="pres">
      <dgm:prSet presAssocID="{7CF2EDB9-72FD-42DE-BD48-9C8983F9563D}" presName="Name9" presStyleLbl="parChTrans1D2" presStyleIdx="7" presStyleCnt="10"/>
      <dgm:spPr/>
      <dgm:t>
        <a:bodyPr/>
        <a:lstStyle/>
        <a:p>
          <a:endParaRPr lang="uk-UA"/>
        </a:p>
      </dgm:t>
    </dgm:pt>
    <dgm:pt modelId="{5199F364-5663-4EC3-A923-EED818875069}" type="pres">
      <dgm:prSet presAssocID="{7CF2EDB9-72FD-42DE-BD48-9C8983F9563D}" presName="connTx" presStyleLbl="parChTrans1D2" presStyleIdx="7" presStyleCnt="10"/>
      <dgm:spPr/>
      <dgm:t>
        <a:bodyPr/>
        <a:lstStyle/>
        <a:p>
          <a:endParaRPr lang="uk-UA"/>
        </a:p>
      </dgm:t>
    </dgm:pt>
    <dgm:pt modelId="{B8F4EE1C-70FC-4C3B-93CF-7DD8176135C6}" type="pres">
      <dgm:prSet presAssocID="{AB1B066B-E79A-41F6-930E-0EE33F7208F2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0DD0263-77A2-48CE-813F-F080385F9E30}" type="pres">
      <dgm:prSet presAssocID="{2F6F138E-4286-45CF-B2C1-4C85C11295CA}" presName="Name9" presStyleLbl="parChTrans1D2" presStyleIdx="8" presStyleCnt="10"/>
      <dgm:spPr/>
      <dgm:t>
        <a:bodyPr/>
        <a:lstStyle/>
        <a:p>
          <a:endParaRPr lang="uk-UA"/>
        </a:p>
      </dgm:t>
    </dgm:pt>
    <dgm:pt modelId="{03981826-64C2-4E55-B68B-9AC548261A4F}" type="pres">
      <dgm:prSet presAssocID="{2F6F138E-4286-45CF-B2C1-4C85C11295CA}" presName="connTx" presStyleLbl="parChTrans1D2" presStyleIdx="8" presStyleCnt="10"/>
      <dgm:spPr/>
      <dgm:t>
        <a:bodyPr/>
        <a:lstStyle/>
        <a:p>
          <a:endParaRPr lang="uk-UA"/>
        </a:p>
      </dgm:t>
    </dgm:pt>
    <dgm:pt modelId="{7307DD20-643F-4144-A9C4-F6F1C8826EFB}" type="pres">
      <dgm:prSet presAssocID="{CDA24D47-DA31-4B74-B8AD-FAE737D5D99C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38E832C-F3CB-4713-89F1-32805CE536E9}" type="pres">
      <dgm:prSet presAssocID="{587DE814-74CD-4681-A476-9D87FED02B9A}" presName="Name9" presStyleLbl="parChTrans1D2" presStyleIdx="9" presStyleCnt="10"/>
      <dgm:spPr/>
      <dgm:t>
        <a:bodyPr/>
        <a:lstStyle/>
        <a:p>
          <a:endParaRPr lang="uk-UA"/>
        </a:p>
      </dgm:t>
    </dgm:pt>
    <dgm:pt modelId="{DB4B2EB5-BC89-4B39-9C55-9C9BF9845F19}" type="pres">
      <dgm:prSet presAssocID="{587DE814-74CD-4681-A476-9D87FED02B9A}" presName="connTx" presStyleLbl="parChTrans1D2" presStyleIdx="9" presStyleCnt="10"/>
      <dgm:spPr/>
      <dgm:t>
        <a:bodyPr/>
        <a:lstStyle/>
        <a:p>
          <a:endParaRPr lang="uk-UA"/>
        </a:p>
      </dgm:t>
    </dgm:pt>
    <dgm:pt modelId="{7E65C6D8-E46A-4641-AFE5-7599F899BC52}" type="pres">
      <dgm:prSet presAssocID="{42BF1F0B-C80A-4289-B1A9-C625AD4BC43D}" presName="node" presStyleLbl="node1" presStyleIdx="9" presStyleCnt="10" custScaleX="11629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089DDAD-DBC6-44AD-870B-4AD14006EBE8}" type="presOf" srcId="{1BC1BD19-1142-4757-A922-86977F140B14}" destId="{C25CC7E4-B38A-41CC-A482-09937686BA3D}" srcOrd="0" destOrd="0" presId="urn:microsoft.com/office/officeart/2005/8/layout/radial1"/>
    <dgm:cxn modelId="{0AC35981-DDCA-4D72-8D01-BBC401A33B4A}" type="presOf" srcId="{2F6F138E-4286-45CF-B2C1-4C85C11295CA}" destId="{B0DD0263-77A2-48CE-813F-F080385F9E30}" srcOrd="0" destOrd="0" presId="urn:microsoft.com/office/officeart/2005/8/layout/radial1"/>
    <dgm:cxn modelId="{CD45A95C-6138-4F5A-9B83-D0F7B3F364BE}" type="presOf" srcId="{8B0AD3BB-6F3A-4B6C-BBA7-A785B1DC4DEF}" destId="{11688C2C-3D70-4795-87D8-6ED1CBB5ECEB}" srcOrd="0" destOrd="0" presId="urn:microsoft.com/office/officeart/2005/8/layout/radial1"/>
    <dgm:cxn modelId="{9F9AAF7E-EA26-4B95-A8EF-7782FD049A22}" type="presOf" srcId="{DE3E42F8-0140-41EE-AAF9-805764C12E21}" destId="{C8F17001-8285-46FC-8E51-FF7F0F1C3436}" srcOrd="0" destOrd="0" presId="urn:microsoft.com/office/officeart/2005/8/layout/radial1"/>
    <dgm:cxn modelId="{B776FA92-F703-4AE5-8C12-D45DF2233DA0}" type="presOf" srcId="{A6917508-D743-48E6-8E9D-9937225FDFEE}" destId="{8EE6B04F-13A3-4CB2-8D65-6BE5CA01F7EA}" srcOrd="1" destOrd="0" presId="urn:microsoft.com/office/officeart/2005/8/layout/radial1"/>
    <dgm:cxn modelId="{EBACE8CA-6582-41BF-A046-CBA276F08D0D}" type="presOf" srcId="{69A75FC4-0373-491D-8C7F-0246B41F3714}" destId="{20A3C0AD-D00F-437B-A3B7-6611B5F1907B}" srcOrd="1" destOrd="0" presId="urn:microsoft.com/office/officeart/2005/8/layout/radial1"/>
    <dgm:cxn modelId="{C26D64E9-C029-4CD7-8B52-3E2EE0E3D384}" type="presOf" srcId="{7CF2EDB9-72FD-42DE-BD48-9C8983F9563D}" destId="{5199F364-5663-4EC3-A923-EED818875069}" srcOrd="1" destOrd="0" presId="urn:microsoft.com/office/officeart/2005/8/layout/radial1"/>
    <dgm:cxn modelId="{E4FA469E-937A-4A5B-A58D-9A530302A0F0}" type="presOf" srcId="{8B0AD3BB-6F3A-4B6C-BBA7-A785B1DC4DEF}" destId="{BD1377D1-EC50-4001-AB9D-9BF5C6BDD163}" srcOrd="1" destOrd="0" presId="urn:microsoft.com/office/officeart/2005/8/layout/radial1"/>
    <dgm:cxn modelId="{6A3F0723-236E-4587-A2F6-F646BA8F2E18}" type="presOf" srcId="{AE2382C1-A0D3-4B8F-B8B4-7F9BE15B2E48}" destId="{59C224A4-93E3-45C4-9FAF-0BA1809ABFC0}" srcOrd="0" destOrd="0" presId="urn:microsoft.com/office/officeart/2005/8/layout/radial1"/>
    <dgm:cxn modelId="{7FCADB64-5CDE-4083-980E-D159D540BD5B}" srcId="{3CF6302A-79FB-426F-A69F-F8B47667A87A}" destId="{AB1B066B-E79A-41F6-930E-0EE33F7208F2}" srcOrd="7" destOrd="0" parTransId="{7CF2EDB9-72FD-42DE-BD48-9C8983F9563D}" sibTransId="{9F6ABCAB-8ACA-4890-8DFF-3C623BFDC29D}"/>
    <dgm:cxn modelId="{F6EEA0B4-BFE1-4E42-8A43-08677513F1A3}" type="presOf" srcId="{48C1A705-CCC9-48D7-9F7F-B2443D826714}" destId="{559E3136-3D3D-4B4E-B161-DF2B75E8F0A7}" srcOrd="1" destOrd="0" presId="urn:microsoft.com/office/officeart/2005/8/layout/radial1"/>
    <dgm:cxn modelId="{056DF14A-79B5-40EE-9BA3-29549B5CCB2B}" type="presOf" srcId="{A4B3F63F-C55C-47DC-A109-484A06B496FB}" destId="{DC7B4F68-9FAB-4D31-AA9A-4E2D5DD06370}" srcOrd="0" destOrd="0" presId="urn:microsoft.com/office/officeart/2005/8/layout/radial1"/>
    <dgm:cxn modelId="{488ACF2B-236F-40B1-990E-1FE1CE992343}" type="presOf" srcId="{42BF1F0B-C80A-4289-B1A9-C625AD4BC43D}" destId="{7E65C6D8-E46A-4641-AFE5-7599F899BC52}" srcOrd="0" destOrd="0" presId="urn:microsoft.com/office/officeart/2005/8/layout/radial1"/>
    <dgm:cxn modelId="{10F7DE40-4DA6-4CE6-A4A7-91ECA17B4B4D}" srcId="{3CF6302A-79FB-426F-A69F-F8B47667A87A}" destId="{42BF1F0B-C80A-4289-B1A9-C625AD4BC43D}" srcOrd="9" destOrd="0" parTransId="{587DE814-74CD-4681-A476-9D87FED02B9A}" sibTransId="{06929EEA-6BBE-4AC3-9AAA-CE7E3C2619E5}"/>
    <dgm:cxn modelId="{35BF6C90-BE13-4260-9F8A-E8A554D03109}" type="presOf" srcId="{16208278-EB22-4A87-9FAB-22FC2871A3DC}" destId="{CC327A4F-359D-47F0-8B55-465540158C66}" srcOrd="0" destOrd="0" presId="urn:microsoft.com/office/officeart/2005/8/layout/radial1"/>
    <dgm:cxn modelId="{8C033FAC-9521-494C-9B2B-F5BE907A8826}" type="presOf" srcId="{A6917508-D743-48E6-8E9D-9937225FDFEE}" destId="{2B67DADA-E2D5-4A1E-AB44-F62039EB9FB5}" srcOrd="0" destOrd="0" presId="urn:microsoft.com/office/officeart/2005/8/layout/radial1"/>
    <dgm:cxn modelId="{2B256F79-2F3C-4DBB-914C-0A198E1EDF51}" type="presOf" srcId="{48C1A705-CCC9-48D7-9F7F-B2443D826714}" destId="{B11744AE-3063-4E34-9860-AA19E947C481}" srcOrd="0" destOrd="0" presId="urn:microsoft.com/office/officeart/2005/8/layout/radial1"/>
    <dgm:cxn modelId="{8E32A5CD-C597-4A3B-9E6C-F802C348A0E5}" srcId="{3CF6302A-79FB-426F-A69F-F8B47667A87A}" destId="{AE2382C1-A0D3-4B8F-B8B4-7F9BE15B2E48}" srcOrd="0" destOrd="0" parTransId="{A6917508-D743-48E6-8E9D-9937225FDFEE}" sibTransId="{F8B9148E-054E-4F32-A6EA-6839541F9EC0}"/>
    <dgm:cxn modelId="{D15EBEEA-C71A-4097-81E6-FDC4148DAD4F}" type="presOf" srcId="{69A75FC4-0373-491D-8C7F-0246B41F3714}" destId="{EF233D63-6D32-4D98-9BF8-AEE537A34A6E}" srcOrd="0" destOrd="0" presId="urn:microsoft.com/office/officeart/2005/8/layout/radial1"/>
    <dgm:cxn modelId="{A34D5AB3-61D8-4E64-ABC8-2BB76D85F7E9}" srcId="{3CF6302A-79FB-426F-A69F-F8B47667A87A}" destId="{DE3E42F8-0140-41EE-AAF9-805764C12E21}" srcOrd="5" destOrd="0" parTransId="{48C1A705-CCC9-48D7-9F7F-B2443D826714}" sibTransId="{DA28466A-DCE8-4BF6-8A86-6440893B21BC}"/>
    <dgm:cxn modelId="{2A98E16B-5060-44A8-8791-21ECC4C1ABB8}" type="presOf" srcId="{A4B3F63F-C55C-47DC-A109-484A06B496FB}" destId="{15F603E5-B8BC-443A-914B-5495BFA4DB6D}" srcOrd="1" destOrd="0" presId="urn:microsoft.com/office/officeart/2005/8/layout/radial1"/>
    <dgm:cxn modelId="{C6C608B6-FDF8-44A9-8CE5-74A37DF9A58A}" type="presOf" srcId="{C7817801-CEE6-4FCA-974B-026E119E303A}" destId="{04DF3BEB-9F30-4E46-B683-8DE906136A11}" srcOrd="0" destOrd="0" presId="urn:microsoft.com/office/officeart/2005/8/layout/radial1"/>
    <dgm:cxn modelId="{F51BA69D-FEE8-43B2-8C43-390E0E15B52E}" srcId="{3CF6302A-79FB-426F-A69F-F8B47667A87A}" destId="{CDA24D47-DA31-4B74-B8AD-FAE737D5D99C}" srcOrd="8" destOrd="0" parTransId="{2F6F138E-4286-45CF-B2C1-4C85C11295CA}" sibTransId="{5BB58C07-CACE-42E4-ACDE-C700FF24F329}"/>
    <dgm:cxn modelId="{E9421E5C-9825-4033-AE13-802A30F5999E}" type="presOf" srcId="{7CF2EDB9-72FD-42DE-BD48-9C8983F9563D}" destId="{E9DD069D-90B9-4C40-A0A4-636653C62506}" srcOrd="0" destOrd="0" presId="urn:microsoft.com/office/officeart/2005/8/layout/radial1"/>
    <dgm:cxn modelId="{4B4AFAAE-92B4-4C19-95DC-E9DCBE965E3A}" srcId="{3CF6302A-79FB-426F-A69F-F8B47667A87A}" destId="{16208278-EB22-4A87-9FAB-22FC2871A3DC}" srcOrd="3" destOrd="0" parTransId="{69A75FC4-0373-491D-8C7F-0246B41F3714}" sibTransId="{51F0134B-D01E-41B9-8596-97BE5A2184EC}"/>
    <dgm:cxn modelId="{FCB3C255-B85E-4C78-97CA-CB7A406EA714}" type="presOf" srcId="{587DE814-74CD-4681-A476-9D87FED02B9A}" destId="{DB4B2EB5-BC89-4B39-9C55-9C9BF9845F19}" srcOrd="1" destOrd="0" presId="urn:microsoft.com/office/officeart/2005/8/layout/radial1"/>
    <dgm:cxn modelId="{19CE1061-0F81-43E0-80BC-0AEABB3B8020}" type="presOf" srcId="{AB1B066B-E79A-41F6-930E-0EE33F7208F2}" destId="{B8F4EE1C-70FC-4C3B-93CF-7DD8176135C6}" srcOrd="0" destOrd="0" presId="urn:microsoft.com/office/officeart/2005/8/layout/radial1"/>
    <dgm:cxn modelId="{420DC483-AA8E-45AC-B78B-D59FD028716F}" type="presOf" srcId="{3CF6302A-79FB-426F-A69F-F8B47667A87A}" destId="{1C473941-4AEF-45BC-B6AB-DB38772D5570}" srcOrd="0" destOrd="0" presId="urn:microsoft.com/office/officeart/2005/8/layout/radial1"/>
    <dgm:cxn modelId="{E6756038-F74F-451B-8D61-E280B7DEBACE}" type="presOf" srcId="{6657DF73-72F0-4FE4-A220-53CEB59F59A7}" destId="{357DCE5F-2D7D-4DDC-8A1E-F6CA8C06B981}" srcOrd="1" destOrd="0" presId="urn:microsoft.com/office/officeart/2005/8/layout/radial1"/>
    <dgm:cxn modelId="{710FA726-E88E-427D-B50F-3470C21C2C2B}" type="presOf" srcId="{2F6F138E-4286-45CF-B2C1-4C85C11295CA}" destId="{03981826-64C2-4E55-B68B-9AC548261A4F}" srcOrd="1" destOrd="0" presId="urn:microsoft.com/office/officeart/2005/8/layout/radial1"/>
    <dgm:cxn modelId="{04FCD77C-62FC-4D9F-93B1-48E77AD432CE}" srcId="{3CF6302A-79FB-426F-A69F-F8B47667A87A}" destId="{303BAA1B-9765-4F72-BD5B-53D86907D2FB}" srcOrd="2" destOrd="0" parTransId="{6657DF73-72F0-4FE4-A220-53CEB59F59A7}" sibTransId="{F5AD0D90-D455-4C3D-9311-9EB0DCE74C10}"/>
    <dgm:cxn modelId="{482B96F5-320A-4C00-839A-71BDF8CBF5E6}" srcId="{258052D7-D5E5-4469-9C55-70C3FA8857F5}" destId="{3CF6302A-79FB-426F-A69F-F8B47667A87A}" srcOrd="0" destOrd="0" parTransId="{683943BA-9E0C-4815-99BD-0922EDECF82A}" sibTransId="{44C9891A-1002-4EDC-A7F3-024BD1318B7D}"/>
    <dgm:cxn modelId="{99427411-D564-4369-9F3A-50FF44910991}" type="presOf" srcId="{CDA24D47-DA31-4B74-B8AD-FAE737D5D99C}" destId="{7307DD20-643F-4144-A9C4-F6F1C8826EFB}" srcOrd="0" destOrd="0" presId="urn:microsoft.com/office/officeart/2005/8/layout/radial1"/>
    <dgm:cxn modelId="{8D287021-7D88-4E44-9FE1-5494716A0A6A}" type="presOf" srcId="{303BAA1B-9765-4F72-BD5B-53D86907D2FB}" destId="{17121A5B-95DB-4E85-ACA9-F2D78FCEC984}" srcOrd="0" destOrd="0" presId="urn:microsoft.com/office/officeart/2005/8/layout/radial1"/>
    <dgm:cxn modelId="{1B94BFB8-EFD5-469D-A236-6AE3BA752026}" srcId="{3CF6302A-79FB-426F-A69F-F8B47667A87A}" destId="{ED691EBE-4DE4-4D9E-85F4-6D995F74D40C}" srcOrd="1" destOrd="0" parTransId="{A4B3F63F-C55C-47DC-A109-484A06B496FB}" sibTransId="{19077F75-0BA3-4B0B-8E4E-DED6EBB9490D}"/>
    <dgm:cxn modelId="{1E799D69-3DE0-43ED-ADDD-D766D58CBF05}" type="presOf" srcId="{587DE814-74CD-4681-A476-9D87FED02B9A}" destId="{638E832C-F3CB-4713-89F1-32805CE536E9}" srcOrd="0" destOrd="0" presId="urn:microsoft.com/office/officeart/2005/8/layout/radial1"/>
    <dgm:cxn modelId="{957804AD-C610-470B-8A66-7ACDFF2FCFC0}" type="presOf" srcId="{ED691EBE-4DE4-4D9E-85F4-6D995F74D40C}" destId="{73D2F3E6-7468-4DC1-82BA-877624B9D8E6}" srcOrd="0" destOrd="0" presId="urn:microsoft.com/office/officeart/2005/8/layout/radial1"/>
    <dgm:cxn modelId="{62313347-40E6-4A7B-ABAA-CAD32700901C}" srcId="{3CF6302A-79FB-426F-A69F-F8B47667A87A}" destId="{6FF54FB7-BC0D-4FFE-81E3-96D60CBA3FAE}" srcOrd="4" destOrd="0" parTransId="{8B0AD3BB-6F3A-4B6C-BBA7-A785B1DC4DEF}" sibTransId="{FB86F80E-B25D-4A04-814E-6F4F5EF10919}"/>
    <dgm:cxn modelId="{854F3AD4-F94F-4FA6-BA90-24E3C7653BD9}" type="presOf" srcId="{C7817801-CEE6-4FCA-974B-026E119E303A}" destId="{69776EB0-53A0-49BF-BE65-2D404A616506}" srcOrd="1" destOrd="0" presId="urn:microsoft.com/office/officeart/2005/8/layout/radial1"/>
    <dgm:cxn modelId="{BCB4AA22-154A-48D2-B9E5-EB32C535DE05}" type="presOf" srcId="{6657DF73-72F0-4FE4-A220-53CEB59F59A7}" destId="{0AD143E4-1D5D-44CD-A404-9B2DF66778FA}" srcOrd="0" destOrd="0" presId="urn:microsoft.com/office/officeart/2005/8/layout/radial1"/>
    <dgm:cxn modelId="{809F70D8-9B99-4A3F-9309-8C837B915AEE}" type="presOf" srcId="{258052D7-D5E5-4469-9C55-70C3FA8857F5}" destId="{8DC0EA82-F015-4C4B-99A7-812D9BFAF3ED}" srcOrd="0" destOrd="0" presId="urn:microsoft.com/office/officeart/2005/8/layout/radial1"/>
    <dgm:cxn modelId="{B4774A6D-2DFB-4A75-BFC7-6EE004A7B743}" type="presOf" srcId="{6FF54FB7-BC0D-4FFE-81E3-96D60CBA3FAE}" destId="{8FF04DFE-1C72-4154-AACC-ABBBE4E95C7C}" srcOrd="0" destOrd="0" presId="urn:microsoft.com/office/officeart/2005/8/layout/radial1"/>
    <dgm:cxn modelId="{D75A6C2F-0AC4-4795-9BB2-F4D20FC59590}" srcId="{3CF6302A-79FB-426F-A69F-F8B47667A87A}" destId="{1BC1BD19-1142-4757-A922-86977F140B14}" srcOrd="6" destOrd="0" parTransId="{C7817801-CEE6-4FCA-974B-026E119E303A}" sibTransId="{1F3EA407-E352-4238-9CE7-AE24ABFE7933}"/>
    <dgm:cxn modelId="{2E85B434-82AF-44CB-9A23-333EFF495F39}" type="presParOf" srcId="{8DC0EA82-F015-4C4B-99A7-812D9BFAF3ED}" destId="{1C473941-4AEF-45BC-B6AB-DB38772D5570}" srcOrd="0" destOrd="0" presId="urn:microsoft.com/office/officeart/2005/8/layout/radial1"/>
    <dgm:cxn modelId="{BEE999E6-440A-46CC-93A4-F4F334E55621}" type="presParOf" srcId="{8DC0EA82-F015-4C4B-99A7-812D9BFAF3ED}" destId="{2B67DADA-E2D5-4A1E-AB44-F62039EB9FB5}" srcOrd="1" destOrd="0" presId="urn:microsoft.com/office/officeart/2005/8/layout/radial1"/>
    <dgm:cxn modelId="{13EF2C27-F880-4C3B-AD09-CE9610674CFD}" type="presParOf" srcId="{2B67DADA-E2D5-4A1E-AB44-F62039EB9FB5}" destId="{8EE6B04F-13A3-4CB2-8D65-6BE5CA01F7EA}" srcOrd="0" destOrd="0" presId="urn:microsoft.com/office/officeart/2005/8/layout/radial1"/>
    <dgm:cxn modelId="{6C037E19-F872-4D8F-ADD4-DEA20F76FFA8}" type="presParOf" srcId="{8DC0EA82-F015-4C4B-99A7-812D9BFAF3ED}" destId="{59C224A4-93E3-45C4-9FAF-0BA1809ABFC0}" srcOrd="2" destOrd="0" presId="urn:microsoft.com/office/officeart/2005/8/layout/radial1"/>
    <dgm:cxn modelId="{0F912E3B-61B3-43FC-ADDE-4F349309DBD8}" type="presParOf" srcId="{8DC0EA82-F015-4C4B-99A7-812D9BFAF3ED}" destId="{DC7B4F68-9FAB-4D31-AA9A-4E2D5DD06370}" srcOrd="3" destOrd="0" presId="urn:microsoft.com/office/officeart/2005/8/layout/radial1"/>
    <dgm:cxn modelId="{62CBA2B6-E245-4AE1-B18C-DF4B6BFF7728}" type="presParOf" srcId="{DC7B4F68-9FAB-4D31-AA9A-4E2D5DD06370}" destId="{15F603E5-B8BC-443A-914B-5495BFA4DB6D}" srcOrd="0" destOrd="0" presId="urn:microsoft.com/office/officeart/2005/8/layout/radial1"/>
    <dgm:cxn modelId="{B2F7D431-903D-4D16-BA7A-1FE7AA9AF219}" type="presParOf" srcId="{8DC0EA82-F015-4C4B-99A7-812D9BFAF3ED}" destId="{73D2F3E6-7468-4DC1-82BA-877624B9D8E6}" srcOrd="4" destOrd="0" presId="urn:microsoft.com/office/officeart/2005/8/layout/radial1"/>
    <dgm:cxn modelId="{4650717F-A34D-4A4A-837E-9406A8820E73}" type="presParOf" srcId="{8DC0EA82-F015-4C4B-99A7-812D9BFAF3ED}" destId="{0AD143E4-1D5D-44CD-A404-9B2DF66778FA}" srcOrd="5" destOrd="0" presId="urn:microsoft.com/office/officeart/2005/8/layout/radial1"/>
    <dgm:cxn modelId="{AE85EE7C-FDE5-4C09-8CA4-F2CB9C9B778B}" type="presParOf" srcId="{0AD143E4-1D5D-44CD-A404-9B2DF66778FA}" destId="{357DCE5F-2D7D-4DDC-8A1E-F6CA8C06B981}" srcOrd="0" destOrd="0" presId="urn:microsoft.com/office/officeart/2005/8/layout/radial1"/>
    <dgm:cxn modelId="{6ED08C5C-1EEE-4358-8FCD-B0920DA88DF4}" type="presParOf" srcId="{8DC0EA82-F015-4C4B-99A7-812D9BFAF3ED}" destId="{17121A5B-95DB-4E85-ACA9-F2D78FCEC984}" srcOrd="6" destOrd="0" presId="urn:microsoft.com/office/officeart/2005/8/layout/radial1"/>
    <dgm:cxn modelId="{0F8F80CD-A97C-4BD0-A2F9-B48C0D48E2B5}" type="presParOf" srcId="{8DC0EA82-F015-4C4B-99A7-812D9BFAF3ED}" destId="{EF233D63-6D32-4D98-9BF8-AEE537A34A6E}" srcOrd="7" destOrd="0" presId="urn:microsoft.com/office/officeart/2005/8/layout/radial1"/>
    <dgm:cxn modelId="{57C3D782-A769-40AF-835E-1895AEE2A433}" type="presParOf" srcId="{EF233D63-6D32-4D98-9BF8-AEE537A34A6E}" destId="{20A3C0AD-D00F-437B-A3B7-6611B5F1907B}" srcOrd="0" destOrd="0" presId="urn:microsoft.com/office/officeart/2005/8/layout/radial1"/>
    <dgm:cxn modelId="{1969BA8B-D775-40BC-9C34-0C866B847266}" type="presParOf" srcId="{8DC0EA82-F015-4C4B-99A7-812D9BFAF3ED}" destId="{CC327A4F-359D-47F0-8B55-465540158C66}" srcOrd="8" destOrd="0" presId="urn:microsoft.com/office/officeart/2005/8/layout/radial1"/>
    <dgm:cxn modelId="{5ACDD949-81FA-443E-9641-CAF05E4E09A9}" type="presParOf" srcId="{8DC0EA82-F015-4C4B-99A7-812D9BFAF3ED}" destId="{11688C2C-3D70-4795-87D8-6ED1CBB5ECEB}" srcOrd="9" destOrd="0" presId="urn:microsoft.com/office/officeart/2005/8/layout/radial1"/>
    <dgm:cxn modelId="{FCE1ECA3-7C90-4B4E-84A4-2BBEF028BFC3}" type="presParOf" srcId="{11688C2C-3D70-4795-87D8-6ED1CBB5ECEB}" destId="{BD1377D1-EC50-4001-AB9D-9BF5C6BDD163}" srcOrd="0" destOrd="0" presId="urn:microsoft.com/office/officeart/2005/8/layout/radial1"/>
    <dgm:cxn modelId="{7C642526-AE0A-4BC5-A58E-B06390A85643}" type="presParOf" srcId="{8DC0EA82-F015-4C4B-99A7-812D9BFAF3ED}" destId="{8FF04DFE-1C72-4154-AACC-ABBBE4E95C7C}" srcOrd="10" destOrd="0" presId="urn:microsoft.com/office/officeart/2005/8/layout/radial1"/>
    <dgm:cxn modelId="{D5259F3D-C80B-466F-8D06-E60EC9E8F229}" type="presParOf" srcId="{8DC0EA82-F015-4C4B-99A7-812D9BFAF3ED}" destId="{B11744AE-3063-4E34-9860-AA19E947C481}" srcOrd="11" destOrd="0" presId="urn:microsoft.com/office/officeart/2005/8/layout/radial1"/>
    <dgm:cxn modelId="{ED655A6F-5C4E-4DBC-8DC7-21353E00FE07}" type="presParOf" srcId="{B11744AE-3063-4E34-9860-AA19E947C481}" destId="{559E3136-3D3D-4B4E-B161-DF2B75E8F0A7}" srcOrd="0" destOrd="0" presId="urn:microsoft.com/office/officeart/2005/8/layout/radial1"/>
    <dgm:cxn modelId="{AC337EFF-88E3-47F7-9252-555A36D882DC}" type="presParOf" srcId="{8DC0EA82-F015-4C4B-99A7-812D9BFAF3ED}" destId="{C8F17001-8285-46FC-8E51-FF7F0F1C3436}" srcOrd="12" destOrd="0" presId="urn:microsoft.com/office/officeart/2005/8/layout/radial1"/>
    <dgm:cxn modelId="{C5F43D71-D723-47AA-B7DB-6296B8837A9D}" type="presParOf" srcId="{8DC0EA82-F015-4C4B-99A7-812D9BFAF3ED}" destId="{04DF3BEB-9F30-4E46-B683-8DE906136A11}" srcOrd="13" destOrd="0" presId="urn:microsoft.com/office/officeart/2005/8/layout/radial1"/>
    <dgm:cxn modelId="{A237AA7F-95FE-4ABF-99B4-61982226A8A4}" type="presParOf" srcId="{04DF3BEB-9F30-4E46-B683-8DE906136A11}" destId="{69776EB0-53A0-49BF-BE65-2D404A616506}" srcOrd="0" destOrd="0" presId="urn:microsoft.com/office/officeart/2005/8/layout/radial1"/>
    <dgm:cxn modelId="{12E3EAB2-E1B6-455B-AA51-DF8427C47E90}" type="presParOf" srcId="{8DC0EA82-F015-4C4B-99A7-812D9BFAF3ED}" destId="{C25CC7E4-B38A-41CC-A482-09937686BA3D}" srcOrd="14" destOrd="0" presId="urn:microsoft.com/office/officeart/2005/8/layout/radial1"/>
    <dgm:cxn modelId="{A164DEB1-07DF-4E15-9579-866CCF4D9CE5}" type="presParOf" srcId="{8DC0EA82-F015-4C4B-99A7-812D9BFAF3ED}" destId="{E9DD069D-90B9-4C40-A0A4-636653C62506}" srcOrd="15" destOrd="0" presId="urn:microsoft.com/office/officeart/2005/8/layout/radial1"/>
    <dgm:cxn modelId="{0B8FFB9E-7FE5-484E-8181-B6A48A224CA7}" type="presParOf" srcId="{E9DD069D-90B9-4C40-A0A4-636653C62506}" destId="{5199F364-5663-4EC3-A923-EED818875069}" srcOrd="0" destOrd="0" presId="urn:microsoft.com/office/officeart/2005/8/layout/radial1"/>
    <dgm:cxn modelId="{93AD5815-1315-40CF-926E-28D21DC01EE1}" type="presParOf" srcId="{8DC0EA82-F015-4C4B-99A7-812D9BFAF3ED}" destId="{B8F4EE1C-70FC-4C3B-93CF-7DD8176135C6}" srcOrd="16" destOrd="0" presId="urn:microsoft.com/office/officeart/2005/8/layout/radial1"/>
    <dgm:cxn modelId="{C0A1FD20-BD06-40D8-8439-1E0E66F8F73B}" type="presParOf" srcId="{8DC0EA82-F015-4C4B-99A7-812D9BFAF3ED}" destId="{B0DD0263-77A2-48CE-813F-F080385F9E30}" srcOrd="17" destOrd="0" presId="urn:microsoft.com/office/officeart/2005/8/layout/radial1"/>
    <dgm:cxn modelId="{8CF7CCB8-F4E0-4B87-93F5-CFD0D29D111E}" type="presParOf" srcId="{B0DD0263-77A2-48CE-813F-F080385F9E30}" destId="{03981826-64C2-4E55-B68B-9AC548261A4F}" srcOrd="0" destOrd="0" presId="urn:microsoft.com/office/officeart/2005/8/layout/radial1"/>
    <dgm:cxn modelId="{1C95C5B5-069D-41D1-AED2-05952B465892}" type="presParOf" srcId="{8DC0EA82-F015-4C4B-99A7-812D9BFAF3ED}" destId="{7307DD20-643F-4144-A9C4-F6F1C8826EFB}" srcOrd="18" destOrd="0" presId="urn:microsoft.com/office/officeart/2005/8/layout/radial1"/>
    <dgm:cxn modelId="{A8AEB9D7-6F60-4C70-85B8-972547EB7F73}" type="presParOf" srcId="{8DC0EA82-F015-4C4B-99A7-812D9BFAF3ED}" destId="{638E832C-F3CB-4713-89F1-32805CE536E9}" srcOrd="19" destOrd="0" presId="urn:microsoft.com/office/officeart/2005/8/layout/radial1"/>
    <dgm:cxn modelId="{B1052052-02FA-41AA-A34A-919E950EB477}" type="presParOf" srcId="{638E832C-F3CB-4713-89F1-32805CE536E9}" destId="{DB4B2EB5-BC89-4B39-9C55-9C9BF9845F19}" srcOrd="0" destOrd="0" presId="urn:microsoft.com/office/officeart/2005/8/layout/radial1"/>
    <dgm:cxn modelId="{D09514E6-1FB9-4EEE-B8DF-C74EDFD8C5ED}" type="presParOf" srcId="{8DC0EA82-F015-4C4B-99A7-812D9BFAF3ED}" destId="{7E65C6D8-E46A-4641-AFE5-7599F899BC52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77A77-E975-4EC0-A22B-CCF8ADE15C2E}">
      <dsp:nvSpPr>
        <dsp:cNvPr id="0" name=""/>
        <dsp:cNvSpPr/>
      </dsp:nvSpPr>
      <dsp:spPr>
        <a:xfrm>
          <a:off x="1302456" y="2255028"/>
          <a:ext cx="990644" cy="99064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Форми роботи</a:t>
          </a:r>
          <a:endParaRPr lang="uk-UA" sz="1700" kern="1200" dirty="0"/>
        </a:p>
      </dsp:txBody>
      <dsp:txXfrm>
        <a:off x="1447532" y="2400104"/>
        <a:ext cx="700492" cy="700492"/>
      </dsp:txXfrm>
    </dsp:sp>
    <dsp:sp modelId="{1042B8CE-DDEC-41E1-B9F5-8102B00A8523}">
      <dsp:nvSpPr>
        <dsp:cNvPr id="0" name=""/>
        <dsp:cNvSpPr/>
      </dsp:nvSpPr>
      <dsp:spPr>
        <a:xfrm rot="16200000">
          <a:off x="1648593" y="2080882"/>
          <a:ext cx="298370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298370" y="2496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1790319" y="2098384"/>
        <a:ext cx="14918" cy="14918"/>
      </dsp:txXfrm>
    </dsp:sp>
    <dsp:sp modelId="{9DC65D83-2478-4E65-83B0-8C9A4D266999}">
      <dsp:nvSpPr>
        <dsp:cNvPr id="0" name=""/>
        <dsp:cNvSpPr/>
      </dsp:nvSpPr>
      <dsp:spPr>
        <a:xfrm>
          <a:off x="1302456" y="966014"/>
          <a:ext cx="990644" cy="99064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Робота в парах</a:t>
          </a:r>
          <a:endParaRPr lang="uk-UA" sz="1400" b="1" kern="1200" dirty="0"/>
        </a:p>
      </dsp:txBody>
      <dsp:txXfrm>
        <a:off x="1447532" y="1111090"/>
        <a:ext cx="700492" cy="700492"/>
      </dsp:txXfrm>
    </dsp:sp>
    <dsp:sp modelId="{19712202-583B-42FF-B64D-2B81E7C2708D}">
      <dsp:nvSpPr>
        <dsp:cNvPr id="0" name=""/>
        <dsp:cNvSpPr/>
      </dsp:nvSpPr>
      <dsp:spPr>
        <a:xfrm>
          <a:off x="2293100" y="2725390"/>
          <a:ext cx="298370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298370" y="2496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434826" y="2742891"/>
        <a:ext cx="14918" cy="14918"/>
      </dsp:txXfrm>
    </dsp:sp>
    <dsp:sp modelId="{0B5F7B17-0A5E-486E-A18E-A761BBE3B975}">
      <dsp:nvSpPr>
        <dsp:cNvPr id="0" name=""/>
        <dsp:cNvSpPr/>
      </dsp:nvSpPr>
      <dsp:spPr>
        <a:xfrm>
          <a:off x="2591470" y="2255028"/>
          <a:ext cx="990644" cy="99064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Робота в малих групах</a:t>
          </a:r>
          <a:endParaRPr lang="uk-UA" sz="1400" b="1" kern="1200" dirty="0"/>
        </a:p>
      </dsp:txBody>
      <dsp:txXfrm>
        <a:off x="2736546" y="2400104"/>
        <a:ext cx="700492" cy="700492"/>
      </dsp:txXfrm>
    </dsp:sp>
    <dsp:sp modelId="{7B146288-C6DA-4693-BA5A-5EC86FE8BAE9}">
      <dsp:nvSpPr>
        <dsp:cNvPr id="0" name=""/>
        <dsp:cNvSpPr/>
      </dsp:nvSpPr>
      <dsp:spPr>
        <a:xfrm rot="5400000">
          <a:off x="1648593" y="3369897"/>
          <a:ext cx="298370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298370" y="2496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1790319" y="3387398"/>
        <a:ext cx="14918" cy="14918"/>
      </dsp:txXfrm>
    </dsp:sp>
    <dsp:sp modelId="{731A2373-4EB1-40A1-9311-CDEF6E080E7F}">
      <dsp:nvSpPr>
        <dsp:cNvPr id="0" name=""/>
        <dsp:cNvSpPr/>
      </dsp:nvSpPr>
      <dsp:spPr>
        <a:xfrm>
          <a:off x="1305601" y="3544043"/>
          <a:ext cx="984353" cy="99064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smtClean="0"/>
            <a:t>Індиві-дуальна</a:t>
          </a:r>
          <a:r>
            <a:rPr lang="uk-UA" sz="1400" b="1" kern="1200" dirty="0" smtClean="0"/>
            <a:t> робота</a:t>
          </a:r>
          <a:endParaRPr lang="uk-UA" sz="1400" b="1" kern="1200" dirty="0"/>
        </a:p>
      </dsp:txBody>
      <dsp:txXfrm>
        <a:off x="1449756" y="3689119"/>
        <a:ext cx="696043" cy="700492"/>
      </dsp:txXfrm>
    </dsp:sp>
    <dsp:sp modelId="{4E2AB665-F483-4768-869F-CC3769B01A53}">
      <dsp:nvSpPr>
        <dsp:cNvPr id="0" name=""/>
        <dsp:cNvSpPr/>
      </dsp:nvSpPr>
      <dsp:spPr>
        <a:xfrm rot="10800000">
          <a:off x="1027742" y="2725390"/>
          <a:ext cx="274713" cy="49921"/>
        </a:xfrm>
        <a:custGeom>
          <a:avLst/>
          <a:gdLst/>
          <a:ahLst/>
          <a:cxnLst/>
          <a:rect l="0" t="0" r="0" b="0"/>
          <a:pathLst>
            <a:path>
              <a:moveTo>
                <a:pt x="0" y="24960"/>
              </a:moveTo>
              <a:lnTo>
                <a:pt x="274713" y="2496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1158231" y="2743483"/>
        <a:ext cx="13735" cy="13735"/>
      </dsp:txXfrm>
    </dsp:sp>
    <dsp:sp modelId="{07F1F58C-4ED0-4E74-8CA8-2508C17ED6F0}">
      <dsp:nvSpPr>
        <dsp:cNvPr id="0" name=""/>
        <dsp:cNvSpPr/>
      </dsp:nvSpPr>
      <dsp:spPr>
        <a:xfrm>
          <a:off x="-10214" y="2255028"/>
          <a:ext cx="1037957" cy="99064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/>
            <a:t>Колек-тивна</a:t>
          </a:r>
          <a:r>
            <a:rPr lang="uk-UA" sz="1400" b="1" kern="1200" dirty="0" smtClean="0"/>
            <a:t> робота</a:t>
          </a:r>
          <a:endParaRPr lang="uk-UA" sz="1400" b="1" kern="1200" dirty="0"/>
        </a:p>
      </dsp:txBody>
      <dsp:txXfrm>
        <a:off x="141791" y="2400104"/>
        <a:ext cx="733947" cy="7004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73941-4AEF-45BC-B6AB-DB38772D5570}">
      <dsp:nvSpPr>
        <dsp:cNvPr id="0" name=""/>
        <dsp:cNvSpPr/>
      </dsp:nvSpPr>
      <dsp:spPr>
        <a:xfrm>
          <a:off x="1939632" y="2186799"/>
          <a:ext cx="1346517" cy="11974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/>
            <a:t>Інтерактив-ні</a:t>
          </a:r>
          <a:r>
            <a:rPr lang="uk-UA" sz="1400" b="1" kern="1200" dirty="0" smtClean="0"/>
            <a:t> методи навчання</a:t>
          </a:r>
          <a:endParaRPr lang="uk-UA" sz="1400" b="1" kern="1200" dirty="0"/>
        </a:p>
      </dsp:txBody>
      <dsp:txXfrm>
        <a:off x="2136825" y="2362164"/>
        <a:ext cx="952131" cy="846739"/>
      </dsp:txXfrm>
    </dsp:sp>
    <dsp:sp modelId="{2B67DADA-E2D5-4A1E-AB44-F62039EB9FB5}">
      <dsp:nvSpPr>
        <dsp:cNvPr id="0" name=""/>
        <dsp:cNvSpPr/>
      </dsp:nvSpPr>
      <dsp:spPr>
        <a:xfrm rot="16407593">
          <a:off x="2117912" y="1605883"/>
          <a:ext cx="1130476" cy="35143"/>
        </a:xfrm>
        <a:custGeom>
          <a:avLst/>
          <a:gdLst/>
          <a:ahLst/>
          <a:cxnLst/>
          <a:rect l="0" t="0" r="0" b="0"/>
          <a:pathLst>
            <a:path>
              <a:moveTo>
                <a:pt x="0" y="17571"/>
              </a:moveTo>
              <a:lnTo>
                <a:pt x="1130476" y="17571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654888" y="1595193"/>
        <a:ext cx="56523" cy="56523"/>
      </dsp:txXfrm>
    </dsp:sp>
    <dsp:sp modelId="{59C224A4-93E3-45C4-9FAF-0BA1809ABFC0}">
      <dsp:nvSpPr>
        <dsp:cNvPr id="0" name=""/>
        <dsp:cNvSpPr/>
      </dsp:nvSpPr>
      <dsp:spPr>
        <a:xfrm>
          <a:off x="2151882" y="0"/>
          <a:ext cx="1194756" cy="10600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/>
            <a:t>“Асоціа-тивний</a:t>
          </a:r>
          <a:r>
            <a:rPr lang="uk-UA" sz="1400" b="1" kern="1200" dirty="0" smtClean="0"/>
            <a:t> </a:t>
          </a:r>
          <a:r>
            <a:rPr lang="uk-UA" sz="1400" b="1" kern="1200" dirty="0" err="1" smtClean="0"/>
            <a:t>кущ”</a:t>
          </a:r>
          <a:endParaRPr lang="uk-UA" sz="1400" b="1" kern="1200" dirty="0"/>
        </a:p>
      </dsp:txBody>
      <dsp:txXfrm>
        <a:off x="2326850" y="155235"/>
        <a:ext cx="844820" cy="749538"/>
      </dsp:txXfrm>
    </dsp:sp>
    <dsp:sp modelId="{DC7B4F68-9FAB-4D31-AA9A-4E2D5DD06370}">
      <dsp:nvSpPr>
        <dsp:cNvPr id="0" name=""/>
        <dsp:cNvSpPr/>
      </dsp:nvSpPr>
      <dsp:spPr>
        <a:xfrm rot="18470900">
          <a:off x="2776693" y="1827998"/>
          <a:ext cx="1133158" cy="35143"/>
        </a:xfrm>
        <a:custGeom>
          <a:avLst/>
          <a:gdLst/>
          <a:ahLst/>
          <a:cxnLst/>
          <a:rect l="0" t="0" r="0" b="0"/>
          <a:pathLst>
            <a:path>
              <a:moveTo>
                <a:pt x="0" y="17571"/>
              </a:moveTo>
              <a:lnTo>
                <a:pt x="1133158" y="17571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3314943" y="1817241"/>
        <a:ext cx="56657" cy="56657"/>
      </dsp:txXfrm>
    </dsp:sp>
    <dsp:sp modelId="{73D2F3E6-7468-4DC1-82BA-877624B9D8E6}">
      <dsp:nvSpPr>
        <dsp:cNvPr id="0" name=""/>
        <dsp:cNvSpPr/>
      </dsp:nvSpPr>
      <dsp:spPr>
        <a:xfrm>
          <a:off x="3486102" y="449662"/>
          <a:ext cx="1060008" cy="10600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/>
            <a:t>“Паву-</a:t>
          </a:r>
          <a:endParaRPr lang="uk-UA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/>
            <a:t>тинка”</a:t>
          </a:r>
          <a:endParaRPr lang="uk-UA" sz="1400" b="1" kern="1200" dirty="0"/>
        </a:p>
      </dsp:txBody>
      <dsp:txXfrm>
        <a:off x="3641337" y="604897"/>
        <a:ext cx="749538" cy="749538"/>
      </dsp:txXfrm>
    </dsp:sp>
    <dsp:sp modelId="{0AD143E4-1D5D-44CD-A404-9B2DF66778FA}">
      <dsp:nvSpPr>
        <dsp:cNvPr id="0" name=""/>
        <dsp:cNvSpPr/>
      </dsp:nvSpPr>
      <dsp:spPr>
        <a:xfrm rot="20562342">
          <a:off x="3223366" y="2405962"/>
          <a:ext cx="1104359" cy="35143"/>
        </a:xfrm>
        <a:custGeom>
          <a:avLst/>
          <a:gdLst/>
          <a:ahLst/>
          <a:cxnLst/>
          <a:rect l="0" t="0" r="0" b="0"/>
          <a:pathLst>
            <a:path>
              <a:moveTo>
                <a:pt x="0" y="17571"/>
              </a:moveTo>
              <a:lnTo>
                <a:pt x="1104359" y="17571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3747937" y="2395925"/>
        <a:ext cx="55217" cy="55217"/>
      </dsp:txXfrm>
    </dsp:sp>
    <dsp:sp modelId="{17121A5B-95DB-4E85-ACA9-F2D78FCEC984}">
      <dsp:nvSpPr>
        <dsp:cNvPr id="0" name=""/>
        <dsp:cNvSpPr/>
      </dsp:nvSpPr>
      <dsp:spPr>
        <a:xfrm>
          <a:off x="4275328" y="1571614"/>
          <a:ext cx="1103807" cy="10489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err="1" smtClean="0"/>
            <a:t>Мультиме-дійні</a:t>
          </a:r>
          <a:endParaRPr lang="uk-UA" sz="1100" b="1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b="1" kern="1200" dirty="0" smtClean="0"/>
            <a:t>презентації та навчальні ігри</a:t>
          </a:r>
          <a:endParaRPr lang="uk-UA" sz="1100" b="1" kern="1200" dirty="0"/>
        </a:p>
      </dsp:txBody>
      <dsp:txXfrm>
        <a:off x="4436977" y="1725228"/>
        <a:ext cx="780509" cy="741713"/>
      </dsp:txXfrm>
    </dsp:sp>
    <dsp:sp modelId="{EF233D63-6D32-4D98-9BF8-AEE537A34A6E}">
      <dsp:nvSpPr>
        <dsp:cNvPr id="0" name=""/>
        <dsp:cNvSpPr/>
      </dsp:nvSpPr>
      <dsp:spPr>
        <a:xfrm rot="1039174">
          <a:off x="3222740" y="3133392"/>
          <a:ext cx="1124000" cy="35143"/>
        </a:xfrm>
        <a:custGeom>
          <a:avLst/>
          <a:gdLst/>
          <a:ahLst/>
          <a:cxnLst/>
          <a:rect l="0" t="0" r="0" b="0"/>
          <a:pathLst>
            <a:path>
              <a:moveTo>
                <a:pt x="0" y="17571"/>
              </a:moveTo>
              <a:lnTo>
                <a:pt x="1124000" y="17571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3756640" y="3122863"/>
        <a:ext cx="56200" cy="56200"/>
      </dsp:txXfrm>
    </dsp:sp>
    <dsp:sp modelId="{CC327A4F-359D-47F0-8B55-465540158C66}">
      <dsp:nvSpPr>
        <dsp:cNvPr id="0" name=""/>
        <dsp:cNvSpPr/>
      </dsp:nvSpPr>
      <dsp:spPr>
        <a:xfrm>
          <a:off x="4297228" y="2946050"/>
          <a:ext cx="1060008" cy="10600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/>
            <a:t>Рольові ігри (</a:t>
          </a:r>
          <a:r>
            <a:rPr lang="uk-UA" sz="1400" b="1" kern="1200" dirty="0" err="1" smtClean="0"/>
            <a:t>інсцені-зації</a:t>
          </a:r>
          <a:r>
            <a:rPr lang="uk-UA" sz="1400" b="1" kern="1200" dirty="0" smtClean="0"/>
            <a:t>)</a:t>
          </a:r>
          <a:endParaRPr lang="uk-UA" sz="1400" b="1" kern="1200" dirty="0"/>
        </a:p>
      </dsp:txBody>
      <dsp:txXfrm>
        <a:off x="4452463" y="3101285"/>
        <a:ext cx="749538" cy="749538"/>
      </dsp:txXfrm>
    </dsp:sp>
    <dsp:sp modelId="{11688C2C-3D70-4795-87D8-6ED1CBB5ECEB}">
      <dsp:nvSpPr>
        <dsp:cNvPr id="0" name=""/>
        <dsp:cNvSpPr/>
      </dsp:nvSpPr>
      <dsp:spPr>
        <a:xfrm rot="3130088">
          <a:off x="2781671" y="3697376"/>
          <a:ext cx="1105950" cy="35143"/>
        </a:xfrm>
        <a:custGeom>
          <a:avLst/>
          <a:gdLst/>
          <a:ahLst/>
          <a:cxnLst/>
          <a:rect l="0" t="0" r="0" b="0"/>
          <a:pathLst>
            <a:path>
              <a:moveTo>
                <a:pt x="0" y="17571"/>
              </a:moveTo>
              <a:lnTo>
                <a:pt x="1105950" y="17571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3306997" y="3687298"/>
        <a:ext cx="55297" cy="55297"/>
      </dsp:txXfrm>
    </dsp:sp>
    <dsp:sp modelId="{8FF04DFE-1C72-4154-AACC-ABBBE4E95C7C}">
      <dsp:nvSpPr>
        <dsp:cNvPr id="0" name=""/>
        <dsp:cNvSpPr/>
      </dsp:nvSpPr>
      <dsp:spPr>
        <a:xfrm>
          <a:off x="3399691" y="4062469"/>
          <a:ext cx="1232831" cy="10600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/>
            <a:t>“Мікро-фон”</a:t>
          </a:r>
          <a:endParaRPr lang="uk-UA" sz="1400" b="1" kern="1200" dirty="0"/>
        </a:p>
      </dsp:txBody>
      <dsp:txXfrm>
        <a:off x="3580235" y="4217704"/>
        <a:ext cx="871743" cy="749538"/>
      </dsp:txXfrm>
    </dsp:sp>
    <dsp:sp modelId="{B11744AE-3063-4E34-9860-AA19E947C481}">
      <dsp:nvSpPr>
        <dsp:cNvPr id="0" name=""/>
        <dsp:cNvSpPr/>
      </dsp:nvSpPr>
      <dsp:spPr>
        <a:xfrm rot="5260332">
          <a:off x="2106494" y="3919037"/>
          <a:ext cx="1106375" cy="35143"/>
        </a:xfrm>
        <a:custGeom>
          <a:avLst/>
          <a:gdLst/>
          <a:ahLst/>
          <a:cxnLst/>
          <a:rect l="0" t="0" r="0" b="0"/>
          <a:pathLst>
            <a:path>
              <a:moveTo>
                <a:pt x="0" y="17571"/>
              </a:moveTo>
              <a:lnTo>
                <a:pt x="1106375" y="17571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632023" y="3908950"/>
        <a:ext cx="55318" cy="55318"/>
      </dsp:txXfrm>
    </dsp:sp>
    <dsp:sp modelId="{C8F17001-8285-46FC-8E51-FF7F0F1C3436}">
      <dsp:nvSpPr>
        <dsp:cNvPr id="0" name=""/>
        <dsp:cNvSpPr/>
      </dsp:nvSpPr>
      <dsp:spPr>
        <a:xfrm>
          <a:off x="2173674" y="4488903"/>
          <a:ext cx="1060008" cy="10600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/>
            <a:t>“Незакін-чені</a:t>
          </a:r>
          <a:r>
            <a:rPr lang="uk-UA" sz="1400" b="1" kern="1200" dirty="0" smtClean="0"/>
            <a:t> </a:t>
          </a:r>
          <a:r>
            <a:rPr lang="uk-UA" sz="1400" b="1" kern="1200" dirty="0" err="1" smtClean="0"/>
            <a:t>речення”</a:t>
          </a:r>
          <a:endParaRPr lang="uk-UA" sz="1400" b="1" kern="1200" dirty="0"/>
        </a:p>
      </dsp:txBody>
      <dsp:txXfrm>
        <a:off x="2328909" y="4644138"/>
        <a:ext cx="749538" cy="749538"/>
      </dsp:txXfrm>
    </dsp:sp>
    <dsp:sp modelId="{04DF3BEB-9F30-4E46-B683-8DE906136A11}">
      <dsp:nvSpPr>
        <dsp:cNvPr id="0" name=""/>
        <dsp:cNvSpPr/>
      </dsp:nvSpPr>
      <dsp:spPr>
        <a:xfrm rot="7443718">
          <a:off x="1461159" y="3708460"/>
          <a:ext cx="1031754" cy="35143"/>
        </a:xfrm>
        <a:custGeom>
          <a:avLst/>
          <a:gdLst/>
          <a:ahLst/>
          <a:cxnLst/>
          <a:rect l="0" t="0" r="0" b="0"/>
          <a:pathLst>
            <a:path>
              <a:moveTo>
                <a:pt x="0" y="17571"/>
              </a:moveTo>
              <a:lnTo>
                <a:pt x="1031754" y="17571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1951242" y="3700237"/>
        <a:ext cx="51587" cy="51587"/>
      </dsp:txXfrm>
    </dsp:sp>
    <dsp:sp modelId="{C25CC7E4-B38A-41CC-A482-09937686BA3D}">
      <dsp:nvSpPr>
        <dsp:cNvPr id="0" name=""/>
        <dsp:cNvSpPr/>
      </dsp:nvSpPr>
      <dsp:spPr>
        <a:xfrm>
          <a:off x="861245" y="4062469"/>
          <a:ext cx="1060008" cy="10600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/>
            <a:t>Складан-ня</a:t>
          </a:r>
          <a:r>
            <a:rPr lang="uk-UA" sz="1400" b="1" kern="1200" dirty="0" smtClean="0"/>
            <a:t> </a:t>
          </a:r>
          <a:r>
            <a:rPr lang="uk-UA" sz="1400" b="1" kern="1200" dirty="0" err="1" smtClean="0"/>
            <a:t>сенкану</a:t>
          </a:r>
          <a:endParaRPr lang="uk-UA" sz="1400" b="1" kern="1200" dirty="0"/>
        </a:p>
      </dsp:txBody>
      <dsp:txXfrm>
        <a:off x="1016480" y="4217704"/>
        <a:ext cx="749538" cy="749538"/>
      </dsp:txXfrm>
    </dsp:sp>
    <dsp:sp modelId="{E9DD069D-90B9-4C40-A0A4-636653C62506}">
      <dsp:nvSpPr>
        <dsp:cNvPr id="0" name=""/>
        <dsp:cNvSpPr/>
      </dsp:nvSpPr>
      <dsp:spPr>
        <a:xfrm rot="9674258">
          <a:off x="1056653" y="3134810"/>
          <a:ext cx="952610" cy="35143"/>
        </a:xfrm>
        <a:custGeom>
          <a:avLst/>
          <a:gdLst/>
          <a:ahLst/>
          <a:cxnLst/>
          <a:rect l="0" t="0" r="0" b="0"/>
          <a:pathLst>
            <a:path>
              <a:moveTo>
                <a:pt x="0" y="17571"/>
              </a:moveTo>
              <a:lnTo>
                <a:pt x="952610" y="17571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1509143" y="3128566"/>
        <a:ext cx="47630" cy="47630"/>
      </dsp:txXfrm>
    </dsp:sp>
    <dsp:sp modelId="{B8F4EE1C-70FC-4C3B-93CF-7DD8176135C6}">
      <dsp:nvSpPr>
        <dsp:cNvPr id="0" name=""/>
        <dsp:cNvSpPr/>
      </dsp:nvSpPr>
      <dsp:spPr>
        <a:xfrm>
          <a:off x="50119" y="2946050"/>
          <a:ext cx="1060008" cy="10600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/>
            <a:t>“Знайди</a:t>
          </a:r>
          <a:r>
            <a:rPr lang="uk-UA" sz="1400" b="1" kern="1200" dirty="0" smtClean="0"/>
            <a:t> </a:t>
          </a:r>
          <a:r>
            <a:rPr lang="uk-UA" sz="1400" b="1" kern="1200" dirty="0" err="1" smtClean="0"/>
            <a:t>пару”</a:t>
          </a:r>
          <a:endParaRPr lang="uk-UA" sz="1400" b="1" kern="1200" dirty="0"/>
        </a:p>
      </dsp:txBody>
      <dsp:txXfrm>
        <a:off x="205354" y="3101285"/>
        <a:ext cx="749538" cy="749538"/>
      </dsp:txXfrm>
    </dsp:sp>
    <dsp:sp modelId="{B0DD0263-77A2-48CE-813F-F080385F9E30}">
      <dsp:nvSpPr>
        <dsp:cNvPr id="0" name=""/>
        <dsp:cNvSpPr/>
      </dsp:nvSpPr>
      <dsp:spPr>
        <a:xfrm rot="11924116">
          <a:off x="1056815" y="2401677"/>
          <a:ext cx="952241" cy="35143"/>
        </a:xfrm>
        <a:custGeom>
          <a:avLst/>
          <a:gdLst/>
          <a:ahLst/>
          <a:cxnLst/>
          <a:rect l="0" t="0" r="0" b="0"/>
          <a:pathLst>
            <a:path>
              <a:moveTo>
                <a:pt x="0" y="17571"/>
              </a:moveTo>
              <a:lnTo>
                <a:pt x="952241" y="17571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1509130" y="2395442"/>
        <a:ext cx="47612" cy="47612"/>
      </dsp:txXfrm>
    </dsp:sp>
    <dsp:sp modelId="{7307DD20-643F-4144-A9C4-F6F1C8826EFB}">
      <dsp:nvSpPr>
        <dsp:cNvPr id="0" name=""/>
        <dsp:cNvSpPr/>
      </dsp:nvSpPr>
      <dsp:spPr>
        <a:xfrm>
          <a:off x="50119" y="1566081"/>
          <a:ext cx="1060008" cy="10600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/>
            <a:t>Проект-на</a:t>
          </a:r>
          <a:r>
            <a:rPr lang="uk-UA" sz="1400" b="1" kern="1200" dirty="0" smtClean="0"/>
            <a:t> робота</a:t>
          </a:r>
          <a:endParaRPr lang="uk-UA" sz="1400" b="1" kern="1200" dirty="0"/>
        </a:p>
      </dsp:txBody>
      <dsp:txXfrm>
        <a:off x="205354" y="1721316"/>
        <a:ext cx="749538" cy="749538"/>
      </dsp:txXfrm>
    </dsp:sp>
    <dsp:sp modelId="{638E832C-F3CB-4713-89F1-32805CE536E9}">
      <dsp:nvSpPr>
        <dsp:cNvPr id="0" name=""/>
        <dsp:cNvSpPr/>
      </dsp:nvSpPr>
      <dsp:spPr>
        <a:xfrm rot="14155335">
          <a:off x="1479627" y="1837572"/>
          <a:ext cx="1007736" cy="35143"/>
        </a:xfrm>
        <a:custGeom>
          <a:avLst/>
          <a:gdLst/>
          <a:ahLst/>
          <a:cxnLst/>
          <a:rect l="0" t="0" r="0" b="0"/>
          <a:pathLst>
            <a:path>
              <a:moveTo>
                <a:pt x="0" y="17571"/>
              </a:moveTo>
              <a:lnTo>
                <a:pt x="1007736" y="17571"/>
              </a:lnTo>
            </a:path>
          </a:pathLst>
        </a:cu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 rot="10800000">
        <a:off x="1958302" y="1829950"/>
        <a:ext cx="50386" cy="50386"/>
      </dsp:txXfrm>
    </dsp:sp>
    <dsp:sp modelId="{7E65C6D8-E46A-4641-AFE5-7599F899BC52}">
      <dsp:nvSpPr>
        <dsp:cNvPr id="0" name=""/>
        <dsp:cNvSpPr/>
      </dsp:nvSpPr>
      <dsp:spPr>
        <a:xfrm>
          <a:off x="774870" y="449662"/>
          <a:ext cx="1232757" cy="106000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/>
            <a:t>“Орфогра-фічна</a:t>
          </a:r>
          <a:r>
            <a:rPr lang="uk-UA" sz="1400" b="1" kern="1200" dirty="0" smtClean="0"/>
            <a:t> </a:t>
          </a:r>
          <a:r>
            <a:rPr lang="uk-UA" sz="1400" b="1" kern="1200" dirty="0" err="1" smtClean="0"/>
            <a:t>естафета”</a:t>
          </a:r>
          <a:endParaRPr lang="uk-UA" sz="1400" b="1" kern="1200" dirty="0"/>
        </a:p>
      </dsp:txBody>
      <dsp:txXfrm>
        <a:off x="955403" y="604897"/>
        <a:ext cx="871691" cy="749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для шаблонов\цветы\коричнев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188" y="6551613"/>
            <a:ext cx="909637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3DB51-3845-4451-AD9B-BF95D0480564}" type="datetimeFigureOut">
              <a:rPr lang="ru-RU"/>
              <a:pPr>
                <a:defRPr/>
              </a:pPr>
              <a:t>14.11.2016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DAC04-CCBB-4858-9753-9B70A0694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0E546-24BA-43C9-BD72-1B9D1F141D55}" type="datetimeFigureOut">
              <a:rPr lang="ru-RU"/>
              <a:pPr>
                <a:defRPr/>
              </a:pPr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53838-E24B-4E7D-9747-AA5EE5F327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91C1B-CC08-4C80-80E2-6600D8CADDF3}" type="datetimeFigureOut">
              <a:rPr lang="ru-RU"/>
              <a:pPr>
                <a:defRPr/>
              </a:pPr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159E4-DE6C-4EA3-9A1C-00921332A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7573-4377-4EAE-B928-5E61679E1B10}" type="datetimeFigureOut">
              <a:rPr lang="ru-RU"/>
              <a:pPr>
                <a:defRPr/>
              </a:pPr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5C60D-18D7-4A37-B0C7-35743745F1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48512-D745-4F00-B294-0FFCF42254BF}" type="datetimeFigureOut">
              <a:rPr lang="ru-RU"/>
              <a:pPr>
                <a:defRPr/>
              </a:pPr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D4B06-3D90-44DD-AC12-6F366273F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51CCE-D15F-4C0A-BB69-FC4780D4C31E}" type="datetimeFigureOut">
              <a:rPr lang="ru-RU"/>
              <a:pPr>
                <a:defRPr/>
              </a:pPr>
              <a:t>14.11.2016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0913C-0530-4BEB-A362-784A370B4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8A48F-3E61-4E35-9105-48680B9A7204}" type="datetimeFigureOut">
              <a:rPr lang="ru-RU"/>
              <a:pPr>
                <a:defRPr/>
              </a:pPr>
              <a:t>14.11.2016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79F37-4491-4EBF-BA8C-9895DE101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6E63F-14A0-4E90-952B-6F8355F09E35}" type="datetimeFigureOut">
              <a:rPr lang="ru-RU"/>
              <a:pPr>
                <a:defRPr/>
              </a:pPr>
              <a:t>14.11.2016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898AE-4B00-4648-A635-06A7A104DB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874A5-0440-47D3-B2E1-50658EB3E10B}" type="datetimeFigureOut">
              <a:rPr lang="ru-RU"/>
              <a:pPr>
                <a:defRPr/>
              </a:pPr>
              <a:t>14.11.2016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66AD5-4FA7-4C11-97F6-1B9345C63D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B4A44-1E73-48C8-AE1B-26D9D8478EBD}" type="datetimeFigureOut">
              <a:rPr lang="ru-RU"/>
              <a:pPr>
                <a:defRPr/>
              </a:pPr>
              <a:t>14.11.2016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80FF9-740D-4F78-B936-C2EA5543F8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0997A-53B8-4C24-AF22-9B14BFCB5AC1}" type="datetimeFigureOut">
              <a:rPr lang="ru-RU"/>
              <a:pPr>
                <a:defRPr/>
              </a:pPr>
              <a:t>14.11.2016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56A58-4BCF-46FE-BE11-3FFA2BA024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522885-AE0C-461E-A65F-BA00F75F3738}" type="datetimeFigureOut">
              <a:rPr lang="ru-RU"/>
              <a:pPr>
                <a:defRPr/>
              </a:pPr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170BBB-3817-4CAA-ADF8-2D82F5D570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3" descr="C:\Documents and Settings\Admin\Рабочий стол\для шаблонов\цветы\Безимени-1пп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80163" y="4500563"/>
            <a:ext cx="2763837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jrcfyf79.blogspot.com/p/blog-pag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ПРЕЗЕНТАЦІЯ </a:t>
            </a:r>
            <a:b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досвіду роботи</a:t>
            </a:r>
            <a:endParaRPr lang="uk-UA" sz="4000" dirty="0" smtClean="0"/>
          </a:p>
        </p:txBody>
      </p:sp>
      <p:sp>
        <p:nvSpPr>
          <p:cNvPr id="5126" name="Содержимое 5"/>
          <p:cNvSpPr>
            <a:spLocks noGrp="1"/>
          </p:cNvSpPr>
          <p:nvPr>
            <p:ph sz="quarter" idx="4"/>
          </p:nvPr>
        </p:nvSpPr>
        <p:spPr>
          <a:xfrm>
            <a:off x="4214809" y="2143116"/>
            <a:ext cx="4471991" cy="4500594"/>
          </a:xfrm>
        </p:spPr>
        <p:txBody>
          <a:bodyPr/>
          <a:lstStyle/>
          <a:p>
            <a:pPr algn="ctr">
              <a:buNone/>
            </a:pPr>
            <a:r>
              <a:rPr lang="uk-UA" sz="3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Мельник </a:t>
            </a:r>
          </a:p>
          <a:p>
            <a:pPr algn="ctr">
              <a:buNone/>
            </a:pPr>
            <a:r>
              <a:rPr lang="uk-UA" sz="3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Оксани Григорівни,</a:t>
            </a:r>
          </a:p>
          <a:p>
            <a:pPr>
              <a:buNone/>
            </a:pPr>
            <a:r>
              <a:rPr lang="uk-UA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учителя початкових класів,  </a:t>
            </a:r>
          </a:p>
          <a:p>
            <a:pPr>
              <a:buNone/>
            </a:pPr>
            <a:r>
              <a:rPr lang="uk-UA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спеціаліста ІІ категорії,</a:t>
            </a:r>
          </a:p>
          <a:p>
            <a:pPr>
              <a:buNone/>
            </a:pPr>
            <a:r>
              <a:rPr lang="uk-UA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навчально-виховного            </a:t>
            </a:r>
          </a:p>
          <a:p>
            <a:pPr>
              <a:buNone/>
            </a:pPr>
            <a:r>
              <a:rPr lang="uk-UA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комплексу №13</a:t>
            </a:r>
          </a:p>
          <a:p>
            <a:pPr>
              <a:buNone/>
            </a:pPr>
            <a:r>
              <a:rPr lang="uk-UA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міста Червонограда, </a:t>
            </a:r>
          </a:p>
          <a:p>
            <a:pPr>
              <a:buNone/>
            </a:pPr>
            <a:r>
              <a:rPr lang="uk-UA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педагогічний стаж – 18 років</a:t>
            </a:r>
          </a:p>
          <a:p>
            <a:pPr eaLnBrk="1" hangingPunct="1"/>
            <a:endParaRPr lang="uk-UA" dirty="0" smtClean="0"/>
          </a:p>
        </p:txBody>
      </p:sp>
      <p:pic>
        <p:nvPicPr>
          <p:cNvPr id="5127" name="Picture 7" descr="G:\я\DSCN2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4143404" cy="41434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1-ші класи\інсценізація казки\DSC_0703.JPG"/>
          <p:cNvPicPr>
            <a:picLocks noChangeAspect="1" noChangeArrowheads="1"/>
          </p:cNvPicPr>
          <p:nvPr/>
        </p:nvPicPr>
        <p:blipFill>
          <a:blip r:embed="rId2" cstate="print"/>
          <a:srcRect l="3390" r="15254" b="4255"/>
          <a:stretch>
            <a:fillRect/>
          </a:stretch>
        </p:blipFill>
        <p:spPr bwMode="auto">
          <a:xfrm>
            <a:off x="0" y="0"/>
            <a:ext cx="2500298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G:\1-ші класи\інсценізація казки\DSC_0708.JPG"/>
          <p:cNvPicPr>
            <a:picLocks noChangeAspect="1" noChangeArrowheads="1"/>
          </p:cNvPicPr>
          <p:nvPr/>
        </p:nvPicPr>
        <p:blipFill>
          <a:blip r:embed="rId3" cstate="print"/>
          <a:srcRect t="5128" r="25000" b="5128"/>
          <a:stretch>
            <a:fillRect/>
          </a:stretch>
        </p:blipFill>
        <p:spPr bwMode="auto">
          <a:xfrm>
            <a:off x="2357422" y="1500174"/>
            <a:ext cx="257176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G:\1-ші класи\інсценізація казки\DSC_0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14818"/>
            <a:ext cx="3000364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G:\1-ші класи\На презентацію\DSCN2465.JPG"/>
          <p:cNvPicPr>
            <a:picLocks noChangeAspect="1" noChangeArrowheads="1"/>
          </p:cNvPicPr>
          <p:nvPr/>
        </p:nvPicPr>
        <p:blipFill>
          <a:blip r:embed="rId5" cstate="print"/>
          <a:srcRect b="12962"/>
          <a:stretch>
            <a:fillRect/>
          </a:stretch>
        </p:blipFill>
        <p:spPr bwMode="auto">
          <a:xfrm>
            <a:off x="6215074" y="1285860"/>
            <a:ext cx="278608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G:\1-ші класи\На презентацію\DSCN2469.JPG"/>
          <p:cNvPicPr>
            <a:picLocks noChangeAspect="1" noChangeArrowheads="1"/>
          </p:cNvPicPr>
          <p:nvPr/>
        </p:nvPicPr>
        <p:blipFill>
          <a:blip r:embed="rId6" cstate="print"/>
          <a:srcRect b="12499"/>
          <a:stretch>
            <a:fillRect/>
          </a:stretch>
        </p:blipFill>
        <p:spPr bwMode="auto">
          <a:xfrm>
            <a:off x="4714876" y="3786190"/>
            <a:ext cx="321471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несколько документов 14"/>
          <p:cNvSpPr/>
          <p:nvPr/>
        </p:nvSpPr>
        <p:spPr>
          <a:xfrm>
            <a:off x="4357686" y="0"/>
            <a:ext cx="4786314" cy="1428736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26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Інсценізація українських народних казок</a:t>
            </a:r>
            <a:endParaRPr lang="uk-UA" sz="26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Оксана\Desktop\100NIKON\DSCN2534.JPG"/>
          <p:cNvPicPr>
            <a:picLocks noChangeAspect="1" noChangeArrowheads="1"/>
          </p:cNvPicPr>
          <p:nvPr/>
        </p:nvPicPr>
        <p:blipFill>
          <a:blip r:embed="rId2" cstate="print"/>
          <a:srcRect b="12499"/>
          <a:stretch>
            <a:fillRect/>
          </a:stretch>
        </p:blipFill>
        <p:spPr bwMode="auto">
          <a:xfrm>
            <a:off x="0" y="142852"/>
            <a:ext cx="2714644" cy="2357454"/>
          </a:xfrm>
          <a:prstGeom prst="rect">
            <a:avLst/>
          </a:prstGeom>
          <a:noFill/>
        </p:spPr>
      </p:pic>
      <p:pic>
        <p:nvPicPr>
          <p:cNvPr id="23555" name="Picture 3" descr="C:\Users\Оксана\Desktop\100NIKON\DSCN2535.JPG"/>
          <p:cNvPicPr>
            <a:picLocks noChangeAspect="1" noChangeArrowheads="1"/>
          </p:cNvPicPr>
          <p:nvPr/>
        </p:nvPicPr>
        <p:blipFill>
          <a:blip r:embed="rId3" cstate="print"/>
          <a:srcRect b="13208"/>
          <a:stretch>
            <a:fillRect/>
          </a:stretch>
        </p:blipFill>
        <p:spPr bwMode="auto">
          <a:xfrm>
            <a:off x="1428728" y="2214554"/>
            <a:ext cx="2286016" cy="2786082"/>
          </a:xfrm>
          <a:prstGeom prst="rect">
            <a:avLst/>
          </a:prstGeom>
          <a:noFill/>
        </p:spPr>
      </p:pic>
      <p:pic>
        <p:nvPicPr>
          <p:cNvPr id="23556" name="Picture 4" descr="C:\Users\Оксана\Desktop\100NIKON\DSCN2540.JPG"/>
          <p:cNvPicPr>
            <a:picLocks noChangeAspect="1" noChangeArrowheads="1"/>
          </p:cNvPicPr>
          <p:nvPr/>
        </p:nvPicPr>
        <p:blipFill>
          <a:blip r:embed="rId4" cstate="print"/>
          <a:srcRect r="-1" b="13333"/>
          <a:stretch>
            <a:fillRect/>
          </a:stretch>
        </p:blipFill>
        <p:spPr bwMode="auto">
          <a:xfrm>
            <a:off x="3571868" y="4214794"/>
            <a:ext cx="2786082" cy="2643206"/>
          </a:xfrm>
          <a:prstGeom prst="rect">
            <a:avLst/>
          </a:prstGeom>
          <a:noFill/>
        </p:spPr>
      </p:pic>
      <p:pic>
        <p:nvPicPr>
          <p:cNvPr id="23557" name="Picture 5" descr="C:\Users\Оксана\Desktop\100NIKON\DSCN2551.JPG"/>
          <p:cNvPicPr>
            <a:picLocks noChangeAspect="1" noChangeArrowheads="1"/>
          </p:cNvPicPr>
          <p:nvPr/>
        </p:nvPicPr>
        <p:blipFill>
          <a:blip r:embed="rId5" cstate="print"/>
          <a:srcRect r="8333" b="14286"/>
          <a:stretch>
            <a:fillRect/>
          </a:stretch>
        </p:blipFill>
        <p:spPr bwMode="auto">
          <a:xfrm>
            <a:off x="4071934" y="1142984"/>
            <a:ext cx="2571768" cy="2714644"/>
          </a:xfrm>
          <a:prstGeom prst="rect">
            <a:avLst/>
          </a:prstGeom>
          <a:noFill/>
        </p:spPr>
      </p:pic>
      <p:pic>
        <p:nvPicPr>
          <p:cNvPr id="23558" name="Picture 6" descr="C:\Users\Оксана\Desktop\100NIKON\DSCN2561.JPG"/>
          <p:cNvPicPr>
            <a:picLocks noChangeAspect="1" noChangeArrowheads="1"/>
          </p:cNvPicPr>
          <p:nvPr/>
        </p:nvPicPr>
        <p:blipFill>
          <a:blip r:embed="rId6" cstate="print"/>
          <a:srcRect l="36353" t="9354" r="28618"/>
          <a:stretch>
            <a:fillRect/>
          </a:stretch>
        </p:blipFill>
        <p:spPr bwMode="auto">
          <a:xfrm>
            <a:off x="6715140" y="1857364"/>
            <a:ext cx="2143108" cy="3857652"/>
          </a:xfrm>
          <a:prstGeom prst="rect">
            <a:avLst/>
          </a:prstGeom>
          <a:noFill/>
        </p:spPr>
      </p:pic>
      <p:sp>
        <p:nvSpPr>
          <p:cNvPr id="8" name="Блок-схема: несколько документов 14"/>
          <p:cNvSpPr/>
          <p:nvPr/>
        </p:nvSpPr>
        <p:spPr>
          <a:xfrm>
            <a:off x="5857884" y="0"/>
            <a:ext cx="3286116" cy="1142984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Проектна діяльність</a:t>
            </a:r>
            <a:endParaRPr lang="uk-UA" sz="26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1-ші класи\На презентацію\DSCN2582.JPG"/>
          <p:cNvPicPr>
            <a:picLocks noChangeAspect="1" noChangeArrowheads="1"/>
          </p:cNvPicPr>
          <p:nvPr/>
        </p:nvPicPr>
        <p:blipFill>
          <a:blip r:embed="rId2" cstate="print"/>
          <a:srcRect t="9375" b="12500"/>
          <a:stretch>
            <a:fillRect/>
          </a:stretch>
        </p:blipFill>
        <p:spPr bwMode="auto">
          <a:xfrm>
            <a:off x="142844" y="142852"/>
            <a:ext cx="2357454" cy="2643206"/>
          </a:xfrm>
          <a:prstGeom prst="rect">
            <a:avLst/>
          </a:prstGeom>
          <a:noFill/>
        </p:spPr>
      </p:pic>
      <p:pic>
        <p:nvPicPr>
          <p:cNvPr id="24579" name="Picture 3" descr="G:\1-ші класи\На презентацію\DSCN2586.JPG"/>
          <p:cNvPicPr>
            <a:picLocks noChangeAspect="1" noChangeArrowheads="1"/>
          </p:cNvPicPr>
          <p:nvPr/>
        </p:nvPicPr>
        <p:blipFill>
          <a:blip r:embed="rId3" cstate="print"/>
          <a:srcRect t="12857" r="7547" b="12857"/>
          <a:stretch>
            <a:fillRect/>
          </a:stretch>
        </p:blipFill>
        <p:spPr bwMode="auto">
          <a:xfrm>
            <a:off x="1928794" y="2357430"/>
            <a:ext cx="2143140" cy="2643206"/>
          </a:xfrm>
          <a:prstGeom prst="rect">
            <a:avLst/>
          </a:prstGeom>
          <a:noFill/>
        </p:spPr>
      </p:pic>
      <p:pic>
        <p:nvPicPr>
          <p:cNvPr id="24580" name="Picture 4" descr="G:\1-ші класи\На презентацію\DSCN2590.JPG"/>
          <p:cNvPicPr>
            <a:picLocks noChangeAspect="1" noChangeArrowheads="1"/>
          </p:cNvPicPr>
          <p:nvPr/>
        </p:nvPicPr>
        <p:blipFill>
          <a:blip r:embed="rId4" cstate="print"/>
          <a:srcRect b="15151"/>
          <a:stretch>
            <a:fillRect/>
          </a:stretch>
        </p:blipFill>
        <p:spPr bwMode="auto">
          <a:xfrm>
            <a:off x="3714744" y="4500570"/>
            <a:ext cx="2071702" cy="2357430"/>
          </a:xfrm>
          <a:prstGeom prst="rect">
            <a:avLst/>
          </a:prstGeom>
          <a:noFill/>
        </p:spPr>
      </p:pic>
      <p:pic>
        <p:nvPicPr>
          <p:cNvPr id="24582" name="Picture 6" descr="G:\1-ші класи\На презентацію\DSCN2682.JPG"/>
          <p:cNvPicPr>
            <a:picLocks noChangeAspect="1" noChangeArrowheads="1"/>
          </p:cNvPicPr>
          <p:nvPr/>
        </p:nvPicPr>
        <p:blipFill>
          <a:blip r:embed="rId5" cstate="print"/>
          <a:srcRect r="10417" b="13636"/>
          <a:stretch>
            <a:fillRect/>
          </a:stretch>
        </p:blipFill>
        <p:spPr bwMode="auto">
          <a:xfrm>
            <a:off x="4786314" y="2285992"/>
            <a:ext cx="2214578" cy="2500330"/>
          </a:xfrm>
          <a:prstGeom prst="rect">
            <a:avLst/>
          </a:prstGeom>
          <a:noFill/>
        </p:spPr>
      </p:pic>
      <p:sp>
        <p:nvSpPr>
          <p:cNvPr id="8" name="Блок-схема: несколько документов 14"/>
          <p:cNvSpPr/>
          <p:nvPr/>
        </p:nvSpPr>
        <p:spPr>
          <a:xfrm>
            <a:off x="4572000" y="0"/>
            <a:ext cx="4572000" cy="1428736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26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Мультимедійні презентації та навчальні ігри</a:t>
            </a:r>
            <a:endParaRPr lang="uk-UA" sz="2600" b="1" dirty="0">
              <a:latin typeface="Bookman Old Style" pitchFamily="18" charset="0"/>
            </a:endParaRPr>
          </a:p>
        </p:txBody>
      </p:sp>
      <p:pic>
        <p:nvPicPr>
          <p:cNvPr id="24581" name="Picture 5" descr="G:\1-ші класи\На презентацію\DSCN2679.JPG"/>
          <p:cNvPicPr>
            <a:picLocks noChangeAspect="1" noChangeArrowheads="1"/>
          </p:cNvPicPr>
          <p:nvPr/>
        </p:nvPicPr>
        <p:blipFill>
          <a:blip r:embed="rId6" cstate="print"/>
          <a:srcRect r="5714" b="12195"/>
          <a:stretch>
            <a:fillRect/>
          </a:stretch>
        </p:blipFill>
        <p:spPr bwMode="auto">
          <a:xfrm>
            <a:off x="6858016" y="1071546"/>
            <a:ext cx="2285984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несколько документов 14"/>
          <p:cNvSpPr/>
          <p:nvPr/>
        </p:nvSpPr>
        <p:spPr>
          <a:xfrm>
            <a:off x="5857884" y="0"/>
            <a:ext cx="3286116" cy="1428736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26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Навчальні та розвиваючі диски</a:t>
            </a:r>
            <a:endParaRPr lang="uk-UA" sz="2600" b="1" dirty="0">
              <a:latin typeface="Bookman Old Style" pitchFamily="18" charset="0"/>
            </a:endParaRPr>
          </a:p>
        </p:txBody>
      </p:sp>
      <p:pic>
        <p:nvPicPr>
          <p:cNvPr id="5" name="Picture 4" descr="Poligraphia2_eq"/>
          <p:cNvPicPr>
            <a:picLocks noChangeAspect="1" noChangeArrowheads="1"/>
          </p:cNvPicPr>
          <p:nvPr/>
        </p:nvPicPr>
        <p:blipFill>
          <a:blip r:embed="rId2"/>
          <a:srcRect l="6673" t="4810" r="4454" b="2614"/>
          <a:stretch>
            <a:fillRect/>
          </a:stretch>
        </p:blipFill>
        <p:spPr bwMode="auto">
          <a:xfrm>
            <a:off x="7315200" y="2133600"/>
            <a:ext cx="1600200" cy="1465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Poligraphia_eq"/>
          <p:cNvPicPr>
            <a:picLocks noChangeAspect="1" noChangeArrowheads="1"/>
          </p:cNvPicPr>
          <p:nvPr/>
        </p:nvPicPr>
        <p:blipFill>
          <a:blip r:embed="rId3"/>
          <a:srcRect l="6494" t="5058" r="2431" b="3024"/>
          <a:stretch>
            <a:fillRect/>
          </a:stretch>
        </p:blipFill>
        <p:spPr bwMode="auto">
          <a:xfrm>
            <a:off x="6572264" y="3643314"/>
            <a:ext cx="1676400" cy="1490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Poligraphia3_eq"/>
          <p:cNvPicPr>
            <a:picLocks noChangeAspect="1" noChangeArrowheads="1"/>
          </p:cNvPicPr>
          <p:nvPr/>
        </p:nvPicPr>
        <p:blipFill>
          <a:blip r:embed="rId4"/>
          <a:srcRect l="5696" t="4340" r="3781" b="3932"/>
          <a:stretch>
            <a:fillRect/>
          </a:stretch>
        </p:blipFill>
        <p:spPr bwMode="auto">
          <a:xfrm>
            <a:off x="5715008" y="5357812"/>
            <a:ext cx="1676400" cy="1500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C:\Users\Оксана\Desktop\100NIKON\DSCN2610.JPG"/>
          <p:cNvPicPr>
            <a:picLocks noChangeAspect="1" noChangeArrowheads="1"/>
          </p:cNvPicPr>
          <p:nvPr/>
        </p:nvPicPr>
        <p:blipFill>
          <a:blip r:embed="rId5" cstate="print"/>
          <a:srcRect l="36170" t="22222" r="34043" b="58586"/>
          <a:stretch>
            <a:fillRect/>
          </a:stretch>
        </p:blipFill>
        <p:spPr bwMode="auto">
          <a:xfrm>
            <a:off x="1785918" y="2071678"/>
            <a:ext cx="192879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Оксана\Desktop\100NIKON\DSCN2610.JPG"/>
          <p:cNvPicPr>
            <a:picLocks noChangeAspect="1" noChangeArrowheads="1"/>
          </p:cNvPicPr>
          <p:nvPr/>
        </p:nvPicPr>
        <p:blipFill>
          <a:blip r:embed="rId6" cstate="print"/>
          <a:srcRect l="35180" t="44582" r="33886" b="34947"/>
          <a:stretch>
            <a:fillRect/>
          </a:stretch>
        </p:blipFill>
        <p:spPr bwMode="auto">
          <a:xfrm>
            <a:off x="3857620" y="3357562"/>
            <a:ext cx="1857388" cy="1928826"/>
          </a:xfrm>
          <a:prstGeom prst="rect">
            <a:avLst/>
          </a:prstGeom>
          <a:noFill/>
        </p:spPr>
      </p:pic>
      <p:pic>
        <p:nvPicPr>
          <p:cNvPr id="2052" name="Picture 4" descr="C:\Users\Оксана\Desktop\100NIKON\DSCN2612.JPG"/>
          <p:cNvPicPr>
            <a:picLocks noChangeAspect="1" noChangeArrowheads="1"/>
          </p:cNvPicPr>
          <p:nvPr/>
        </p:nvPicPr>
        <p:blipFill>
          <a:blip r:embed="rId7" cstate="print"/>
          <a:srcRect l="33016" t="35436" r="45194" b="39695"/>
          <a:stretch>
            <a:fillRect/>
          </a:stretch>
        </p:blipFill>
        <p:spPr bwMode="auto">
          <a:xfrm>
            <a:off x="0" y="3786190"/>
            <a:ext cx="1928794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Оксана\Desktop\100NIKON\DSCN2613.JPG"/>
          <p:cNvPicPr>
            <a:picLocks noChangeAspect="1" noChangeArrowheads="1"/>
          </p:cNvPicPr>
          <p:nvPr/>
        </p:nvPicPr>
        <p:blipFill>
          <a:blip r:embed="rId8" cstate="print"/>
          <a:srcRect l="23911" t="60463" r="25745" b="4963"/>
          <a:stretch>
            <a:fillRect/>
          </a:stretch>
        </p:blipFill>
        <p:spPr bwMode="auto">
          <a:xfrm>
            <a:off x="2857488" y="142852"/>
            <a:ext cx="200026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C:\Users\Оксана\Desktop\100NIKON\DSCN2614.JPG"/>
          <p:cNvPicPr>
            <a:picLocks noChangeAspect="1" noChangeArrowheads="1"/>
          </p:cNvPicPr>
          <p:nvPr/>
        </p:nvPicPr>
        <p:blipFill>
          <a:blip r:embed="rId9" cstate="print"/>
          <a:srcRect l="35180" t="40488" r="36918" b="29488"/>
          <a:stretch>
            <a:fillRect/>
          </a:stretch>
        </p:blipFill>
        <p:spPr bwMode="auto">
          <a:xfrm>
            <a:off x="2000232" y="5072050"/>
            <a:ext cx="1857388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C:\Users\Оксана\Desktop\100NIKON\DSCN2614.JPG"/>
          <p:cNvPicPr>
            <a:picLocks noChangeAspect="1" noChangeArrowheads="1"/>
          </p:cNvPicPr>
          <p:nvPr/>
        </p:nvPicPr>
        <p:blipFill>
          <a:blip r:embed="rId10" cstate="print"/>
          <a:srcRect l="3288" t="31844" r="70023" b="49049"/>
          <a:stretch>
            <a:fillRect/>
          </a:stretch>
        </p:blipFill>
        <p:spPr bwMode="auto">
          <a:xfrm>
            <a:off x="5072066" y="1571612"/>
            <a:ext cx="1785950" cy="1857388"/>
          </a:xfrm>
          <a:prstGeom prst="rect">
            <a:avLst/>
          </a:prstGeom>
          <a:noFill/>
        </p:spPr>
      </p:pic>
      <p:pic>
        <p:nvPicPr>
          <p:cNvPr id="2057" name="Picture 9" descr="C:\Users\Оксана\Desktop\100NIKON\DSCN2612.JPG"/>
          <p:cNvPicPr>
            <a:picLocks noChangeAspect="1" noChangeArrowheads="1"/>
          </p:cNvPicPr>
          <p:nvPr/>
        </p:nvPicPr>
        <p:blipFill>
          <a:blip r:embed="rId11" cstate="print"/>
          <a:srcRect l="33623" t="68190" r="45451" b="5122"/>
          <a:stretch>
            <a:fillRect/>
          </a:stretch>
        </p:blipFill>
        <p:spPr bwMode="auto">
          <a:xfrm>
            <a:off x="0" y="0"/>
            <a:ext cx="1785918" cy="225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несколько документов 14"/>
          <p:cNvSpPr/>
          <p:nvPr/>
        </p:nvSpPr>
        <p:spPr>
          <a:xfrm>
            <a:off x="5429256" y="0"/>
            <a:ext cx="3714744" cy="1142984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Бінарні уроки</a:t>
            </a:r>
            <a:endParaRPr lang="uk-UA" sz="2600" b="1" dirty="0">
              <a:latin typeface="Bookman Old Style" pitchFamily="18" charset="0"/>
            </a:endParaRPr>
          </a:p>
        </p:txBody>
      </p:sp>
      <p:pic>
        <p:nvPicPr>
          <p:cNvPr id="3074" name="Picture 2" descr="G:\1-ші класи\На презентацію\DSCN2683.JPG"/>
          <p:cNvPicPr>
            <a:picLocks noChangeAspect="1" noChangeArrowheads="1"/>
          </p:cNvPicPr>
          <p:nvPr/>
        </p:nvPicPr>
        <p:blipFill>
          <a:blip r:embed="rId2" cstate="print"/>
          <a:srcRect b="12308"/>
          <a:stretch>
            <a:fillRect/>
          </a:stretch>
        </p:blipFill>
        <p:spPr bwMode="auto">
          <a:xfrm>
            <a:off x="142844" y="142852"/>
            <a:ext cx="2571768" cy="2500330"/>
          </a:xfrm>
          <a:prstGeom prst="rect">
            <a:avLst/>
          </a:prstGeom>
          <a:noFill/>
        </p:spPr>
      </p:pic>
      <p:pic>
        <p:nvPicPr>
          <p:cNvPr id="3076" name="Picture 4" descr="G:\1-ші класи\На презентацію\DSCN2686.JPG"/>
          <p:cNvPicPr>
            <a:picLocks noChangeAspect="1" noChangeArrowheads="1"/>
          </p:cNvPicPr>
          <p:nvPr/>
        </p:nvPicPr>
        <p:blipFill>
          <a:blip r:embed="rId3" cstate="print"/>
          <a:srcRect b="11667"/>
          <a:stretch>
            <a:fillRect/>
          </a:stretch>
        </p:blipFill>
        <p:spPr bwMode="auto">
          <a:xfrm>
            <a:off x="2714612" y="857232"/>
            <a:ext cx="2571768" cy="2500330"/>
          </a:xfrm>
          <a:prstGeom prst="rect">
            <a:avLst/>
          </a:prstGeom>
          <a:noFill/>
        </p:spPr>
      </p:pic>
      <p:pic>
        <p:nvPicPr>
          <p:cNvPr id="3077" name="Picture 5" descr="G:\1-ші класи\На презентацію\DSCN2695.JPG"/>
          <p:cNvPicPr>
            <a:picLocks noChangeAspect="1" noChangeArrowheads="1"/>
          </p:cNvPicPr>
          <p:nvPr/>
        </p:nvPicPr>
        <p:blipFill>
          <a:blip r:embed="rId4" cstate="print"/>
          <a:srcRect b="14286"/>
          <a:stretch>
            <a:fillRect/>
          </a:stretch>
        </p:blipFill>
        <p:spPr bwMode="auto">
          <a:xfrm>
            <a:off x="0" y="3071810"/>
            <a:ext cx="2714612" cy="2357454"/>
          </a:xfrm>
          <a:prstGeom prst="rect">
            <a:avLst/>
          </a:prstGeom>
          <a:noFill/>
        </p:spPr>
      </p:pic>
      <p:pic>
        <p:nvPicPr>
          <p:cNvPr id="3078" name="Picture 6" descr="G:\1-ші класи\На презентацію\DSCN2696.JPG"/>
          <p:cNvPicPr>
            <a:picLocks noChangeAspect="1" noChangeArrowheads="1"/>
          </p:cNvPicPr>
          <p:nvPr/>
        </p:nvPicPr>
        <p:blipFill>
          <a:blip r:embed="rId5" cstate="print"/>
          <a:srcRect b="9375"/>
          <a:stretch>
            <a:fillRect/>
          </a:stretch>
        </p:blipFill>
        <p:spPr bwMode="auto">
          <a:xfrm>
            <a:off x="2714612" y="4572008"/>
            <a:ext cx="2428892" cy="2285992"/>
          </a:xfrm>
          <a:prstGeom prst="rect">
            <a:avLst/>
          </a:prstGeom>
          <a:noFill/>
        </p:spPr>
      </p:pic>
      <p:pic>
        <p:nvPicPr>
          <p:cNvPr id="3079" name="Picture 7" descr="G:\1-ші класи\На презентацію\DSCN2692.JPG"/>
          <p:cNvPicPr>
            <a:picLocks noChangeAspect="1" noChangeArrowheads="1"/>
          </p:cNvPicPr>
          <p:nvPr/>
        </p:nvPicPr>
        <p:blipFill>
          <a:blip r:embed="rId6" cstate="print"/>
          <a:srcRect b="14286"/>
          <a:stretch>
            <a:fillRect/>
          </a:stretch>
        </p:blipFill>
        <p:spPr bwMode="auto">
          <a:xfrm>
            <a:off x="6429388" y="1214422"/>
            <a:ext cx="2571736" cy="2214578"/>
          </a:xfrm>
          <a:prstGeom prst="rect">
            <a:avLst/>
          </a:prstGeom>
          <a:noFill/>
        </p:spPr>
      </p:pic>
      <p:pic>
        <p:nvPicPr>
          <p:cNvPr id="3080" name="Picture 8" descr="G:\1-ші класи\На презентацію\DSCN2690.JPG"/>
          <p:cNvPicPr>
            <a:picLocks noChangeAspect="1" noChangeArrowheads="1"/>
          </p:cNvPicPr>
          <p:nvPr/>
        </p:nvPicPr>
        <p:blipFill>
          <a:blip r:embed="rId7" cstate="print"/>
          <a:srcRect b="14035"/>
          <a:stretch>
            <a:fillRect/>
          </a:stretch>
        </p:blipFill>
        <p:spPr bwMode="auto">
          <a:xfrm>
            <a:off x="5143504" y="3357562"/>
            <a:ext cx="2643206" cy="25717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несколько документов 14"/>
          <p:cNvSpPr/>
          <p:nvPr/>
        </p:nvSpPr>
        <p:spPr>
          <a:xfrm>
            <a:off x="0" y="0"/>
            <a:ext cx="3714744" cy="1142984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Інтегровані уроки</a:t>
            </a:r>
            <a:endParaRPr lang="uk-UA" sz="2600" b="1" dirty="0">
              <a:latin typeface="Bookman Old Style" pitchFamily="18" charset="0"/>
            </a:endParaRPr>
          </a:p>
        </p:txBody>
      </p:sp>
      <p:pic>
        <p:nvPicPr>
          <p:cNvPr id="4098" name="Picture 2" descr="C:\Users\Оксана\Desktop\101NIKON\DSCN2717.JPG"/>
          <p:cNvPicPr>
            <a:picLocks noChangeAspect="1" noChangeArrowheads="1"/>
          </p:cNvPicPr>
          <p:nvPr/>
        </p:nvPicPr>
        <p:blipFill>
          <a:blip r:embed="rId2" cstate="print"/>
          <a:srcRect l="6757" t="12245" r="18919" b="14286"/>
          <a:stretch>
            <a:fillRect/>
          </a:stretch>
        </p:blipFill>
        <p:spPr bwMode="auto">
          <a:xfrm>
            <a:off x="5715008" y="142852"/>
            <a:ext cx="3286148" cy="2571768"/>
          </a:xfrm>
          <a:prstGeom prst="rect">
            <a:avLst/>
          </a:prstGeom>
          <a:noFill/>
        </p:spPr>
      </p:pic>
      <p:pic>
        <p:nvPicPr>
          <p:cNvPr id="4099" name="Picture 3" descr="C:\Users\Оксана\Desktop\101NIKON\DSCN2726.JPG"/>
          <p:cNvPicPr>
            <a:picLocks noChangeAspect="1" noChangeArrowheads="1"/>
          </p:cNvPicPr>
          <p:nvPr/>
        </p:nvPicPr>
        <p:blipFill>
          <a:blip r:embed="rId3" cstate="print"/>
          <a:srcRect r="12281" b="13954"/>
          <a:stretch>
            <a:fillRect/>
          </a:stretch>
        </p:blipFill>
        <p:spPr bwMode="auto">
          <a:xfrm>
            <a:off x="5572132" y="2643182"/>
            <a:ext cx="3000396" cy="2428892"/>
          </a:xfrm>
          <a:prstGeom prst="rect">
            <a:avLst/>
          </a:prstGeom>
          <a:noFill/>
        </p:spPr>
      </p:pic>
      <p:pic>
        <p:nvPicPr>
          <p:cNvPr id="4100" name="Picture 4" descr="C:\Users\Оксана\Desktop\101NIKON\DSCN2733.JPG"/>
          <p:cNvPicPr>
            <a:picLocks noChangeAspect="1" noChangeArrowheads="1"/>
          </p:cNvPicPr>
          <p:nvPr/>
        </p:nvPicPr>
        <p:blipFill>
          <a:blip r:embed="rId4" cstate="print"/>
          <a:srcRect b="13043"/>
          <a:stretch>
            <a:fillRect/>
          </a:stretch>
        </p:blipFill>
        <p:spPr bwMode="auto">
          <a:xfrm>
            <a:off x="4000496" y="4643446"/>
            <a:ext cx="3214710" cy="2214554"/>
          </a:xfrm>
          <a:prstGeom prst="rect">
            <a:avLst/>
          </a:prstGeom>
          <a:noFill/>
        </p:spPr>
      </p:pic>
      <p:pic>
        <p:nvPicPr>
          <p:cNvPr id="1026" name="Picture 2" descr="C:\Users\Оксана\Desktop\DSCN2762.JPG"/>
          <p:cNvPicPr>
            <a:picLocks noChangeAspect="1" noChangeArrowheads="1"/>
          </p:cNvPicPr>
          <p:nvPr/>
        </p:nvPicPr>
        <p:blipFill>
          <a:blip r:embed="rId5" cstate="print"/>
          <a:srcRect r="1" b="13725"/>
          <a:stretch>
            <a:fillRect/>
          </a:stretch>
        </p:blipFill>
        <p:spPr bwMode="auto">
          <a:xfrm>
            <a:off x="142844" y="1142984"/>
            <a:ext cx="2583106" cy="2786082"/>
          </a:xfrm>
          <a:prstGeom prst="rect">
            <a:avLst/>
          </a:prstGeom>
          <a:noFill/>
        </p:spPr>
      </p:pic>
      <p:pic>
        <p:nvPicPr>
          <p:cNvPr id="1027" name="Picture 3" descr="C:\Users\Оксана\Desktop\DSCN2773.JPG"/>
          <p:cNvPicPr>
            <a:picLocks noChangeAspect="1" noChangeArrowheads="1"/>
          </p:cNvPicPr>
          <p:nvPr/>
        </p:nvPicPr>
        <p:blipFill>
          <a:blip r:embed="rId6" cstate="print"/>
          <a:srcRect b="12963"/>
          <a:stretch>
            <a:fillRect/>
          </a:stretch>
        </p:blipFill>
        <p:spPr bwMode="auto">
          <a:xfrm>
            <a:off x="0" y="4071942"/>
            <a:ext cx="2857488" cy="2643206"/>
          </a:xfrm>
          <a:prstGeom prst="rect">
            <a:avLst/>
          </a:prstGeom>
          <a:noFill/>
        </p:spPr>
      </p:pic>
      <p:pic>
        <p:nvPicPr>
          <p:cNvPr id="1028" name="Picture 4" descr="C:\Users\Оксана\Desktop\DSCN2769.JPG"/>
          <p:cNvPicPr>
            <a:picLocks noChangeAspect="1" noChangeArrowheads="1"/>
          </p:cNvPicPr>
          <p:nvPr/>
        </p:nvPicPr>
        <p:blipFill>
          <a:blip r:embed="rId7" cstate="print"/>
          <a:srcRect b="14583"/>
          <a:stretch>
            <a:fillRect/>
          </a:stretch>
        </p:blipFill>
        <p:spPr bwMode="auto">
          <a:xfrm>
            <a:off x="2714612" y="1643050"/>
            <a:ext cx="2643206" cy="2928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несколько документов 14"/>
          <p:cNvSpPr>
            <a:spLocks noGrp="1"/>
          </p:cNvSpPr>
          <p:nvPr>
            <p:ph idx="1"/>
          </p:nvPr>
        </p:nvSpPr>
        <p:spPr>
          <a:xfrm>
            <a:off x="0" y="0"/>
            <a:ext cx="4643438" cy="1357322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None/>
              <a:defRPr/>
            </a:pPr>
            <a:r>
              <a:rPr lang="uk-UA" sz="2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шляху до самовдосконалення та поширення досвіду роботи</a:t>
            </a:r>
            <a:endParaRPr lang="uk-UA" sz="2000" b="1" dirty="0">
              <a:latin typeface="Bookman Old Style" pitchFamily="18" charset="0"/>
            </a:endParaRPr>
          </a:p>
        </p:txBody>
      </p:sp>
      <p:pic>
        <p:nvPicPr>
          <p:cNvPr id="5122" name="Picture 2" descr="G:\Сертифікат - Шкільне житт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1785949" cy="30003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 descr="G:\Сертифікат у Освітньому  порталі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714752"/>
            <a:ext cx="1928826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 l="7617" t="15381" r="42578" b="52392"/>
          <a:stretch>
            <a:fillRect/>
          </a:stretch>
        </p:blipFill>
        <p:spPr bwMode="auto">
          <a:xfrm>
            <a:off x="5357818" y="0"/>
            <a:ext cx="3786182" cy="2143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 l="8287" t="15322" r="41988" b="54034"/>
          <a:stretch>
            <a:fillRect/>
          </a:stretch>
        </p:blipFill>
        <p:spPr bwMode="auto">
          <a:xfrm>
            <a:off x="2357422" y="1357298"/>
            <a:ext cx="3286148" cy="21431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/>
          <a:srcRect l="7612" t="17041" r="42561" b="53662"/>
          <a:stretch>
            <a:fillRect/>
          </a:stretch>
        </p:blipFill>
        <p:spPr bwMode="auto">
          <a:xfrm>
            <a:off x="5429256" y="2643182"/>
            <a:ext cx="342902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248472" cy="1498178"/>
          </a:xfrm>
        </p:spPr>
        <p:txBody>
          <a:bodyPr/>
          <a:lstStyle/>
          <a:p>
            <a:r>
              <a:rPr lang="en-US" sz="2800" dirty="0" smtClean="0">
                <a:hlinkClick r:id="rId2"/>
              </a:rPr>
              <a:t>jrcfyf79.blogspot.com</a:t>
            </a:r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r="15770" b="3215"/>
          <a:stretch/>
        </p:blipFill>
        <p:spPr bwMode="auto">
          <a:xfrm>
            <a:off x="3779912" y="2985855"/>
            <a:ext cx="4489612" cy="379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r="15563"/>
          <a:stretch/>
        </p:blipFill>
        <p:spPr bwMode="auto">
          <a:xfrm>
            <a:off x="0" y="0"/>
            <a:ext cx="4427984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94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Моє педагогічне кредо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“ Учитись важко, а учить ще важче,</a:t>
            </a:r>
          </a:p>
          <a:p>
            <a:pPr>
              <a:buNone/>
            </a:pPr>
            <a:r>
              <a:rPr lang="uk-UA" dirty="0" smtClean="0"/>
              <a:t>Але не мусиш зупинятись ти.</a:t>
            </a:r>
          </a:p>
          <a:p>
            <a:pPr>
              <a:buNone/>
            </a:pPr>
            <a:r>
              <a:rPr lang="uk-UA" dirty="0" smtClean="0"/>
              <a:t>Як дітям віддаси усе найкраще,</a:t>
            </a:r>
          </a:p>
          <a:p>
            <a:pPr>
              <a:buNone/>
            </a:pPr>
            <a:r>
              <a:rPr lang="uk-UA" dirty="0" smtClean="0"/>
              <a:t>То й сам сягнеш нової </a:t>
            </a:r>
            <a:r>
              <a:rPr lang="uk-UA" dirty="0" err="1" smtClean="0"/>
              <a:t>висоти.”</a:t>
            </a:r>
            <a:endParaRPr lang="uk-UA" dirty="0" smtClean="0"/>
          </a:p>
          <a:p>
            <a:pPr>
              <a:buNone/>
            </a:pPr>
            <a:r>
              <a:rPr lang="uk-UA" dirty="0" smtClean="0"/>
              <a:t>                                           М. Сингаївський</a:t>
            </a:r>
            <a:endParaRPr lang="uk-UA" dirty="0"/>
          </a:p>
        </p:txBody>
      </p:sp>
      <p:pic>
        <p:nvPicPr>
          <p:cNvPr id="17411" name="Picture 3" descr="G:\1-ші класи\На презентацію\DSCN2674.JPG"/>
          <p:cNvPicPr>
            <a:picLocks noChangeAspect="1" noChangeArrowheads="1"/>
          </p:cNvPicPr>
          <p:nvPr/>
        </p:nvPicPr>
        <p:blipFill>
          <a:blip r:embed="rId2" cstate="print"/>
          <a:srcRect l="11964" t="13815" r="19672" b="10203"/>
          <a:stretch>
            <a:fillRect/>
          </a:stretch>
        </p:blipFill>
        <p:spPr bwMode="auto">
          <a:xfrm>
            <a:off x="142844" y="3786190"/>
            <a:ext cx="3500462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pPr eaLnBrk="1" hangingPunct="1"/>
            <a: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ема </a:t>
            </a:r>
            <a: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науково-методичної </a:t>
            </a:r>
            <a: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проблеми</a:t>
            </a:r>
            <a:endParaRPr lang="uk-UA" sz="4000" dirty="0" smtClean="0">
              <a:solidFill>
                <a:srgbClr val="002060"/>
              </a:solidFill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071934" y="1428736"/>
            <a:ext cx="4614866" cy="5286412"/>
          </a:xfrm>
        </p:spPr>
        <p:txBody>
          <a:bodyPr/>
          <a:lstStyle/>
          <a:p>
            <a:pPr algn="ctr" eaLnBrk="1" hangingPunct="1">
              <a:buNone/>
            </a:pPr>
            <a:endParaRPr lang="ru-RU" b="1" i="1" dirty="0" smtClean="0">
              <a:latin typeface="Palatino Linotype" pitchFamily="18" charset="0"/>
            </a:endParaRPr>
          </a:p>
          <a:p>
            <a:pPr algn="ctr" eaLnBrk="1" hangingPunct="1">
              <a:buNone/>
            </a:pPr>
            <a:r>
              <a:rPr lang="ru-RU" b="1" i="1" dirty="0" smtClean="0">
                <a:latin typeface="Palatino Linotype" pitchFamily="18" charset="0"/>
              </a:rPr>
              <a:t>КОМПЕТЕНТНІСНИЙ ПІДХІД ДО ПЕРЕВІРКИ МОВНИХ І МОВЛЕННЄВИХ ЗНАНЬ МОЛОДШИХ ШКОЛЯРІВ</a:t>
            </a:r>
          </a:p>
        </p:txBody>
      </p:sp>
      <p:pic>
        <p:nvPicPr>
          <p:cNvPr id="4100" name="Picture 4" descr="G:\1-ші класи\На презентацію\DSCN2667.JPG"/>
          <p:cNvPicPr>
            <a:picLocks noChangeAspect="1" noChangeArrowheads="1"/>
          </p:cNvPicPr>
          <p:nvPr/>
        </p:nvPicPr>
        <p:blipFill>
          <a:blip r:embed="rId2" cstate="print"/>
          <a:srcRect b="12121"/>
          <a:stretch>
            <a:fillRect/>
          </a:stretch>
        </p:blipFill>
        <p:spPr bwMode="auto">
          <a:xfrm>
            <a:off x="500034" y="1916832"/>
            <a:ext cx="3571900" cy="4441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Актуальність проблеми</a:t>
            </a:r>
            <a:endParaRPr lang="uk-UA" sz="40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600201"/>
            <a:ext cx="7758138" cy="3400435"/>
          </a:xfrm>
        </p:spPr>
        <p:txBody>
          <a:bodyPr/>
          <a:lstStyle/>
          <a:p>
            <a:r>
              <a:rPr lang="uk-UA" sz="2400" dirty="0" smtClean="0"/>
              <a:t>Навчити дітей змістовно, граматично і стилістично правильно висловлювати свої думки в усній та писемній формах, чітко і переконливо обґрунтовувати свою точку зору.</a:t>
            </a:r>
          </a:p>
          <a:p>
            <a:r>
              <a:rPr lang="uk-UA" sz="2400" dirty="0" smtClean="0"/>
              <a:t>Забезпечити загальний розвиток учнів, виробити в них мотивацію до вивчення мови.</a:t>
            </a:r>
          </a:p>
          <a:p>
            <a:r>
              <a:rPr lang="uk-UA" sz="2400" dirty="0" smtClean="0"/>
              <a:t> Розвивати вміння слухати і розуміти мовлення, навчити читати і писати.</a:t>
            </a:r>
          </a:p>
          <a:p>
            <a:r>
              <a:rPr lang="uk-UA" sz="2400" dirty="0" smtClean="0"/>
              <a:t> На основі доступної мовної теорії формувати практичні вміння і навички (зокрема й комунікативні), а найголовніше – уміння вчитися.</a:t>
            </a:r>
          </a:p>
          <a:p>
            <a:endParaRPr lang="uk-UA" sz="2000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Місце для вмісту 7"/>
          <p:cNvGraphicFramePr>
            <a:graphicFrameLocks noGrp="1"/>
          </p:cNvGraphicFramePr>
          <p:nvPr>
            <p:ph idx="1"/>
          </p:nvPr>
        </p:nvGraphicFramePr>
        <p:xfrm>
          <a:off x="142844" y="1357298"/>
          <a:ext cx="3571900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3714744" y="0"/>
          <a:ext cx="5429256" cy="5572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1-ші класи\На презентацію\DSCN26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5140" b="-386"/>
          <a:stretch>
            <a:fillRect/>
          </a:stretch>
        </p:blipFill>
        <p:spPr bwMode="auto">
          <a:xfrm>
            <a:off x="0" y="142852"/>
            <a:ext cx="3088747" cy="27574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459" name="Picture 3" descr="G:\1-ші класи\На презентацію\DSCN2626.JPG"/>
          <p:cNvPicPr>
            <a:picLocks noChangeAspect="1" noChangeArrowheads="1"/>
          </p:cNvPicPr>
          <p:nvPr/>
        </p:nvPicPr>
        <p:blipFill>
          <a:blip r:embed="rId3" cstate="print"/>
          <a:srcRect b="14815"/>
          <a:stretch>
            <a:fillRect/>
          </a:stretch>
        </p:blipFill>
        <p:spPr bwMode="auto">
          <a:xfrm>
            <a:off x="428596" y="3643314"/>
            <a:ext cx="3214710" cy="29289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460" name="Picture 4" descr="G:\1-ші класи\На презентацію\DSCN2628.JPG"/>
          <p:cNvPicPr>
            <a:picLocks noChangeAspect="1" noChangeArrowheads="1"/>
          </p:cNvPicPr>
          <p:nvPr/>
        </p:nvPicPr>
        <p:blipFill>
          <a:blip r:embed="rId4" cstate="print"/>
          <a:srcRect b="13044"/>
          <a:stretch>
            <a:fillRect/>
          </a:stretch>
        </p:blipFill>
        <p:spPr bwMode="auto">
          <a:xfrm>
            <a:off x="2786050" y="928670"/>
            <a:ext cx="3357586" cy="27860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461" name="Picture 5" descr="G:\1-ші класи\На презентацію\DSCN2629.JPG"/>
          <p:cNvPicPr>
            <a:picLocks noChangeAspect="1" noChangeArrowheads="1"/>
          </p:cNvPicPr>
          <p:nvPr/>
        </p:nvPicPr>
        <p:blipFill>
          <a:blip r:embed="rId5" cstate="print"/>
          <a:srcRect r="2658" b="12820"/>
          <a:stretch>
            <a:fillRect/>
          </a:stretch>
        </p:blipFill>
        <p:spPr bwMode="auto">
          <a:xfrm>
            <a:off x="3571868" y="4071918"/>
            <a:ext cx="2928958" cy="27860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462" name="Picture 6" descr="G:\1-ші класи\На презентацію\DSCN2634.JPG"/>
          <p:cNvPicPr>
            <a:picLocks noChangeAspect="1" noChangeArrowheads="1"/>
          </p:cNvPicPr>
          <p:nvPr/>
        </p:nvPicPr>
        <p:blipFill>
          <a:blip r:embed="rId6" cstate="print"/>
          <a:srcRect r="-194" b="13433"/>
          <a:stretch>
            <a:fillRect/>
          </a:stretch>
        </p:blipFill>
        <p:spPr bwMode="auto">
          <a:xfrm>
            <a:off x="6000760" y="1142983"/>
            <a:ext cx="2928958" cy="28575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463" name="Picture 7" descr="G:\1-ші класи\На презентацію\DSCN26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4071942"/>
            <a:ext cx="2643206" cy="26432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Блок-схема: несколько документов 14"/>
          <p:cNvSpPr/>
          <p:nvPr/>
        </p:nvSpPr>
        <p:spPr>
          <a:xfrm>
            <a:off x="5214942" y="0"/>
            <a:ext cx="3929058" cy="1357298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Орфографічна естафета</a:t>
            </a:r>
            <a:endParaRPr lang="uk-UA" sz="26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G:\1-ші класи\На презентацію\DSCN2606.JPG"/>
          <p:cNvPicPr>
            <a:picLocks noChangeAspect="1" noChangeArrowheads="1"/>
          </p:cNvPicPr>
          <p:nvPr/>
        </p:nvPicPr>
        <p:blipFill>
          <a:blip r:embed="rId2" cstate="print"/>
          <a:srcRect b="14286"/>
          <a:stretch>
            <a:fillRect/>
          </a:stretch>
        </p:blipFill>
        <p:spPr bwMode="auto">
          <a:xfrm>
            <a:off x="2714612" y="857232"/>
            <a:ext cx="2857520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3" name="Picture 3" descr="G:\1-ші класи\На презентацію\DSCN2598.JPG"/>
          <p:cNvPicPr>
            <a:picLocks noChangeAspect="1" noChangeArrowheads="1"/>
          </p:cNvPicPr>
          <p:nvPr/>
        </p:nvPicPr>
        <p:blipFill>
          <a:blip r:embed="rId3" cstate="print"/>
          <a:srcRect l="16129" b="13954"/>
          <a:stretch>
            <a:fillRect/>
          </a:stretch>
        </p:blipFill>
        <p:spPr bwMode="auto">
          <a:xfrm>
            <a:off x="0" y="0"/>
            <a:ext cx="2714644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4" name="Picture 4" descr="G:\1-ші класи\На презентацію\DSCN2601.JPG"/>
          <p:cNvPicPr>
            <a:picLocks noChangeAspect="1" noChangeArrowheads="1"/>
          </p:cNvPicPr>
          <p:nvPr/>
        </p:nvPicPr>
        <p:blipFill>
          <a:blip r:embed="rId4" cstate="print"/>
          <a:srcRect l="13728" t="21154" b="1923"/>
          <a:stretch>
            <a:fillRect/>
          </a:stretch>
        </p:blipFill>
        <p:spPr bwMode="auto">
          <a:xfrm>
            <a:off x="285720" y="2357430"/>
            <a:ext cx="2500330" cy="2910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5" name="Picture 5" descr="G:\1-ші класи\На презентацію\DSCN2603.JPG"/>
          <p:cNvPicPr>
            <a:picLocks noChangeAspect="1" noChangeArrowheads="1"/>
          </p:cNvPicPr>
          <p:nvPr/>
        </p:nvPicPr>
        <p:blipFill>
          <a:blip r:embed="rId5" cstate="print"/>
          <a:srcRect b="13636"/>
          <a:stretch>
            <a:fillRect/>
          </a:stretch>
        </p:blipFill>
        <p:spPr bwMode="auto">
          <a:xfrm>
            <a:off x="2857488" y="3929066"/>
            <a:ext cx="2643206" cy="2714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7" name="Picture 7" descr="G:\1-ші класи\На презентацію\DSCN2608.JPG"/>
          <p:cNvPicPr>
            <a:picLocks noChangeAspect="1" noChangeArrowheads="1"/>
          </p:cNvPicPr>
          <p:nvPr/>
        </p:nvPicPr>
        <p:blipFill>
          <a:blip r:embed="rId6" cstate="print"/>
          <a:srcRect l="16667" b="12963"/>
          <a:stretch>
            <a:fillRect/>
          </a:stretch>
        </p:blipFill>
        <p:spPr bwMode="auto">
          <a:xfrm>
            <a:off x="5572132" y="1071546"/>
            <a:ext cx="2928958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8" name="Picture 8" descr="G:\1-ші класи\На презентацію\DSCN2609.JPG"/>
          <p:cNvPicPr>
            <a:picLocks noChangeAspect="1" noChangeArrowheads="1"/>
          </p:cNvPicPr>
          <p:nvPr/>
        </p:nvPicPr>
        <p:blipFill>
          <a:blip r:embed="rId7" cstate="print"/>
          <a:srcRect r="5882" b="12903"/>
          <a:stretch>
            <a:fillRect/>
          </a:stretch>
        </p:blipFill>
        <p:spPr bwMode="auto">
          <a:xfrm>
            <a:off x="5643570" y="3929066"/>
            <a:ext cx="2857520" cy="2786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Блок-схема: несколько документов 14"/>
          <p:cNvSpPr/>
          <p:nvPr/>
        </p:nvSpPr>
        <p:spPr>
          <a:xfrm>
            <a:off x="5857884" y="0"/>
            <a:ext cx="3286116" cy="1071546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Знайди пару</a:t>
            </a:r>
            <a:endParaRPr lang="uk-UA" sz="26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43438" y="1"/>
            <a:ext cx="3971924" cy="3143248"/>
          </a:xfrm>
        </p:spPr>
        <p:txBody>
          <a:bodyPr/>
          <a:lstStyle/>
          <a:p>
            <a:pPr>
              <a:buNone/>
            </a:pPr>
            <a:r>
              <a:rPr lang="uk-UA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</a:t>
            </a:r>
            <a:endParaRPr lang="uk-UA" sz="4000" b="1" dirty="0" smtClean="0">
              <a:ln>
                <a:prstDash val="solid"/>
              </a:ln>
              <a:solidFill>
                <a:srgbClr val="660033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1800" dirty="0" smtClean="0"/>
          </a:p>
          <a:p>
            <a:pPr>
              <a:buNone/>
            </a:pPr>
            <a:r>
              <a:rPr lang="uk-UA" sz="2400" dirty="0" smtClean="0"/>
              <a:t>Лисичка</a:t>
            </a:r>
          </a:p>
          <a:p>
            <a:pPr>
              <a:buNone/>
            </a:pPr>
            <a:r>
              <a:rPr lang="uk-UA" sz="2400" dirty="0" smtClean="0"/>
              <a:t>Улеслива, руда</a:t>
            </a:r>
          </a:p>
          <a:p>
            <a:pPr>
              <a:buNone/>
            </a:pPr>
            <a:r>
              <a:rPr lang="uk-UA" sz="2400" dirty="0" smtClean="0"/>
              <a:t>Обманює, їсть, утікає</a:t>
            </a:r>
          </a:p>
          <a:p>
            <a:pPr>
              <a:buNone/>
            </a:pPr>
            <a:r>
              <a:rPr lang="uk-UA" sz="2400" dirty="0" smtClean="0"/>
              <a:t>Найхитріша тварина у лісі</a:t>
            </a:r>
          </a:p>
          <a:p>
            <a:pPr>
              <a:buNone/>
            </a:pPr>
            <a:r>
              <a:rPr lang="uk-UA" sz="2400" dirty="0" smtClean="0"/>
              <a:t>Злодійка</a:t>
            </a:r>
            <a:endParaRPr lang="uk-UA" sz="2400" dirty="0"/>
          </a:p>
        </p:txBody>
      </p:sp>
      <p:pic>
        <p:nvPicPr>
          <p:cNvPr id="21506" name="Picture 2" descr="C:\Users\Оксана\Desktop\101NIKON\DSCN2750.JPG"/>
          <p:cNvPicPr>
            <a:picLocks noChangeAspect="1" noChangeArrowheads="1"/>
          </p:cNvPicPr>
          <p:nvPr/>
        </p:nvPicPr>
        <p:blipFill>
          <a:blip r:embed="rId2" cstate="print"/>
          <a:srcRect r="1695" b="18750"/>
          <a:stretch>
            <a:fillRect/>
          </a:stretch>
        </p:blipFill>
        <p:spPr bwMode="auto">
          <a:xfrm>
            <a:off x="142844" y="928670"/>
            <a:ext cx="2928958" cy="25003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507" name="Picture 3" descr="C:\Users\Оксана\Desktop\101NIKON\DSCN2751.JPG"/>
          <p:cNvPicPr>
            <a:picLocks noChangeAspect="1" noChangeArrowheads="1"/>
          </p:cNvPicPr>
          <p:nvPr/>
        </p:nvPicPr>
        <p:blipFill>
          <a:blip r:embed="rId3" cstate="print"/>
          <a:srcRect t="16327" b="14285"/>
          <a:stretch>
            <a:fillRect/>
          </a:stretch>
        </p:blipFill>
        <p:spPr bwMode="auto">
          <a:xfrm>
            <a:off x="1000100" y="3571876"/>
            <a:ext cx="3143272" cy="3000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508" name="Picture 4" descr="G:\1-ші класи\На презентацію\DSCN2621.JPG"/>
          <p:cNvPicPr>
            <a:picLocks noChangeAspect="1" noChangeArrowheads="1"/>
          </p:cNvPicPr>
          <p:nvPr/>
        </p:nvPicPr>
        <p:blipFill>
          <a:blip r:embed="rId4" cstate="print"/>
          <a:srcRect b="16000"/>
          <a:stretch>
            <a:fillRect/>
          </a:stretch>
        </p:blipFill>
        <p:spPr bwMode="auto">
          <a:xfrm>
            <a:off x="4714876" y="3214686"/>
            <a:ext cx="3214710" cy="300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Блок-схема: несколько документов 14"/>
          <p:cNvSpPr/>
          <p:nvPr/>
        </p:nvSpPr>
        <p:spPr>
          <a:xfrm>
            <a:off x="0" y="0"/>
            <a:ext cx="2714612" cy="857232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Мікрофон</a:t>
            </a:r>
            <a:endParaRPr lang="uk-UA" sz="2600" b="1" dirty="0">
              <a:latin typeface="Bookman Old Style" pitchFamily="18" charset="0"/>
            </a:endParaRPr>
          </a:p>
        </p:txBody>
      </p:sp>
      <p:sp>
        <p:nvSpPr>
          <p:cNvPr id="9" name="Блок-схема: несколько документов 14"/>
          <p:cNvSpPr/>
          <p:nvPr/>
        </p:nvSpPr>
        <p:spPr>
          <a:xfrm>
            <a:off x="6429388" y="0"/>
            <a:ext cx="2714612" cy="928670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b="1" dirty="0" err="1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Сенкан</a:t>
            </a:r>
            <a:endParaRPr lang="uk-UA" sz="2600" b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101NIKON\DSCN2735.JPG"/>
          <p:cNvPicPr>
            <a:picLocks noChangeAspect="1" noChangeArrowheads="1"/>
          </p:cNvPicPr>
          <p:nvPr/>
        </p:nvPicPr>
        <p:blipFill>
          <a:blip r:embed="rId2" cstate="print"/>
          <a:srcRect b="13158"/>
          <a:stretch>
            <a:fillRect/>
          </a:stretch>
        </p:blipFill>
        <p:spPr bwMode="auto">
          <a:xfrm>
            <a:off x="0" y="0"/>
            <a:ext cx="2708239" cy="2357454"/>
          </a:xfrm>
          <a:prstGeom prst="rect">
            <a:avLst/>
          </a:prstGeom>
          <a:noFill/>
        </p:spPr>
      </p:pic>
      <p:pic>
        <p:nvPicPr>
          <p:cNvPr id="1027" name="Picture 3" descr="C:\Users\Оксана\Desktop\101NIKON\DSCN2738.JPG"/>
          <p:cNvPicPr>
            <a:picLocks noChangeAspect="1" noChangeArrowheads="1"/>
          </p:cNvPicPr>
          <p:nvPr/>
        </p:nvPicPr>
        <p:blipFill>
          <a:blip r:embed="rId3" cstate="print"/>
          <a:srcRect b="12281"/>
          <a:stretch>
            <a:fillRect/>
          </a:stretch>
        </p:blipFill>
        <p:spPr bwMode="auto">
          <a:xfrm>
            <a:off x="714348" y="2357430"/>
            <a:ext cx="2786082" cy="2214578"/>
          </a:xfrm>
          <a:prstGeom prst="rect">
            <a:avLst/>
          </a:prstGeom>
          <a:noFill/>
        </p:spPr>
      </p:pic>
      <p:sp>
        <p:nvSpPr>
          <p:cNvPr id="7" name="Блок-схема: несколько документов 14"/>
          <p:cNvSpPr/>
          <p:nvPr/>
        </p:nvSpPr>
        <p:spPr>
          <a:xfrm>
            <a:off x="0" y="5500702"/>
            <a:ext cx="2357422" cy="1357298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Павутинка</a:t>
            </a:r>
            <a:endParaRPr lang="uk-UA" sz="2800" b="1" dirty="0">
              <a:latin typeface="Bookman Old Style" pitchFamily="18" charset="0"/>
            </a:endParaRPr>
          </a:p>
        </p:txBody>
      </p:sp>
      <p:pic>
        <p:nvPicPr>
          <p:cNvPr id="1028" name="Picture 4" descr="C:\Users\Оксана\Desktop\101NIKON\DSCN2747.JPG"/>
          <p:cNvPicPr>
            <a:picLocks noChangeAspect="1" noChangeArrowheads="1"/>
          </p:cNvPicPr>
          <p:nvPr/>
        </p:nvPicPr>
        <p:blipFill>
          <a:blip r:embed="rId4" cstate="print"/>
          <a:srcRect r="14286"/>
          <a:stretch>
            <a:fillRect/>
          </a:stretch>
        </p:blipFill>
        <p:spPr bwMode="auto">
          <a:xfrm>
            <a:off x="2071670" y="4357694"/>
            <a:ext cx="2571768" cy="2357454"/>
          </a:xfrm>
          <a:prstGeom prst="rect">
            <a:avLst/>
          </a:prstGeom>
          <a:noFill/>
        </p:spPr>
      </p:pic>
      <p:sp>
        <p:nvSpPr>
          <p:cNvPr id="9" name="Блок-схема: несколько документов 14"/>
          <p:cNvSpPr/>
          <p:nvPr/>
        </p:nvSpPr>
        <p:spPr>
          <a:xfrm>
            <a:off x="6572264" y="0"/>
            <a:ext cx="2571736" cy="1357298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b="1" dirty="0" smtClean="0">
                <a:ln>
                  <a:prstDash val="solid"/>
                </a:ln>
                <a:solidFill>
                  <a:srgbClr val="660033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Малюнковий диктант</a:t>
            </a:r>
            <a:endParaRPr lang="uk-UA" sz="2600" b="1" dirty="0">
              <a:latin typeface="Bookman Old Style" pitchFamily="18" charset="0"/>
            </a:endParaRPr>
          </a:p>
        </p:txBody>
      </p:sp>
      <p:pic>
        <p:nvPicPr>
          <p:cNvPr id="1029" name="Picture 5" descr="C:\Users\Оксана\Desktop\100NIKON\DSCN2646.JPG"/>
          <p:cNvPicPr>
            <a:picLocks noChangeAspect="1" noChangeArrowheads="1"/>
          </p:cNvPicPr>
          <p:nvPr/>
        </p:nvPicPr>
        <p:blipFill>
          <a:blip r:embed="rId5" cstate="print"/>
          <a:srcRect t="24444" r="19231"/>
          <a:stretch>
            <a:fillRect/>
          </a:stretch>
        </p:blipFill>
        <p:spPr bwMode="auto">
          <a:xfrm>
            <a:off x="3571868" y="0"/>
            <a:ext cx="3000396" cy="2428892"/>
          </a:xfrm>
          <a:prstGeom prst="rect">
            <a:avLst/>
          </a:prstGeom>
          <a:noFill/>
        </p:spPr>
      </p:pic>
      <p:pic>
        <p:nvPicPr>
          <p:cNvPr id="1030" name="Picture 6" descr="C:\Users\Оксана\Desktop\100NIKON\DSCN2650.JPG"/>
          <p:cNvPicPr>
            <a:picLocks noChangeAspect="1" noChangeArrowheads="1"/>
          </p:cNvPicPr>
          <p:nvPr/>
        </p:nvPicPr>
        <p:blipFill>
          <a:blip r:embed="rId6" cstate="print"/>
          <a:srcRect t="25379" r="17614" b="13178"/>
          <a:stretch>
            <a:fillRect/>
          </a:stretch>
        </p:blipFill>
        <p:spPr bwMode="auto">
          <a:xfrm>
            <a:off x="5715008" y="2143116"/>
            <a:ext cx="2643206" cy="2143140"/>
          </a:xfrm>
          <a:prstGeom prst="rect">
            <a:avLst/>
          </a:prstGeom>
          <a:noFill/>
        </p:spPr>
      </p:pic>
      <p:pic>
        <p:nvPicPr>
          <p:cNvPr id="1031" name="Picture 7" descr="C:\Users\Оксана\Desktop\100NIKON\DSCN2654.JPG"/>
          <p:cNvPicPr>
            <a:picLocks noChangeAspect="1" noChangeArrowheads="1"/>
          </p:cNvPicPr>
          <p:nvPr/>
        </p:nvPicPr>
        <p:blipFill>
          <a:blip r:embed="rId7" cstate="print"/>
          <a:srcRect r="2778" b="13158"/>
          <a:stretch>
            <a:fillRect/>
          </a:stretch>
        </p:blipFill>
        <p:spPr bwMode="auto">
          <a:xfrm>
            <a:off x="5000628" y="4286256"/>
            <a:ext cx="250033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неж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нежный</Template>
  <TotalTime>377</TotalTime>
  <Words>256</Words>
  <Application>Microsoft Office PowerPoint</Application>
  <PresentationFormat>Экран (4:3)</PresentationFormat>
  <Paragraphs>62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нежный</vt:lpstr>
      <vt:lpstr>       ПРЕЗЕНТАЦІЯ          досвіду роботи</vt:lpstr>
      <vt:lpstr>Моє педагогічне кредо</vt:lpstr>
      <vt:lpstr> Тема  науково-методичної  проблеми</vt:lpstr>
      <vt:lpstr>Актуальність проблеми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jrcfyf79.blogspot.com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Федотова Виктория Александровна</dc:creator>
  <cp:lastModifiedBy>Оксана</cp:lastModifiedBy>
  <cp:revision>59</cp:revision>
  <dcterms:created xsi:type="dcterms:W3CDTF">2010-08-18T15:36:49Z</dcterms:created>
  <dcterms:modified xsi:type="dcterms:W3CDTF">2016-11-14T17:20:47Z</dcterms:modified>
</cp:coreProperties>
</file>