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93" r:id="rId6"/>
    <p:sldId id="261" r:id="rId7"/>
    <p:sldId id="260" r:id="rId8"/>
    <p:sldId id="264" r:id="rId9"/>
    <p:sldId id="262" r:id="rId10"/>
    <p:sldId id="263" r:id="rId11"/>
    <p:sldId id="265" r:id="rId12"/>
    <p:sldId id="271" r:id="rId13"/>
    <p:sldId id="269" r:id="rId14"/>
    <p:sldId id="270" r:id="rId15"/>
    <p:sldId id="268" r:id="rId16"/>
    <p:sldId id="266" r:id="rId17"/>
    <p:sldId id="267" r:id="rId18"/>
    <p:sldId id="272" r:id="rId19"/>
    <p:sldId id="273" r:id="rId20"/>
    <p:sldId id="276" r:id="rId21"/>
    <p:sldId id="292" r:id="rId22"/>
    <p:sldId id="280" r:id="rId23"/>
    <p:sldId id="281" r:id="rId24"/>
    <p:sldId id="277" r:id="rId25"/>
    <p:sldId id="278" r:id="rId26"/>
    <p:sldId id="275" r:id="rId27"/>
    <p:sldId id="284" r:id="rId28"/>
    <p:sldId id="288" r:id="rId29"/>
    <p:sldId id="287" r:id="rId30"/>
    <p:sldId id="274" r:id="rId31"/>
    <p:sldId id="289" r:id="rId32"/>
    <p:sldId id="290" r:id="rId33"/>
    <p:sldId id="291" r:id="rId34"/>
    <p:sldId id="28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ar125547380511463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892480" cy="6264696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7869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496944" cy="626469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352928" cy="6264696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820472" cy="6336704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8229600" cy="58326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88640"/>
            <a:ext cx="9144000" cy="666936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37934-2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324528" cy="685799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5253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3772037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c34246768a3fafdaed0fdd7bc2b95fd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6760932f0840fd6afec0246d7e8639e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гриби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Belie_gribi_kalorijnost-_polza_i_vre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юелый гри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мухомо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70bc9df630d8bfffd831754874044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olza-lisiche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yak-prigotuvaty-masluk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396536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s813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2506-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grib-blednaya-poganka-300x22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005-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27984" cy="6857999"/>
          </a:xfrm>
        </p:spPr>
      </p:pic>
      <p:pic>
        <p:nvPicPr>
          <p:cNvPr id="5" name="Рисунок 4" descr="2913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0"/>
            <a:ext cx="486003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7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гриб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9144000" cy="666936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9bb71572c77d5728e0c8a4d2bfa054f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625070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2 клас\Підготовка до семінару\Гриби\020207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abd6e9b7e10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833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0</Words>
  <Application>Microsoft Office PowerPoint</Application>
  <PresentationFormat>Экран (4:3)</PresentationFormat>
  <Paragraphs>0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Лилия</dc:creator>
  <cp:lastModifiedBy>Microsoft Office</cp:lastModifiedBy>
  <cp:revision>14</cp:revision>
  <dcterms:created xsi:type="dcterms:W3CDTF">2016-11-01T21:17:28Z</dcterms:created>
  <dcterms:modified xsi:type="dcterms:W3CDTF">2016-11-15T17:06:01Z</dcterms:modified>
</cp:coreProperties>
</file>