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themeOverride+xml" PartName="/ppt/theme/themeOverr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y="6858000" cx="9144000"/>
  <p:notesSz cx="6858000" cy="9144000"/>
  <p:embeddedFontLst>
    <p:embeddedFont>
      <p:font typeface="Corsiva"/>
      <p:regular r:id="rId24"/>
      <p:bold r:id="rId25"/>
      <p:italic r:id="rId26"/>
      <p:boldItalic r:id="rId27"/>
    </p:embeddedFont>
    <p:embeddedFont>
      <p:font typeface="Constantia"/>
      <p:regular r:id="rId28"/>
      <p:bold r:id="rId29"/>
      <p:italic r:id="rId30"/>
      <p:boldItalic r:id="rId31"/>
    </p:embeddedFont>
    <p:embeddedFont>
      <p:font typeface="Arimo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font" Target="fonts/Corsiva-regular.fntdata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Corsiva-italic.fntdata"/><Relationship Id="rId25" Type="http://schemas.openxmlformats.org/officeDocument/2006/relationships/font" Target="fonts/Corsiva-bold.fntdata"/><Relationship Id="rId28" Type="http://schemas.openxmlformats.org/officeDocument/2006/relationships/font" Target="fonts/Constantia-regular.fntdata"/><Relationship Id="rId27" Type="http://schemas.openxmlformats.org/officeDocument/2006/relationships/font" Target="fonts/Corsiva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Constantia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Constantia-boldItalic.fntdata"/><Relationship Id="rId30" Type="http://schemas.openxmlformats.org/officeDocument/2006/relationships/font" Target="fonts/Constantia-italic.fntdata"/><Relationship Id="rId11" Type="http://schemas.openxmlformats.org/officeDocument/2006/relationships/slide" Target="slides/slide7.xml"/><Relationship Id="rId33" Type="http://schemas.openxmlformats.org/officeDocument/2006/relationships/font" Target="fonts/Arimo-bold.fntdata"/><Relationship Id="rId10" Type="http://schemas.openxmlformats.org/officeDocument/2006/relationships/slide" Target="slides/slide6.xml"/><Relationship Id="rId32" Type="http://schemas.openxmlformats.org/officeDocument/2006/relationships/font" Target="fonts/Arimo-regular.fntdata"/><Relationship Id="rId13" Type="http://schemas.openxmlformats.org/officeDocument/2006/relationships/slide" Target="slides/slide9.xml"/><Relationship Id="rId35" Type="http://schemas.openxmlformats.org/officeDocument/2006/relationships/font" Target="fonts/Arimo-boldItalic.fntdata"/><Relationship Id="rId12" Type="http://schemas.openxmlformats.org/officeDocument/2006/relationships/slide" Target="slides/slide8.xml"/><Relationship Id="rId34" Type="http://schemas.openxmlformats.org/officeDocument/2006/relationships/font" Target="fonts/Arimo-italic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1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1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36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36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36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1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1" lang="uk-UA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1" name="Shape 9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7" name="Shape 16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4" name="Shape 17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1" name="Shape 18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0" name="Shape 19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0" name="Shape 20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4" name="Shape 21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2" name="Shape 22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0" name="Shape 23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0" name="Shape 24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7" name="Shape 24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8" name="Shape 9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7" name="Shape 10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7" name="Shape 11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5" name="Shape 12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5" name="Shape 13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4" name="Shape 14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0" name="Shape 15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8" name="Shape 15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1.jpg"/><Relationship Id="rId3" Type="http://schemas.openxmlformats.org/officeDocument/2006/relationships/image" Target="../media/image00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2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Титульный слайд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/>
        </p:nvSpPr>
        <p:spPr>
          <a:xfrm flipH="1">
            <a:off x="2667000" y="0"/>
            <a:ext cx="6476999" cy="6858000"/>
          </a:xfrm>
          <a:prstGeom prst="rect">
            <a:avLst/>
          </a:prstGeom>
          <a:blipFill rotWithShape="1">
            <a:blip r:embed="rId3">
              <a:alphaModFix amt="43000"/>
            </a:blip>
            <a:tile algn="tl" flip="none" tx="0" sx="50000" ty="0" sy="50000"/>
          </a:blip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1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" name="Shape 18"/>
          <p:cNvCxnSpPr/>
          <p:nvPr/>
        </p:nvCxnSpPr>
        <p:spPr>
          <a:xfrm rot="-5400000">
            <a:off x="-762000" y="3428999"/>
            <a:ext cx="6858000" cy="0"/>
          </a:xfrm>
          <a:prstGeom prst="straightConnector1">
            <a:avLst/>
          </a:prstGeom>
          <a:noFill/>
          <a:ln cap="flat" cmpd="sng" w="11425">
            <a:solidFill>
              <a:srgbClr val="F9F9F9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19" name="Shape 19"/>
          <p:cNvSpPr txBox="1"/>
          <p:nvPr>
            <p:ph type="ctrTitle"/>
          </p:nvPr>
        </p:nvSpPr>
        <p:spPr>
          <a:xfrm>
            <a:off x="3366867" y="533400"/>
            <a:ext cx="5105399" cy="286816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1" i="0" sz="4200" u="none" cap="none" strike="noStrik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" type="subTitle"/>
          </p:nvPr>
        </p:nvSpPr>
        <p:spPr>
          <a:xfrm>
            <a:off x="3354442" y="3539864"/>
            <a:ext cx="5114778" cy="110124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Font typeface="Noto Sans Symbols"/>
              <a:buNone/>
              <a:defRPr b="0" i="0" sz="22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ctr"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Font typeface="Noto Sans Symbols"/>
              <a:buNone/>
              <a:defRPr b="0" i="0" sz="23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ctr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Font typeface="Noto Sans Symbols"/>
              <a:buNone/>
              <a:defRPr b="0" i="0" sz="20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ctr">
              <a:spcBef>
                <a:spcPts val="400"/>
              </a:spcBef>
              <a:buClr>
                <a:schemeClr val="accent4"/>
              </a:buClr>
              <a:buFont typeface="Noto Sans Symbols"/>
              <a:buNone/>
              <a:defRPr b="0" i="0" sz="18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ctr">
              <a:spcBef>
                <a:spcPts val="320"/>
              </a:spcBef>
              <a:buClr>
                <a:schemeClr val="accent4"/>
              </a:buClr>
              <a:buFont typeface="Noto Sans Symbols"/>
              <a:buNone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ctr">
              <a:spcBef>
                <a:spcPts val="300"/>
              </a:spcBef>
              <a:buClr>
                <a:schemeClr val="accent4"/>
              </a:buClr>
              <a:buFont typeface="Trebuchet MS"/>
              <a:buNone/>
              <a:defRPr b="0" i="0" sz="1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ctr">
              <a:spcBef>
                <a:spcPts val="280"/>
              </a:spcBef>
              <a:buClr>
                <a:schemeClr val="accent4"/>
              </a:buClr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0" type="dt"/>
          </p:nvPr>
        </p:nvSpPr>
        <p:spPr>
          <a:xfrm>
            <a:off x="5870575" y="6557963"/>
            <a:ext cx="2003425" cy="2270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1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1" type="ftr"/>
          </p:nvPr>
        </p:nvSpPr>
        <p:spPr>
          <a:xfrm>
            <a:off x="2819400" y="6557963"/>
            <a:ext cx="292735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1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7880350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1" lang="uk-UA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Заголовок и вертикальный текст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" type="body"/>
          </p:nvPr>
        </p:nvSpPr>
        <p:spPr>
          <a:xfrm rot="5400000">
            <a:off x="1653380" y="413543"/>
            <a:ext cx="4846637" cy="72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52527" lvl="0" marL="273050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  <a:defRPr b="0" i="0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111759" lvl="1" marL="520700" marR="0" rtl="0" algn="l"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  <a:defRPr b="0" i="0" sz="23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161925" lvl="2" marL="758825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600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128587" lvl="3" marL="1004888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●"/>
              <a:defRPr b="0" i="0" sz="20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149225" lvl="4" marL="1279525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Noto Sans Symbols"/>
              <a:buChar char="◉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98044" lvl="5" marL="1472184" marR="0" rtl="0" algn="l">
              <a:spcBef>
                <a:spcPts val="400"/>
              </a:spcBef>
              <a:buClr>
                <a:schemeClr val="accent4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06171" lvl="6" marL="1673351" marR="0" rtl="0" algn="l">
              <a:spcBef>
                <a:spcPts val="320"/>
              </a:spcBef>
              <a:buClr>
                <a:schemeClr val="accent4"/>
              </a:buClr>
              <a:buSzPct val="80000"/>
              <a:buFont typeface="Noto Sans Symbols"/>
              <a:buChar char="◼"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81788" lvl="7" marL="1847088" marR="0" rtl="0" algn="l">
              <a:spcBef>
                <a:spcPts val="300"/>
              </a:spcBef>
              <a:buClr>
                <a:schemeClr val="accent4"/>
              </a:buClr>
              <a:buSzPct val="100000"/>
              <a:buFont typeface="Trebuchet MS"/>
              <a:buChar char="•"/>
              <a:defRPr b="0" i="0" sz="1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01600" lvl="8" marL="2057400" marR="0" rtl="0" algn="l">
              <a:spcBef>
                <a:spcPts val="28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0" type="dt"/>
          </p:nvPr>
        </p:nvSpPr>
        <p:spPr>
          <a:xfrm>
            <a:off x="4246562" y="6557963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1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1" type="ftr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1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2" type="sldNum"/>
          </p:nvPr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1" lang="uk-UA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Вертикальный заголовок и текст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 rot="5400000">
            <a:off x="4389437" y="2438717"/>
            <a:ext cx="5851525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1" type="body"/>
          </p:nvPr>
        </p:nvSpPr>
        <p:spPr>
          <a:xfrm rot="5400000">
            <a:off x="541337" y="190504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52527" lvl="0" marL="273050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  <a:defRPr b="0" i="0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111759" lvl="1" marL="520700" marR="0" rtl="0" algn="l"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  <a:defRPr b="0" i="0" sz="23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161925" lvl="2" marL="758825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600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128587" lvl="3" marL="1004888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●"/>
              <a:defRPr b="0" i="0" sz="20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149225" lvl="4" marL="1279525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Noto Sans Symbols"/>
              <a:buChar char="◉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98044" lvl="5" marL="1472184" marR="0" rtl="0" algn="l">
              <a:spcBef>
                <a:spcPts val="400"/>
              </a:spcBef>
              <a:buClr>
                <a:schemeClr val="accent4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06171" lvl="6" marL="1673351" marR="0" rtl="0" algn="l">
              <a:spcBef>
                <a:spcPts val="320"/>
              </a:spcBef>
              <a:buClr>
                <a:schemeClr val="accent4"/>
              </a:buClr>
              <a:buSzPct val="80000"/>
              <a:buFont typeface="Noto Sans Symbols"/>
              <a:buChar char="◼"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81788" lvl="7" marL="1847088" marR="0" rtl="0" algn="l">
              <a:spcBef>
                <a:spcPts val="300"/>
              </a:spcBef>
              <a:buClr>
                <a:schemeClr val="accent4"/>
              </a:buClr>
              <a:buSzPct val="100000"/>
              <a:buFont typeface="Trebuchet MS"/>
              <a:buChar char="•"/>
              <a:defRPr b="0" i="0" sz="1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01600" lvl="8" marL="2057400" marR="0" rtl="0" algn="l">
              <a:spcBef>
                <a:spcPts val="28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10" type="dt"/>
          </p:nvPr>
        </p:nvSpPr>
        <p:spPr>
          <a:xfrm>
            <a:off x="4243387" y="6557963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1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11" type="ftr"/>
          </p:nvPr>
        </p:nvSpPr>
        <p:spPr>
          <a:xfrm>
            <a:off x="457200" y="6556375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1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12" type="sldNum"/>
          </p:nvPr>
        </p:nvSpPr>
        <p:spPr>
          <a:xfrm>
            <a:off x="6254750" y="6553200"/>
            <a:ext cx="587374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1" lang="uk-UA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Заголовок и объект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457200" y="1609725"/>
            <a:ext cx="7239000" cy="48466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52527" lvl="0" marL="273050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  <a:defRPr b="0" i="0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111759" lvl="1" marL="520700" marR="0" rtl="0" algn="l"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  <a:defRPr b="0" i="0" sz="23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161925" lvl="2" marL="758825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600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128587" lvl="3" marL="1004888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●"/>
              <a:defRPr b="0" i="0" sz="20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149225" lvl="4" marL="1279525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Noto Sans Symbols"/>
              <a:buChar char="◉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98044" lvl="5" marL="1472184" marR="0" rtl="0" algn="l">
              <a:spcBef>
                <a:spcPts val="400"/>
              </a:spcBef>
              <a:buClr>
                <a:schemeClr val="accent4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06171" lvl="6" marL="1673351" marR="0" rtl="0" algn="l">
              <a:spcBef>
                <a:spcPts val="320"/>
              </a:spcBef>
              <a:buClr>
                <a:schemeClr val="accent4"/>
              </a:buClr>
              <a:buSzPct val="80000"/>
              <a:buFont typeface="Noto Sans Symbols"/>
              <a:buChar char="◼"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81788" lvl="7" marL="1847088" marR="0" rtl="0" algn="l">
              <a:spcBef>
                <a:spcPts val="300"/>
              </a:spcBef>
              <a:buClr>
                <a:schemeClr val="accent4"/>
              </a:buClr>
              <a:buSzPct val="100000"/>
              <a:buFont typeface="Trebuchet MS"/>
              <a:buChar char="•"/>
              <a:defRPr b="0" i="0" sz="1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01600" lvl="8" marL="2057400" marR="0" rtl="0" algn="l">
              <a:spcBef>
                <a:spcPts val="28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0" type="dt"/>
          </p:nvPr>
        </p:nvSpPr>
        <p:spPr>
          <a:xfrm>
            <a:off x="4246562" y="6557963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1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1" type="ftr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1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1" lang="uk-UA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Заголовок раздела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1066800" y="2821836"/>
            <a:ext cx="6255487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Font typeface="Trebuchet MS"/>
              <a:buNone/>
              <a:defRPr b="1" i="0" sz="4200" u="none" cap="none" strike="noStrik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1066800" y="1905000"/>
            <a:ext cx="6255487" cy="74350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520700" marR="0" rtl="0" algn="l"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38125" lvl="2" marL="758825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30187" lvl="3" marL="1004888" marR="0" rtl="0" algn="l">
              <a:spcBef>
                <a:spcPts val="280"/>
              </a:spcBef>
              <a:spcAft>
                <a:spcPts val="0"/>
              </a:spcAft>
              <a:buClr>
                <a:srgbClr val="F9B639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38125" lvl="4" marL="1279525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98044" lvl="5" marL="1472184" marR="0" rtl="0" algn="l">
              <a:spcBef>
                <a:spcPts val="400"/>
              </a:spcBef>
              <a:buClr>
                <a:schemeClr val="accent4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06171" lvl="6" marL="1673351" marR="0" rtl="0" algn="l">
              <a:spcBef>
                <a:spcPts val="320"/>
              </a:spcBef>
              <a:buClr>
                <a:schemeClr val="accent4"/>
              </a:buClr>
              <a:buSzPct val="80000"/>
              <a:buFont typeface="Noto Sans Symbols"/>
              <a:buChar char="◼"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81788" lvl="7" marL="1847088" marR="0" rtl="0" algn="l">
              <a:spcBef>
                <a:spcPts val="300"/>
              </a:spcBef>
              <a:buClr>
                <a:schemeClr val="accent4"/>
              </a:buClr>
              <a:buSzPct val="100000"/>
              <a:buFont typeface="Trebuchet MS"/>
              <a:buChar char="•"/>
              <a:defRPr b="0" i="0" sz="1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01600" lvl="8" marL="2057400" marR="0" rtl="0" algn="l">
              <a:spcBef>
                <a:spcPts val="28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0" type="dt"/>
          </p:nvPr>
        </p:nvSpPr>
        <p:spPr>
          <a:xfrm>
            <a:off x="4724400" y="6556375"/>
            <a:ext cx="2001838" cy="22701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1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1" type="ftr"/>
          </p:nvPr>
        </p:nvSpPr>
        <p:spPr>
          <a:xfrm>
            <a:off x="1735138" y="6556375"/>
            <a:ext cx="2895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1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6734175" y="6554788"/>
            <a:ext cx="587374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1" lang="uk-UA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Два объекта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457200" y="320039"/>
            <a:ext cx="724204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x="457200" y="1600200"/>
            <a:ext cx="352044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43256" lvl="0" marL="273050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s"/>
              <a:buChar char="⦿"/>
              <a:defRPr b="0" i="0" sz="2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106680" lvl="1" marL="520700" marR="0" rtl="0" algn="l"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  <a:defRPr b="0" i="0" sz="24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161925" lvl="2" marL="758825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600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138748" lvl="3" marL="1004888" marR="0" rtl="0" algn="l">
              <a:spcBef>
                <a:spcPts val="360"/>
              </a:spcBef>
              <a:spcAft>
                <a:spcPts val="0"/>
              </a:spcAft>
              <a:buClr>
                <a:srgbClr val="F9B639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158114" lvl="4" marL="1279525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Noto Sans Symbols"/>
              <a:buChar char="◉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98044" lvl="5" marL="1472184" marR="0" rtl="0" algn="l">
              <a:spcBef>
                <a:spcPts val="400"/>
              </a:spcBef>
              <a:buClr>
                <a:schemeClr val="accent4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06171" lvl="6" marL="1673351" marR="0" rtl="0" algn="l">
              <a:spcBef>
                <a:spcPts val="320"/>
              </a:spcBef>
              <a:buClr>
                <a:schemeClr val="accent4"/>
              </a:buClr>
              <a:buSzPct val="80000"/>
              <a:buFont typeface="Noto Sans Symbols"/>
              <a:buChar char="◼"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81788" lvl="7" marL="1847088" marR="0" rtl="0" algn="l">
              <a:spcBef>
                <a:spcPts val="300"/>
              </a:spcBef>
              <a:buClr>
                <a:schemeClr val="accent4"/>
              </a:buClr>
              <a:buSzPct val="100000"/>
              <a:buFont typeface="Trebuchet MS"/>
              <a:buChar char="•"/>
              <a:defRPr b="0" i="0" sz="1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01600" lvl="8" marL="2057400" marR="0" rtl="0" algn="l">
              <a:spcBef>
                <a:spcPts val="28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178807" y="1600200"/>
            <a:ext cx="352044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43256" lvl="0" marL="273050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s"/>
              <a:buChar char="⦿"/>
              <a:defRPr b="0" i="0" sz="2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106680" lvl="1" marL="520700" marR="0" rtl="0" algn="l"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  <a:defRPr b="0" i="0" sz="24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161925" lvl="2" marL="758825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600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138748" lvl="3" marL="1004888" marR="0" rtl="0" algn="l">
              <a:spcBef>
                <a:spcPts val="360"/>
              </a:spcBef>
              <a:spcAft>
                <a:spcPts val="0"/>
              </a:spcAft>
              <a:buClr>
                <a:srgbClr val="F9B639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158114" lvl="4" marL="1279525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Noto Sans Symbols"/>
              <a:buChar char="◉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98044" lvl="5" marL="1472184" marR="0" rtl="0" algn="l">
              <a:spcBef>
                <a:spcPts val="400"/>
              </a:spcBef>
              <a:buClr>
                <a:schemeClr val="accent4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06171" lvl="6" marL="1673351" marR="0" rtl="0" algn="l">
              <a:spcBef>
                <a:spcPts val="320"/>
              </a:spcBef>
              <a:buClr>
                <a:schemeClr val="accent4"/>
              </a:buClr>
              <a:buSzPct val="80000"/>
              <a:buFont typeface="Noto Sans Symbols"/>
              <a:buChar char="◼"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81788" lvl="7" marL="1847088" marR="0" rtl="0" algn="l">
              <a:spcBef>
                <a:spcPts val="300"/>
              </a:spcBef>
              <a:buClr>
                <a:schemeClr val="accent4"/>
              </a:buClr>
              <a:buSzPct val="100000"/>
              <a:buFont typeface="Trebuchet MS"/>
              <a:buChar char="•"/>
              <a:defRPr b="0" i="0" sz="1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01600" lvl="8" marL="2057400" marR="0" rtl="0" algn="l">
              <a:spcBef>
                <a:spcPts val="28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0" type="dt"/>
          </p:nvPr>
        </p:nvSpPr>
        <p:spPr>
          <a:xfrm>
            <a:off x="4246562" y="6557963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1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1" type="ftr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1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1" lang="uk-UA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Сравнение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x="457200" y="320039"/>
            <a:ext cx="724204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x="457200" y="5867400"/>
            <a:ext cx="3520440" cy="457200"/>
          </a:xfrm>
          <a:prstGeom prst="rect">
            <a:avLst/>
          </a:prstGeom>
          <a:noFill/>
          <a:ln cap="flat" cmpd="sng" w="127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Font typeface="Noto Sans Symbols"/>
              <a:buNone/>
              <a:defRPr b="1" i="0" sz="18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520700" marR="0" rtl="0" algn="l"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Font typeface="Noto Sans Symbols"/>
              <a:buNone/>
              <a:defRPr b="1" i="0" sz="20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38125" lvl="2" marL="758825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30187" lvl="3" marL="1004888" marR="0" rtl="0" algn="l">
              <a:spcBef>
                <a:spcPts val="320"/>
              </a:spcBef>
              <a:spcAft>
                <a:spcPts val="0"/>
              </a:spcAft>
              <a:buClr>
                <a:srgbClr val="F9B639"/>
              </a:buClr>
              <a:buFont typeface="Noto Sans Symbols"/>
              <a:buNone/>
              <a:defRPr b="1" i="0" sz="1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38125" lvl="4" marL="1279525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98044" lvl="5" marL="1472184" marR="0" rtl="0" algn="l">
              <a:spcBef>
                <a:spcPts val="400"/>
              </a:spcBef>
              <a:buClr>
                <a:schemeClr val="accent4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06171" lvl="6" marL="1673351" marR="0" rtl="0" algn="l">
              <a:spcBef>
                <a:spcPts val="320"/>
              </a:spcBef>
              <a:buClr>
                <a:schemeClr val="accent4"/>
              </a:buClr>
              <a:buSzPct val="80000"/>
              <a:buFont typeface="Noto Sans Symbols"/>
              <a:buChar char="◼"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81788" lvl="7" marL="1847088" marR="0" rtl="0" algn="l">
              <a:spcBef>
                <a:spcPts val="300"/>
              </a:spcBef>
              <a:buClr>
                <a:schemeClr val="accent4"/>
              </a:buClr>
              <a:buSzPct val="100000"/>
              <a:buFont typeface="Trebuchet MS"/>
              <a:buChar char="•"/>
              <a:defRPr b="0" i="0" sz="1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01600" lvl="8" marL="2057400" marR="0" rtl="0" algn="l">
              <a:spcBef>
                <a:spcPts val="28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2" type="body"/>
          </p:nvPr>
        </p:nvSpPr>
        <p:spPr>
          <a:xfrm>
            <a:off x="4178807" y="5867400"/>
            <a:ext cx="3520440" cy="457200"/>
          </a:xfrm>
          <a:prstGeom prst="rect">
            <a:avLst/>
          </a:prstGeom>
          <a:noFill/>
          <a:ln cap="flat" cmpd="sng" w="127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Font typeface="Noto Sans Symbols"/>
              <a:buNone/>
              <a:defRPr b="1" i="0" sz="18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520700" marR="0" rtl="0" algn="l"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Font typeface="Noto Sans Symbols"/>
              <a:buNone/>
              <a:defRPr b="1" i="0" sz="20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38125" lvl="2" marL="758825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30187" lvl="3" marL="1004888" marR="0" rtl="0" algn="l">
              <a:spcBef>
                <a:spcPts val="320"/>
              </a:spcBef>
              <a:spcAft>
                <a:spcPts val="0"/>
              </a:spcAft>
              <a:buClr>
                <a:srgbClr val="F9B639"/>
              </a:buClr>
              <a:buFont typeface="Noto Sans Symbols"/>
              <a:buNone/>
              <a:defRPr b="1" i="0" sz="1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38125" lvl="4" marL="1279525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98044" lvl="5" marL="1472184" marR="0" rtl="0" algn="l">
              <a:spcBef>
                <a:spcPts val="400"/>
              </a:spcBef>
              <a:buClr>
                <a:schemeClr val="accent4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06171" lvl="6" marL="1673351" marR="0" rtl="0" algn="l">
              <a:spcBef>
                <a:spcPts val="320"/>
              </a:spcBef>
              <a:buClr>
                <a:schemeClr val="accent4"/>
              </a:buClr>
              <a:buSzPct val="80000"/>
              <a:buFont typeface="Noto Sans Symbols"/>
              <a:buChar char="◼"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81788" lvl="7" marL="1847088" marR="0" rtl="0" algn="l">
              <a:spcBef>
                <a:spcPts val="300"/>
              </a:spcBef>
              <a:buClr>
                <a:schemeClr val="accent4"/>
              </a:buClr>
              <a:buSzPct val="100000"/>
              <a:buFont typeface="Trebuchet MS"/>
              <a:buChar char="•"/>
              <a:defRPr b="0" i="0" sz="1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01600" lvl="8" marL="2057400" marR="0" rtl="0" algn="l">
              <a:spcBef>
                <a:spcPts val="28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3" type="body"/>
          </p:nvPr>
        </p:nvSpPr>
        <p:spPr>
          <a:xfrm>
            <a:off x="457200" y="1711840"/>
            <a:ext cx="352044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1798" lvl="0" marL="273050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s"/>
              <a:buChar char="⦿"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127000" lvl="1" marL="520700" marR="0" rtl="0" algn="l"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  <a:defRPr b="0" i="0" sz="20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169544" lvl="2" marL="758825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600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148907" lvl="3" marL="1004888" marR="0" rtl="0" algn="l">
              <a:spcBef>
                <a:spcPts val="32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167005" lvl="4" marL="1279525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Noto Sans Symbols"/>
              <a:buChar char="◉"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98044" lvl="5" marL="1472184" marR="0" rtl="0" algn="l">
              <a:spcBef>
                <a:spcPts val="400"/>
              </a:spcBef>
              <a:buClr>
                <a:schemeClr val="accent4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06171" lvl="6" marL="1673351" marR="0" rtl="0" algn="l">
              <a:spcBef>
                <a:spcPts val="320"/>
              </a:spcBef>
              <a:buClr>
                <a:schemeClr val="accent4"/>
              </a:buClr>
              <a:buSzPct val="80000"/>
              <a:buFont typeface="Noto Sans Symbols"/>
              <a:buChar char="◼"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81788" lvl="7" marL="1847088" marR="0" rtl="0" algn="l">
              <a:spcBef>
                <a:spcPts val="300"/>
              </a:spcBef>
              <a:buClr>
                <a:schemeClr val="accent4"/>
              </a:buClr>
              <a:buSzPct val="100000"/>
              <a:buFont typeface="Trebuchet MS"/>
              <a:buChar char="•"/>
              <a:defRPr b="0" i="0" sz="1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01600" lvl="8" marL="2057400" marR="0" rtl="0" algn="l">
              <a:spcBef>
                <a:spcPts val="28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4" type="body"/>
          </p:nvPr>
        </p:nvSpPr>
        <p:spPr>
          <a:xfrm>
            <a:off x="4178807" y="1711840"/>
            <a:ext cx="352044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1798" lvl="0" marL="273050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s"/>
              <a:buChar char="⦿"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127000" lvl="1" marL="520700" marR="0" rtl="0" algn="l"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  <a:defRPr b="0" i="0" sz="20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169544" lvl="2" marL="758825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600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148907" lvl="3" marL="1004888" marR="0" rtl="0" algn="l">
              <a:spcBef>
                <a:spcPts val="32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167005" lvl="4" marL="1279525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Noto Sans Symbols"/>
              <a:buChar char="◉"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98044" lvl="5" marL="1472184" marR="0" rtl="0" algn="l">
              <a:spcBef>
                <a:spcPts val="400"/>
              </a:spcBef>
              <a:buClr>
                <a:schemeClr val="accent4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06171" lvl="6" marL="1673351" marR="0" rtl="0" algn="l">
              <a:spcBef>
                <a:spcPts val="320"/>
              </a:spcBef>
              <a:buClr>
                <a:schemeClr val="accent4"/>
              </a:buClr>
              <a:buSzPct val="80000"/>
              <a:buFont typeface="Noto Sans Symbols"/>
              <a:buChar char="◼"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81788" lvl="7" marL="1847088" marR="0" rtl="0" algn="l">
              <a:spcBef>
                <a:spcPts val="300"/>
              </a:spcBef>
              <a:buClr>
                <a:schemeClr val="accent4"/>
              </a:buClr>
              <a:buSzPct val="100000"/>
              <a:buFont typeface="Trebuchet MS"/>
              <a:buChar char="•"/>
              <a:defRPr b="0" i="0" sz="1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01600" lvl="8" marL="2057400" marR="0" rtl="0" algn="l">
              <a:spcBef>
                <a:spcPts val="28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0" type="dt"/>
          </p:nvPr>
        </p:nvSpPr>
        <p:spPr>
          <a:xfrm>
            <a:off x="4246562" y="6557963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1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1" type="ftr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1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1" lang="uk-UA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Только заголовок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type="title"/>
          </p:nvPr>
        </p:nvSpPr>
        <p:spPr>
          <a:xfrm>
            <a:off x="457200" y="320039"/>
            <a:ext cx="724204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0" type="dt"/>
          </p:nvPr>
        </p:nvSpPr>
        <p:spPr>
          <a:xfrm>
            <a:off x="4246562" y="6557963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1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1" type="ftr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1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1" lang="uk-UA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Пустой слайд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idx="10" type="dt"/>
          </p:nvPr>
        </p:nvSpPr>
        <p:spPr>
          <a:xfrm>
            <a:off x="4246562" y="6557963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1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1" type="ftr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1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1" lang="uk-UA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Объект с подписью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457200" y="228600"/>
            <a:ext cx="5897880" cy="117348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Font typeface="Trebuchet MS"/>
              <a:buNone/>
              <a:defRPr b="1" i="0" sz="2400" u="none" cap="none" strike="noStrik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457200" y="1497416"/>
            <a:ext cx="5897880" cy="6025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520700" marR="0" rtl="0" algn="l"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Font typeface="Noto Sans Symbols"/>
              <a:buNone/>
              <a:defRPr b="0" i="0" sz="12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38125" lvl="2" marL="758825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Font typeface="Noto Sans Symbols"/>
              <a:buNone/>
              <a:defRPr b="0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30187" lvl="3" marL="1004888" marR="0" rtl="0" algn="l">
              <a:spcBef>
                <a:spcPts val="180"/>
              </a:spcBef>
              <a:spcAft>
                <a:spcPts val="0"/>
              </a:spcAft>
              <a:buClr>
                <a:srgbClr val="F9B639"/>
              </a:buClr>
              <a:buFont typeface="Noto Sans Symbols"/>
              <a:buNone/>
              <a:defRPr b="0" i="0" sz="9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38125" lvl="4" marL="1279525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98044" lvl="5" marL="1472184" marR="0" rtl="0" algn="l">
              <a:spcBef>
                <a:spcPts val="400"/>
              </a:spcBef>
              <a:buClr>
                <a:schemeClr val="accent4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06171" lvl="6" marL="1673351" marR="0" rtl="0" algn="l">
              <a:spcBef>
                <a:spcPts val="320"/>
              </a:spcBef>
              <a:buClr>
                <a:schemeClr val="accent4"/>
              </a:buClr>
              <a:buSzPct val="80000"/>
              <a:buFont typeface="Noto Sans Symbols"/>
              <a:buChar char="◼"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81788" lvl="7" marL="1847088" marR="0" rtl="0" algn="l">
              <a:spcBef>
                <a:spcPts val="300"/>
              </a:spcBef>
              <a:buClr>
                <a:schemeClr val="accent4"/>
              </a:buClr>
              <a:buSzPct val="100000"/>
              <a:buFont typeface="Trebuchet MS"/>
              <a:buChar char="•"/>
              <a:defRPr b="0" i="0" sz="1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01600" lvl="8" marL="2057400" marR="0" rtl="0" algn="l">
              <a:spcBef>
                <a:spcPts val="28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2" type="body"/>
          </p:nvPr>
        </p:nvSpPr>
        <p:spPr>
          <a:xfrm>
            <a:off x="457200" y="2133600"/>
            <a:ext cx="7239000" cy="437175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24714" lvl="0" marL="273050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s"/>
              <a:buChar char="⦿"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86359" lvl="1" marL="520700" marR="0" rtl="0" algn="l"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  <a:defRPr b="0" i="0" sz="28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146684" lvl="2" marL="758825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59999"/>
              <a:buFont typeface="Noto Sans Symbols"/>
              <a:buChar char="•"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128587" lvl="3" marL="1004888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●"/>
              <a:defRPr b="0" i="0" sz="20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149225" lvl="4" marL="1279525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Noto Sans Symbols"/>
              <a:buChar char="◉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98044" lvl="5" marL="1472184" marR="0" rtl="0" algn="l">
              <a:spcBef>
                <a:spcPts val="400"/>
              </a:spcBef>
              <a:buClr>
                <a:schemeClr val="accent4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06171" lvl="6" marL="1673351" marR="0" rtl="0" algn="l">
              <a:spcBef>
                <a:spcPts val="320"/>
              </a:spcBef>
              <a:buClr>
                <a:schemeClr val="accent4"/>
              </a:buClr>
              <a:buSzPct val="80000"/>
              <a:buFont typeface="Noto Sans Symbols"/>
              <a:buChar char="◼"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81788" lvl="7" marL="1847088" marR="0" rtl="0" algn="l">
              <a:spcBef>
                <a:spcPts val="300"/>
              </a:spcBef>
              <a:buClr>
                <a:schemeClr val="accent4"/>
              </a:buClr>
              <a:buSzPct val="100000"/>
              <a:buFont typeface="Trebuchet MS"/>
              <a:buChar char="•"/>
              <a:defRPr b="0" i="0" sz="1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01600" lvl="8" marL="2057400" marR="0" rtl="0" algn="l">
              <a:spcBef>
                <a:spcPts val="28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0" type="dt"/>
          </p:nvPr>
        </p:nvSpPr>
        <p:spPr>
          <a:xfrm>
            <a:off x="4246562" y="6557963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1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1" type="ftr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1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1" lang="uk-UA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Рисунок с подписью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/>
        </p:nvSpPr>
        <p:spPr>
          <a:xfrm rot="-360000">
            <a:off x="598488" y="1004887"/>
            <a:ext cx="4319587" cy="4311650"/>
          </a:xfrm>
          <a:prstGeom prst="rect">
            <a:avLst/>
          </a:prstGeom>
          <a:solidFill>
            <a:srgbClr val="FAFAFA"/>
          </a:solidFill>
          <a:ln cap="rnd" cmpd="sng" w="9525">
            <a:solidFill>
              <a:srgbClr val="EAEAEA"/>
            </a:solidFill>
            <a:prstDash val="solid"/>
            <a:round/>
            <a:headEnd len="med" w="med" type="none"/>
            <a:tailEnd len="med" w="med" type="none"/>
          </a:ln>
          <a:effectLst>
            <a:outerShdw blurRad="25000" rotWithShape="0" algn="t" dir="5400000" dist="12700">
              <a:srgbClr val="000000">
                <a:alpha val="40000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1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Shape 70"/>
          <p:cNvSpPr/>
          <p:nvPr/>
        </p:nvSpPr>
        <p:spPr>
          <a:xfrm rot="-180000">
            <a:off x="596899" y="998537"/>
            <a:ext cx="4319587" cy="4313236"/>
          </a:xfrm>
          <a:prstGeom prst="rect">
            <a:avLst/>
          </a:prstGeom>
          <a:solidFill>
            <a:srgbClr val="FAFAFA"/>
          </a:solidFill>
          <a:ln cap="rnd" cmpd="sng" w="9525">
            <a:solidFill>
              <a:srgbClr val="EAEAEA"/>
            </a:solidFill>
            <a:prstDash val="solid"/>
            <a:round/>
            <a:headEnd len="med" w="med" type="none"/>
            <a:tailEnd len="med" w="med" type="none"/>
          </a:ln>
          <a:effectLst>
            <a:outerShdw blurRad="28000" rotWithShape="0" algn="tl" dir="5400000" dist="12700">
              <a:srgbClr val="000000">
                <a:alpha val="40000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1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Shape 71"/>
          <p:cNvSpPr txBox="1"/>
          <p:nvPr>
            <p:ph type="title"/>
          </p:nvPr>
        </p:nvSpPr>
        <p:spPr>
          <a:xfrm>
            <a:off x="5389098" y="1143000"/>
            <a:ext cx="34290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Font typeface="Trebuchet MS"/>
              <a:buNone/>
              <a:defRPr b="1" i="0" sz="3000" u="none" cap="none" strike="noStrik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5389098" y="3283633"/>
            <a:ext cx="3429000" cy="19202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167640" lvl="1" marL="520700" marR="0" rtl="0" algn="l"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  <a:defRPr b="0" i="0" sz="12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00025" lvl="2" marL="758825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60000"/>
              <a:buFont typeface="Noto Sans Symbols"/>
              <a:buChar char="•"/>
              <a:defRPr b="0" i="0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184468" lvl="3" marL="1004888" marR="0" rtl="0" algn="l">
              <a:spcBef>
                <a:spcPts val="180"/>
              </a:spcBef>
              <a:spcAft>
                <a:spcPts val="0"/>
              </a:spcAft>
              <a:buClr>
                <a:srgbClr val="F9B639"/>
              </a:buClr>
              <a:buSzPct val="79999"/>
              <a:buFont typeface="Noto Sans Symbols"/>
              <a:buChar char="●"/>
              <a:defRPr b="0" i="0" sz="9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198119" lvl="4" marL="1279525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Noto Sans Symbols"/>
              <a:buChar char="◉"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98044" lvl="5" marL="1472184" marR="0" rtl="0" algn="l">
              <a:spcBef>
                <a:spcPts val="400"/>
              </a:spcBef>
              <a:buClr>
                <a:schemeClr val="accent4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06171" lvl="6" marL="1673351" marR="0" rtl="0" algn="l">
              <a:spcBef>
                <a:spcPts val="320"/>
              </a:spcBef>
              <a:buClr>
                <a:schemeClr val="accent4"/>
              </a:buClr>
              <a:buSzPct val="80000"/>
              <a:buFont typeface="Noto Sans Symbols"/>
              <a:buChar char="◼"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81788" lvl="7" marL="1847088" marR="0" rtl="0" algn="l">
              <a:spcBef>
                <a:spcPts val="300"/>
              </a:spcBef>
              <a:buClr>
                <a:schemeClr val="accent4"/>
              </a:buClr>
              <a:buSzPct val="100000"/>
              <a:buFont typeface="Trebuchet MS"/>
              <a:buChar char="•"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01600" lvl="8" marL="2057400" marR="0" rtl="0" algn="l">
              <a:spcBef>
                <a:spcPts val="28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73" name="Shape 73"/>
          <p:cNvSpPr/>
          <p:nvPr>
            <p:ph idx="2" type="pic"/>
          </p:nvPr>
        </p:nvSpPr>
        <p:spPr>
          <a:xfrm>
            <a:off x="663681" y="1041001"/>
            <a:ext cx="4206240" cy="4206240"/>
          </a:xfrm>
          <a:prstGeom prst="rect">
            <a:avLst/>
          </a:prstGeom>
          <a:solidFill>
            <a:srgbClr val="812D70"/>
          </a:solidFill>
          <a:ln cap="flat" cmpd="sng" w="10795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  <a:effectLst>
            <a:outerShdw blurRad="44450" rotWithShape="0" algn="tl" dir="5400000" dist="3809">
              <a:srgbClr val="000000">
                <a:alpha val="60000"/>
              </a:srgbClr>
            </a:outerShdw>
          </a:effectLst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  <a:defRPr b="0" i="0" sz="3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111759" lvl="1" marL="520700" marR="0" rtl="0" algn="l"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  <a:defRPr b="0" i="0" sz="23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161925" lvl="2" marL="758825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60000"/>
              <a:buFont typeface="Noto Sans Symbols"/>
              <a:buChar char="•"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128587" lvl="3" marL="1004888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●"/>
              <a:defRPr b="0" i="0" sz="20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149225" lvl="4" marL="1279525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Noto Sans Symbols"/>
              <a:buChar char="◉"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98044" lvl="5" marL="1472184" marR="0" rtl="0" algn="l">
              <a:spcBef>
                <a:spcPts val="400"/>
              </a:spcBef>
              <a:buClr>
                <a:schemeClr val="accent4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06171" lvl="6" marL="1673351" marR="0" rtl="0" algn="l">
              <a:spcBef>
                <a:spcPts val="320"/>
              </a:spcBef>
              <a:buClr>
                <a:schemeClr val="accent4"/>
              </a:buClr>
              <a:buSzPct val="80000"/>
              <a:buFont typeface="Noto Sans Symbols"/>
              <a:buChar char="◼"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81788" lvl="7" marL="1847088" marR="0" rtl="0" algn="l">
              <a:spcBef>
                <a:spcPts val="300"/>
              </a:spcBef>
              <a:buClr>
                <a:schemeClr val="accent4"/>
              </a:buClr>
              <a:buSzPct val="100000"/>
              <a:buFont typeface="Trebuchet MS"/>
              <a:buChar char="•"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01600" lvl="8" marL="2057400" marR="0" rtl="0" algn="l">
              <a:spcBef>
                <a:spcPts val="28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10" type="dt"/>
          </p:nvPr>
        </p:nvSpPr>
        <p:spPr>
          <a:xfrm>
            <a:off x="4246562" y="6557963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1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1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1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1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1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1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1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1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1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1" type="ftr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1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1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1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1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1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1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1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1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1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2" type="sldNum"/>
          </p:nvPr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1" lang="uk-UA" sz="11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00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flipH="1">
            <a:off x="8153400" y="0"/>
            <a:ext cx="990599" cy="6858000"/>
          </a:xfrm>
          <a:prstGeom prst="rect">
            <a:avLst/>
          </a:prstGeom>
          <a:blipFill rotWithShape="1">
            <a:blip r:embed="rId1">
              <a:alphaModFix amt="43000"/>
            </a:blip>
            <a:tile algn="tl" flip="none" tx="0" sx="50000" ty="0" sy="50000"/>
          </a:blip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1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11"/>
          <p:cNvSpPr txBox="1"/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" type="body"/>
          </p:nvPr>
        </p:nvSpPr>
        <p:spPr>
          <a:xfrm>
            <a:off x="457200" y="1609725"/>
            <a:ext cx="7239000" cy="48466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52527" lvl="0" marL="273050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  <a:defRPr b="0" i="0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111759" lvl="1" marL="520700" marR="0" rtl="0" algn="l"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  <a:defRPr b="0" i="0" sz="23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161925" lvl="2" marL="758825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600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128587" lvl="3" marL="1004888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●"/>
              <a:defRPr b="0" i="0" sz="20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149225" lvl="4" marL="1279525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Noto Sans Symbols"/>
              <a:buChar char="◉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98044" lvl="5" marL="1472184" marR="0" rtl="0" algn="l">
              <a:spcBef>
                <a:spcPts val="400"/>
              </a:spcBef>
              <a:buClr>
                <a:schemeClr val="accent4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06171" lvl="6" marL="1673351" marR="0" rtl="0" algn="l">
              <a:spcBef>
                <a:spcPts val="320"/>
              </a:spcBef>
              <a:buClr>
                <a:schemeClr val="accent4"/>
              </a:buClr>
              <a:buSzPct val="80000"/>
              <a:buFont typeface="Noto Sans Symbols"/>
              <a:buChar char="◼"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81788" lvl="7" marL="1847088" marR="0" rtl="0" algn="l">
              <a:spcBef>
                <a:spcPts val="300"/>
              </a:spcBef>
              <a:buClr>
                <a:schemeClr val="accent4"/>
              </a:buClr>
              <a:buSzPct val="100000"/>
              <a:buFont typeface="Trebuchet MS"/>
              <a:buChar char="•"/>
              <a:defRPr b="0" i="0" sz="1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01600" lvl="8" marL="2057400" marR="0" rtl="0" algn="l">
              <a:spcBef>
                <a:spcPts val="28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0" type="dt"/>
          </p:nvPr>
        </p:nvSpPr>
        <p:spPr>
          <a:xfrm>
            <a:off x="4246562" y="6557963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1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1" type="ftr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1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1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1" lang="uk-UA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from-ua.com/upload/specproject/9_big.gif" TargetMode="External"/><Relationship Id="rId4" Type="http://schemas.openxmlformats.org/officeDocument/2006/relationships/image" Target="../media/image0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9.jpg"/><Relationship Id="rId4" Type="http://schemas.openxmlformats.org/officeDocument/2006/relationships/image" Target="../media/image24.png"/><Relationship Id="rId5" Type="http://schemas.openxmlformats.org/officeDocument/2006/relationships/image" Target="../media/image1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jpg"/><Relationship Id="rId4" Type="http://schemas.openxmlformats.org/officeDocument/2006/relationships/image" Target="../media/image19.jpg"/><Relationship Id="rId5" Type="http://schemas.openxmlformats.org/officeDocument/2006/relationships/image" Target="../media/image15.jpg"/><Relationship Id="rId6" Type="http://schemas.openxmlformats.org/officeDocument/2006/relationships/hyperlink" Target="http://uk.wikipedia.org/wiki/%D0%A4%D0%B0%D0%B9%D0%BB:Sviato-Preobrazhenskyi_Cathedral.jpg" TargetMode="External"/><Relationship Id="rId7" Type="http://schemas.openxmlformats.org/officeDocument/2006/relationships/image" Target="../media/image1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uk.wikipedia.org/wiki/%D0%A4%D0%B0%D0%B9%D0%BB:IndDayUA.jpg" TargetMode="External"/><Relationship Id="rId4" Type="http://schemas.openxmlformats.org/officeDocument/2006/relationships/image" Target="../media/image21.jpg"/><Relationship Id="rId9" Type="http://schemas.openxmlformats.org/officeDocument/2006/relationships/image" Target="../media/image26.png"/><Relationship Id="rId5" Type="http://schemas.openxmlformats.org/officeDocument/2006/relationships/image" Target="../media/image18.png"/><Relationship Id="rId6" Type="http://schemas.openxmlformats.org/officeDocument/2006/relationships/image" Target="../media/image23.gif"/><Relationship Id="rId7" Type="http://schemas.openxmlformats.org/officeDocument/2006/relationships/image" Target="../media/image25.jpg"/><Relationship Id="rId8" Type="http://schemas.openxmlformats.org/officeDocument/2006/relationships/image" Target="../media/image2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7.jpg"/><Relationship Id="rId4" Type="http://schemas.openxmlformats.org/officeDocument/2006/relationships/image" Target="../media/image28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9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://www.masters.donntu.edu.ua/2008/fvti/shishkin/img/ind_10_full.jpg" TargetMode="External"/><Relationship Id="rId4" Type="http://schemas.openxmlformats.org/officeDocument/2006/relationships/image" Target="../media/image32.jpg"/><Relationship Id="rId5" Type="http://schemas.openxmlformats.org/officeDocument/2006/relationships/hyperlink" Target="http://www.photoukraine.com/i/articles/Yaltinskiy%20Gorno-Lesnoi%20Zapovednik%20Photos/003.jpg" TargetMode="External"/><Relationship Id="rId6" Type="http://schemas.openxmlformats.org/officeDocument/2006/relationships/image" Target="../media/image30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3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jpg"/><Relationship Id="rId4" Type="http://schemas.openxmlformats.org/officeDocument/2006/relationships/image" Target="../media/image2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7.jpg"/><Relationship Id="rId4" Type="http://schemas.openxmlformats.org/officeDocument/2006/relationships/image" Target="../media/image06.jpg"/><Relationship Id="rId5" Type="http://schemas.openxmlformats.org/officeDocument/2006/relationships/image" Target="../media/image0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ctrTitle"/>
          </p:nvPr>
        </p:nvSpPr>
        <p:spPr>
          <a:xfrm>
            <a:off x="539552" y="260647"/>
            <a:ext cx="8280919" cy="180151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rIns="4570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uk-UA" sz="4800" u="none" cap="none" strike="noStrike">
                <a:solidFill>
                  <a:srgbClr val="0000FF"/>
                </a:solidFill>
                <a:latin typeface="Corsiva"/>
                <a:ea typeface="Corsiva"/>
                <a:cs typeface="Corsiva"/>
                <a:sym typeface="Corsiva"/>
              </a:rPr>
              <a:t>УКРАЇНА </a:t>
            </a:r>
            <a:r>
              <a:rPr b="1" i="0" lang="uk-UA" sz="4800" u="none" cap="none" strike="noStrike">
                <a:solidFill>
                  <a:schemeClr val="accent4"/>
                </a:solidFill>
                <a:latin typeface="Corsiva"/>
                <a:ea typeface="Corsiva"/>
                <a:cs typeface="Corsiva"/>
                <a:sym typeface="Corsiva"/>
              </a:rPr>
              <a:t>-  НЕЗАЛЕЖНА ДЕМОКРАТИЧНА ДЕРЖАВА</a:t>
            </a:r>
          </a:p>
        </p:txBody>
      </p:sp>
      <p:sp>
        <p:nvSpPr>
          <p:cNvPr id="94" name="Shape 94"/>
          <p:cNvSpPr txBox="1"/>
          <p:nvPr>
            <p:ph idx="1" type="subTitle"/>
          </p:nvPr>
        </p:nvSpPr>
        <p:spPr>
          <a:xfrm>
            <a:off x="3348037" y="4868862"/>
            <a:ext cx="5546724" cy="17287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rIns="4570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r>
              <a:rPr b="1" i="0" lang="uk-UA" sz="2000" u="none" cap="none" strike="noStrike">
                <a:solidFill>
                  <a:srgbClr val="FFFFFF"/>
                </a:solidFill>
                <a:latin typeface="Corsiva"/>
                <a:ea typeface="Corsiva"/>
                <a:cs typeface="Corsiva"/>
                <a:sym typeface="Corsiva"/>
              </a:rPr>
              <a:t>.</a:t>
            </a:r>
          </a:p>
        </p:txBody>
      </p:sp>
      <p:pic>
        <p:nvPicPr>
          <p:cNvPr descr="Картинка 7 из 64000" id="95" name="Shape 95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0825" y="1844675"/>
            <a:ext cx="8353425" cy="467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type="ctrTitle"/>
          </p:nvPr>
        </p:nvSpPr>
        <p:spPr>
          <a:xfrm>
            <a:off x="0" y="188640"/>
            <a:ext cx="9144000" cy="211010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rIns="4570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uk-UA" sz="4200" u="none" cap="none" strike="noStrike">
                <a:solidFill>
                  <a:srgbClr val="0000FF"/>
                </a:solidFill>
                <a:latin typeface="Trebuchet MS"/>
                <a:ea typeface="Trebuchet MS"/>
                <a:cs typeface="Trebuchet MS"/>
                <a:sym typeface="Trebuchet MS"/>
              </a:rPr>
              <a:t>КИЇВ ЗАСНУВАВ  КИЙ, РАЗОМ З БРАТАМИ ХОРИВОМ І ЩЕКОМ ТА СЕСТРОЮ ЛИБІДЬ</a:t>
            </a:r>
          </a:p>
        </p:txBody>
      </p:sp>
      <p:sp>
        <p:nvSpPr>
          <p:cNvPr id="170" name="Shape 170"/>
          <p:cNvSpPr txBox="1"/>
          <p:nvPr>
            <p:ph idx="1" type="subTitle"/>
          </p:nvPr>
        </p:nvSpPr>
        <p:spPr>
          <a:xfrm>
            <a:off x="3354387" y="3540125"/>
            <a:ext cx="5114925" cy="1101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rIns="4570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descr="1198413870_f" id="171" name="Shape 1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1912" y="2428875"/>
            <a:ext cx="6805611" cy="3854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type="ctrTitle"/>
          </p:nvPr>
        </p:nvSpPr>
        <p:spPr>
          <a:xfrm>
            <a:off x="323528" y="116631"/>
            <a:ext cx="8148739" cy="93610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rIns="4570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1" lang="uk-UA" sz="4200" u="none" cap="none" strike="noStrike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НАЙБІЛЬШІ МІСТА УКРАЇНИ</a:t>
            </a:r>
          </a:p>
        </p:txBody>
      </p:sp>
      <p:sp>
        <p:nvSpPr>
          <p:cNvPr id="177" name="Shape 177"/>
          <p:cNvSpPr txBox="1"/>
          <p:nvPr>
            <p:ph idx="1" type="subTitle"/>
          </p:nvPr>
        </p:nvSpPr>
        <p:spPr>
          <a:xfrm>
            <a:off x="250825" y="1700213"/>
            <a:ext cx="2736850" cy="48974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rIns="4570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r>
              <a:rPr b="1" i="0" lang="uk-UA" sz="4000" u="none" cap="none" strike="noStrike">
                <a:solidFill>
                  <a:srgbClr val="E3630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Київ</a:t>
            </a: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r>
              <a:rPr b="1" i="0" lang="uk-UA" sz="4000" u="none" cap="none" strike="noStrike">
                <a:solidFill>
                  <a:srgbClr val="E3630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Дніпро</a:t>
            </a: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r>
              <a:rPr b="1" i="0" lang="uk-UA" sz="4000" u="none" cap="none" strike="noStrike">
                <a:solidFill>
                  <a:srgbClr val="E3630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Донецьк</a:t>
            </a: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r>
              <a:rPr b="1" i="0" lang="uk-UA" sz="4000" u="none" cap="none" strike="noStrike">
                <a:solidFill>
                  <a:srgbClr val="E3630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Миколаїв</a:t>
            </a: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r>
              <a:rPr b="1" i="0" lang="uk-UA" sz="4000" u="none" cap="none" strike="noStrike">
                <a:solidFill>
                  <a:srgbClr val="E3630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Львів</a:t>
            </a: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r>
              <a:rPr b="1" i="0" lang="uk-UA" sz="4000" u="none" cap="none" strike="noStrike">
                <a:solidFill>
                  <a:srgbClr val="E3630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Харків</a:t>
            </a: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r>
              <a:rPr b="1" i="0" lang="uk-UA" sz="4000" u="none" cap="none" strike="noStrike">
                <a:solidFill>
                  <a:srgbClr val="E3630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Запоріжжя</a:t>
            </a:r>
            <a:r>
              <a:rPr b="0" i="0" lang="uk-UA" sz="40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pic>
        <p:nvPicPr>
          <p:cNvPr descr="Ukraine.JPG" id="178" name="Shape 1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57488" y="1571612"/>
            <a:ext cx="6000791" cy="4071965"/>
          </a:xfrm>
          <a:prstGeom prst="rect">
            <a:avLst/>
          </a:prstGeom>
          <a:solidFill>
            <a:srgbClr val="ECECEC"/>
          </a:solidFill>
          <a:ln cap="rnd" cmpd="sng" w="1905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  <a:effectLst>
            <a:outerShdw blurRad="36195" rotWithShape="0" algn="tl" dir="11400000" dist="12700">
              <a:srgbClr val="000000">
                <a:alpha val="32941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7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7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7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7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7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7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>
            <p:ph type="ctrTitle"/>
          </p:nvPr>
        </p:nvSpPr>
        <p:spPr>
          <a:xfrm>
            <a:off x="234103" y="332656"/>
            <a:ext cx="8220748" cy="51933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rIns="4570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uk-UA" sz="4400" u="none" cap="none" strike="noStrike">
                <a:solidFill>
                  <a:srgbClr val="00B0F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АРХІТЕКТУРА УКРАЇНИ</a:t>
            </a:r>
          </a:p>
        </p:txBody>
      </p:sp>
      <p:sp>
        <p:nvSpPr>
          <p:cNvPr id="184" name="Shape 184"/>
          <p:cNvSpPr txBox="1"/>
          <p:nvPr>
            <p:ph idx="1" type="subTitle"/>
          </p:nvPr>
        </p:nvSpPr>
        <p:spPr>
          <a:xfrm>
            <a:off x="3354387" y="3540125"/>
            <a:ext cx="5114925" cy="1101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rIns="4570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descr="http://vidomosti-ua.com/photo/original-1285919944.jpg" id="185" name="Shape 1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9027" y="3439876"/>
            <a:ext cx="5564911" cy="3418123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kx="0" rotWithShape="0" algn="bl" stA="38000" stPos="0" sy="-100000" ky="0"/>
          </a:effectLst>
        </p:spPr>
      </p:pic>
      <p:pic>
        <p:nvPicPr>
          <p:cNvPr descr="St" id="186" name="Shape 18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87824" y="1052736"/>
            <a:ext cx="3914940" cy="2968567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kx="0" rotWithShape="0" algn="bl" stA="38000" stPos="0" sy="-100000" ky="0"/>
          </a:effectLst>
        </p:spPr>
      </p:pic>
      <p:pic>
        <p:nvPicPr>
          <p:cNvPr descr="http://www.day.kiev.ua/img/274156/82-8-1.jpg" id="187" name="Shape 18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72200" y="3043816"/>
            <a:ext cx="2532510" cy="3626556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kx="0" rotWithShape="0" algn="bl" stA="38000" stPos="0" sy="-100000" ky="0"/>
          </a:effectLst>
        </p:spPr>
      </p:pic>
    </p:spTree>
  </p:cSld>
  <p:clrMapOvr>
    <a:masterClrMapping/>
  </p:clrMapOvr>
  <p:transition spd="med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/>
          <p:nvPr>
            <p:ph idx="1" type="subTitle"/>
          </p:nvPr>
        </p:nvSpPr>
        <p:spPr>
          <a:xfrm>
            <a:off x="3354387" y="3540125"/>
            <a:ext cx="5114925" cy="1101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rIns="4570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descr="1266342489_b223" id="193" name="Shape 1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935" y="-20238"/>
            <a:ext cx="5237416" cy="3832073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kx="0" rotWithShape="0" algn="bl" stA="38000" stPos="0" sy="-100000" ky="0"/>
          </a:effectLst>
        </p:spPr>
      </p:pic>
      <p:sp>
        <p:nvSpPr>
          <p:cNvPr id="194" name="Shape 194"/>
          <p:cNvSpPr txBox="1"/>
          <p:nvPr>
            <p:ph type="ctrTitle"/>
          </p:nvPr>
        </p:nvSpPr>
        <p:spPr>
          <a:xfrm>
            <a:off x="3367087" y="533400"/>
            <a:ext cx="5105399" cy="286861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rIns="4570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1" i="0" sz="4200" u="none" cap="none" strike="noStrike">
              <a:solidFill>
                <a:srgbClr val="FEF7F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descr="5a" id="195" name="Shape 19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90787" y="3385542"/>
            <a:ext cx="4531383" cy="3456112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kx="0" rotWithShape="0" algn="bl" stA="38000" stPos="0" sy="-100000" ky="0"/>
          </a:effectLst>
        </p:spPr>
      </p:pic>
      <p:pic>
        <p:nvPicPr>
          <p:cNvPr descr="20057" id="196" name="Shape 19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72200" y="116631"/>
            <a:ext cx="2500840" cy="3283544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kx="0" rotWithShape="0" algn="bl" stA="38000" stPos="0" sy="-100000" ky="0"/>
          </a:effectLst>
        </p:spPr>
      </p:pic>
      <p:pic>
        <p:nvPicPr>
          <p:cNvPr descr="Спасо-Преображенський кафедральний собор" id="197" name="Shape 19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79388" y="3934096"/>
            <a:ext cx="3240483" cy="2734992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kx="0" rotWithShape="0" algn="bl" stA="38000" stPos="0" sy="-100000" ky="0"/>
          </a:effectLst>
        </p:spPr>
      </p:pic>
    </p:spTree>
  </p:cSld>
  <p:clrMapOvr>
    <a:masterClrMapping/>
  </p:clrMapOvr>
  <p:transition spd="med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>
            <p:ph type="ctrTitle"/>
          </p:nvPr>
        </p:nvSpPr>
        <p:spPr>
          <a:xfrm>
            <a:off x="179511" y="260647"/>
            <a:ext cx="8292755" cy="64807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rIns="4570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1" lang="uk-UA" sz="44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ДЕРЖАВНІ СВЯТА УКРАЇНИ</a:t>
            </a:r>
          </a:p>
        </p:txBody>
      </p:sp>
      <p:sp>
        <p:nvSpPr>
          <p:cNvPr id="203" name="Shape 203"/>
          <p:cNvSpPr txBox="1"/>
          <p:nvPr>
            <p:ph idx="1" type="subTitle"/>
          </p:nvPr>
        </p:nvSpPr>
        <p:spPr>
          <a:xfrm>
            <a:off x="3354387" y="3540125"/>
            <a:ext cx="5114925" cy="1101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rIns="4570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04" name="Shape 204"/>
          <p:cNvSpPr/>
          <p:nvPr/>
        </p:nvSpPr>
        <p:spPr>
          <a:xfrm>
            <a:off x="0" y="908050"/>
            <a:ext cx="3995737" cy="3529013"/>
          </a:xfrm>
          <a:prstGeom prst="rect">
            <a:avLst/>
          </a:prstGeom>
          <a:gradFill>
            <a:gsLst>
              <a:gs pos="0">
                <a:srgbClr val="EDEDED"/>
              </a:gs>
              <a:gs pos="49000">
                <a:srgbClr val="BABABA"/>
              </a:gs>
              <a:gs pos="49100">
                <a:srgbClr val="A0A0A0"/>
              </a:gs>
              <a:gs pos="92000">
                <a:srgbClr val="BABABA"/>
              </a:gs>
              <a:gs pos="100000">
                <a:srgbClr val="C6C6C6"/>
              </a:gs>
            </a:gsLst>
            <a:lin ang="5400000" scaled="0"/>
          </a:gradFill>
          <a:ln cap="flat" cmpd="sng" w="114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  <a:effectLst>
            <a:outerShdw blurRad="50799" rotWithShape="0" dir="5400000" dist="25000">
              <a:srgbClr val="000000"/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1" lang="uk-UA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Новий рік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1" lang="uk-UA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Різдво Христове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1" lang="uk-UA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Міжнародний день прав і жіноцтва (8 Березня)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1" lang="uk-UA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Великдень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1" lang="uk-UA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День солідарності трудящих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1" lang="uk-UA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День Перемоги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1" lang="uk-UA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Трійця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1" lang="uk-UA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День Конституції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1" lang="uk-UA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День Незалежності України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1" lang="uk-UA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День захисника України</a:t>
            </a:r>
          </a:p>
        </p:txBody>
      </p:sp>
      <p:sp>
        <p:nvSpPr>
          <p:cNvPr id="205" name="Shape 205"/>
          <p:cNvSpPr/>
          <p:nvPr/>
        </p:nvSpPr>
        <p:spPr>
          <a:xfrm flipH="1" rot="10800000">
            <a:off x="4643437" y="1385888"/>
            <a:ext cx="46036" cy="46036"/>
          </a:xfrm>
          <a:prstGeom prst="snip1Rect">
            <a:avLst>
              <a:gd fmla="val 16667" name="adj"/>
            </a:avLst>
          </a:prstGeom>
          <a:solidFill>
            <a:schemeClr val="accent1"/>
          </a:solidFill>
          <a:ln cap="flat" cmpd="sng" w="40000">
            <a:solidFill>
              <a:srgbClr val="862C4B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1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://upload.wikimedia.org/wikipedia/commons/thumb/0/01/IndDayUA.jpg/220px-IndDayUA.jpg" id="206" name="Shape 206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92279" y="3800067"/>
            <a:ext cx="2047307" cy="3057931"/>
          </a:xfrm>
          <a:prstGeom prst="ellipse">
            <a:avLst/>
          </a:prstGeom>
          <a:noFill/>
          <a:ln>
            <a:noFill/>
          </a:ln>
        </p:spPr>
      </p:pic>
      <p:pic>
        <p:nvPicPr>
          <p:cNvPr descr="http://www.sviato.in.ua/images/march8.gif" id="207" name="Shape 20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043362" y="4127500"/>
            <a:ext cx="1844674" cy="27463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0137804_17459958_13" id="208" name="Shape 20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349750" y="2492375"/>
            <a:ext cx="3203575" cy="22161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6" id="209" name="Shape 209"/>
          <p:cNvPicPr preferRelativeResize="0"/>
          <p:nvPr/>
        </p:nvPicPr>
        <p:blipFill rotWithShape="1">
          <a:blip r:embed="rId7">
            <a:alphaModFix/>
          </a:blip>
          <a:srcRect b="19939" l="35060" r="15372" t="3449"/>
          <a:stretch/>
        </p:blipFill>
        <p:spPr>
          <a:xfrm>
            <a:off x="6372200" y="908720"/>
            <a:ext cx="2376263" cy="2091704"/>
          </a:xfrm>
          <a:prstGeom prst="ellipse">
            <a:avLst/>
          </a:prstGeom>
          <a:noFill/>
          <a:ln>
            <a:noFill/>
          </a:ln>
        </p:spPr>
      </p:pic>
      <p:pic>
        <p:nvPicPr>
          <p:cNvPr descr="ікона покрова.jpeg" id="210" name="Shape 21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413250" y="946150"/>
            <a:ext cx="1430338" cy="12588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" id="211" name="Shape 21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68312" y="4708525"/>
            <a:ext cx="2536825" cy="18875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>
            <p:ph type="ctrTitle"/>
          </p:nvPr>
        </p:nvSpPr>
        <p:spPr>
          <a:xfrm>
            <a:off x="107504" y="533400"/>
            <a:ext cx="9289031" cy="123941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rIns="4570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uk-UA" sz="3600" u="none" cap="none" strike="noStrike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НАЦІОНА́ЛЬНИЙ ДЕНДРОЛОГІ́ЧНИЙ ПАРК «СОФІ́ЇВКА»</a:t>
            </a:r>
            <a:br>
              <a:rPr b="1" i="0" lang="uk-UA" sz="3600" u="none" cap="none" strike="noStrike">
                <a:solidFill>
                  <a:srgbClr val="BB4ED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</a:p>
        </p:txBody>
      </p:sp>
      <p:sp>
        <p:nvSpPr>
          <p:cNvPr id="217" name="Shape 217"/>
          <p:cNvSpPr txBox="1"/>
          <p:nvPr>
            <p:ph idx="1" type="subTitle"/>
          </p:nvPr>
        </p:nvSpPr>
        <p:spPr>
          <a:xfrm>
            <a:off x="3354387" y="3540125"/>
            <a:ext cx="5114925" cy="1101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rIns="4570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descr="http://orion-intour.com.ua/images/tours_excur.1299167442.1.b.jpg" id="218" name="Shape 2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2213" y="1556791"/>
            <a:ext cx="4761772" cy="4392488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kx="0" rotWithShape="0" algn="bl" stA="38000" stPos="0" sy="-100000" ky="0"/>
          </a:effectLst>
        </p:spPr>
      </p:pic>
      <p:pic>
        <p:nvPicPr>
          <p:cNvPr descr="http://www.photoclub.com.ua/_/174016.jpeg?0" id="219" name="Shape 2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53887" y="1196751"/>
            <a:ext cx="3917124" cy="5544615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kx="0" rotWithShape="0" algn="bl" stA="38000" stPos="0" sy="-100000" ky="0"/>
          </a:effectLst>
        </p:spPr>
      </p:pic>
    </p:spTree>
  </p:cSld>
  <p:clrMapOvr>
    <a:masterClrMapping/>
  </p:clrMapOvr>
  <p:transition spd="med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/>
          <p:nvPr>
            <p:ph type="ctrTitle"/>
          </p:nvPr>
        </p:nvSpPr>
        <p:spPr>
          <a:xfrm>
            <a:off x="395536" y="260647"/>
            <a:ext cx="8640960" cy="18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rIns="4570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1" lang="uk-UA" sz="4200" u="none" cap="none" strike="noStrike">
                <a:solidFill>
                  <a:srgbClr val="6600FF"/>
                </a:solidFill>
                <a:latin typeface="Arimo"/>
                <a:ea typeface="Arimo"/>
                <a:cs typeface="Arimo"/>
                <a:sym typeface="Arimo"/>
              </a:rPr>
              <a:t>НАЙБІЛЬШІ РІЧКИ ТА ОЗЕРА НАШОЇ КРАЇНИ</a:t>
            </a:r>
            <a:br>
              <a:rPr b="1" i="1" lang="uk-UA" sz="4200" u="none" cap="none" strike="noStrike">
                <a:solidFill>
                  <a:srgbClr val="FFFF00"/>
                </a:solidFill>
                <a:latin typeface="Arimo"/>
                <a:ea typeface="Arimo"/>
                <a:cs typeface="Arimo"/>
                <a:sym typeface="Arimo"/>
              </a:rPr>
            </a:br>
          </a:p>
        </p:txBody>
      </p:sp>
      <p:sp>
        <p:nvSpPr>
          <p:cNvPr id="225" name="Shape 225"/>
          <p:cNvSpPr txBox="1"/>
          <p:nvPr>
            <p:ph idx="1" type="subTitle"/>
          </p:nvPr>
        </p:nvSpPr>
        <p:spPr>
          <a:xfrm>
            <a:off x="3354387" y="3540125"/>
            <a:ext cx="5114925" cy="1101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rIns="4570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descr="donec.jpg" id="226" name="Shape 226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341437"/>
            <a:ext cx="6351588" cy="3725861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803"/>
              </a:srgbClr>
            </a:outerShdw>
          </a:effectLst>
        </p:spPr>
      </p:pic>
      <p:sp>
        <p:nvSpPr>
          <p:cNvPr id="227" name="Shape 227"/>
          <p:cNvSpPr/>
          <p:nvPr/>
        </p:nvSpPr>
        <p:spPr>
          <a:xfrm>
            <a:off x="6156325" y="3184525"/>
            <a:ext cx="2519362" cy="3384550"/>
          </a:xfrm>
          <a:prstGeom prst="snip2DiagRect">
            <a:avLst>
              <a:gd fmla="val 0" name="adj1"/>
              <a:gd fmla="val 16667" name="adj2"/>
            </a:avLst>
          </a:prstGeom>
          <a:solidFill>
            <a:schemeClr val="lt1"/>
          </a:solidFill>
          <a:ln cap="flat" cmpd="sng" w="40000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1" lang="uk-UA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Дніпро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1" lang="uk-UA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Дністер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1" lang="uk-UA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Дунай 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1" lang="uk-UA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Синевир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1" lang="uk-UA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Ялпуг 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1" lang="uk-UA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Світязь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/>
          <p:nvPr>
            <p:ph type="ctrTitle"/>
          </p:nvPr>
        </p:nvSpPr>
        <p:spPr>
          <a:xfrm>
            <a:off x="251519" y="404662"/>
            <a:ext cx="8220748" cy="115212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rIns="4570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br>
              <a:rPr b="1" i="0" lang="uk-UA" sz="4800" u="none" cap="none" strike="noStrike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b="1" i="1" lang="uk-UA" sz="4800" u="none" cap="none" strike="noStrike">
                <a:solidFill>
                  <a:srgbClr val="CDA2D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УКРАЇНІ Є ГОРИ: </a:t>
            </a:r>
            <a:br>
              <a:rPr b="1" i="0" lang="uk-UA" sz="4800" u="none" cap="none" strike="noStrike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</a:p>
        </p:txBody>
      </p:sp>
      <p:sp>
        <p:nvSpPr>
          <p:cNvPr id="233" name="Shape 233"/>
          <p:cNvSpPr txBox="1"/>
          <p:nvPr>
            <p:ph idx="1" type="subTitle"/>
          </p:nvPr>
        </p:nvSpPr>
        <p:spPr>
          <a:xfrm>
            <a:off x="4013200" y="4471987"/>
            <a:ext cx="5113337" cy="1101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rIns="4570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r>
              <a:rPr b="1" i="0" lang="uk-UA" sz="44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Карпати</a:t>
            </a:r>
          </a:p>
        </p:txBody>
      </p:sp>
      <p:pic>
        <p:nvPicPr>
          <p:cNvPr descr="ind_10_full" id="234" name="Shape 23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67175" y="3357562"/>
            <a:ext cx="5003800" cy="3332161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Shape 235"/>
          <p:cNvSpPr/>
          <p:nvPr/>
        </p:nvSpPr>
        <p:spPr>
          <a:xfrm>
            <a:off x="270635" y="989262"/>
            <a:ext cx="4111500" cy="584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uk-UA" sz="32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КРИМСЬКІ ГОРИ</a:t>
            </a:r>
          </a:p>
        </p:txBody>
      </p:sp>
      <p:pic>
        <p:nvPicPr>
          <p:cNvPr descr="Картинка 4 из 9898" id="236" name="Shape 236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0" y="1574800"/>
            <a:ext cx="4787900" cy="3187699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Shape 237"/>
          <p:cNvSpPr/>
          <p:nvPr/>
        </p:nvSpPr>
        <p:spPr>
          <a:xfrm>
            <a:off x="5724128" y="3023672"/>
            <a:ext cx="3347616" cy="584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uk-UA" sz="32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КАРПАТИ</a:t>
            </a:r>
          </a:p>
        </p:txBody>
      </p:sp>
    </p:spTree>
  </p:cSld>
  <p:clrMapOvr>
    <a:masterClrMapping/>
  </p:clrMapOvr>
  <p:transition spd="med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/>
          <p:nvPr>
            <p:ph type="ctrTitle"/>
          </p:nvPr>
        </p:nvSpPr>
        <p:spPr>
          <a:xfrm>
            <a:off x="1835696" y="0"/>
            <a:ext cx="6996612" cy="27089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rIns="4570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1" lang="uk-UA" sz="2800" u="none" cap="none" strike="noStrike">
                <a:solidFill>
                  <a:srgbClr val="A5A5A5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КРАСИВИЙ, ЩЕДРИЙ РІДНИЙ КРАЙ</a:t>
            </a:r>
            <a:br>
              <a:rPr b="1" i="1" lang="uk-UA" sz="2800" u="none" cap="none" strike="noStrike">
                <a:solidFill>
                  <a:srgbClr val="A5A5A5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</a:br>
            <a:r>
              <a:rPr b="1" i="1" lang="uk-UA" sz="2800" u="none" cap="none" strike="noStrike">
                <a:solidFill>
                  <a:srgbClr val="A5A5A5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І МОВА НАША СОЛОВ'ЇНА.</a:t>
            </a:r>
            <a:br>
              <a:rPr b="1" i="1" lang="uk-UA" sz="2800" u="none" cap="none" strike="noStrike">
                <a:solidFill>
                  <a:srgbClr val="A5A5A5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</a:br>
            <a:r>
              <a:rPr b="1" i="1" lang="uk-UA" sz="2800" u="none" cap="none" strike="noStrike">
                <a:solidFill>
                  <a:srgbClr val="A5A5A5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ЛЮБИ, ШАНУЙ, ОБЕРІГАЙ</a:t>
            </a:r>
            <a:br>
              <a:rPr b="1" i="1" lang="uk-UA" sz="2800" u="none" cap="none" strike="noStrike">
                <a:solidFill>
                  <a:srgbClr val="A5A5A5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</a:br>
            <a:r>
              <a:rPr b="1" i="1" lang="uk-UA" sz="2800" u="none" cap="none" strike="noStrike">
                <a:solidFill>
                  <a:srgbClr val="A5A5A5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УСЕ, ЩО ЗВЕТЬСЯ УКРАЇНА!</a:t>
            </a:r>
            <a:br>
              <a:rPr b="1" i="1" lang="uk-UA" sz="2800" u="none" cap="none" strike="noStrike">
                <a:solidFill>
                  <a:srgbClr val="A5A5A5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</a:br>
          </a:p>
        </p:txBody>
      </p:sp>
      <p:sp>
        <p:nvSpPr>
          <p:cNvPr id="243" name="Shape 243"/>
          <p:cNvSpPr txBox="1"/>
          <p:nvPr>
            <p:ph idx="1" type="subTitle"/>
          </p:nvPr>
        </p:nvSpPr>
        <p:spPr>
          <a:xfrm>
            <a:off x="2987675" y="7389813"/>
            <a:ext cx="215899" cy="215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rIns="4570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descr="Q7.JPG" id="244" name="Shape 2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552" y="2132856"/>
            <a:ext cx="4053010" cy="44841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/>
          <p:nvPr>
            <p:ph type="ctrTitle"/>
          </p:nvPr>
        </p:nvSpPr>
        <p:spPr>
          <a:xfrm>
            <a:off x="755577" y="546100"/>
            <a:ext cx="7716912" cy="173077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rIns="4570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uk-UA" sz="6000" u="none" cap="none" strike="noStrike">
                <a:solidFill>
                  <a:srgbClr val="92D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ДЯКУЮ ЗА УВАГУ!</a:t>
            </a:r>
            <a:br>
              <a:rPr b="1" i="0" lang="uk-UA" sz="6000" u="none" cap="none" strike="noStrike">
                <a:solidFill>
                  <a:srgbClr val="92D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</a:p>
        </p:txBody>
      </p:sp>
      <p:sp>
        <p:nvSpPr>
          <p:cNvPr id="250" name="Shape 250"/>
          <p:cNvSpPr txBox="1"/>
          <p:nvPr>
            <p:ph idx="1" type="subTitle"/>
          </p:nvPr>
        </p:nvSpPr>
        <p:spPr>
          <a:xfrm>
            <a:off x="250825" y="5526087"/>
            <a:ext cx="7273924" cy="1152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rIns="4570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r>
              <a:rPr b="1" i="1" lang="uk-UA" sz="32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Автор: Дробуш Тетяна Яківна</a:t>
            </a:r>
          </a:p>
        </p:txBody>
      </p:sp>
      <p:pic>
        <p:nvPicPr>
          <p:cNvPr descr="ukraine-main" id="251" name="Shape 2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19871" y="1268759"/>
            <a:ext cx="5112567" cy="4457096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type="ctrTitle"/>
          </p:nvPr>
        </p:nvSpPr>
        <p:spPr>
          <a:xfrm>
            <a:off x="3367087" y="533400"/>
            <a:ext cx="5105399" cy="286861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rIns="4570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1" i="0" sz="4200" u="none" cap="none" strike="noStrike">
              <a:solidFill>
                <a:srgbClr val="FEF7F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1" name="Shape 101"/>
          <p:cNvSpPr txBox="1"/>
          <p:nvPr>
            <p:ph idx="1" type="subTitle"/>
          </p:nvPr>
        </p:nvSpPr>
        <p:spPr>
          <a:xfrm>
            <a:off x="3354387" y="3540125"/>
            <a:ext cx="5114925" cy="1101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rIns="4570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2" name="Shape 102"/>
          <p:cNvSpPr/>
          <p:nvPr/>
        </p:nvSpPr>
        <p:spPr>
          <a:xfrm>
            <a:off x="684212" y="4735512"/>
            <a:ext cx="4751387" cy="1871662"/>
          </a:xfrm>
          <a:prstGeom prst="foldedCorner">
            <a:avLst>
              <a:gd fmla="val 16667" name="adj"/>
            </a:avLst>
          </a:prstGeom>
          <a:gradFill>
            <a:gsLst>
              <a:gs pos="0">
                <a:srgbClr val="FFF6E1"/>
              </a:gs>
              <a:gs pos="49000">
                <a:srgbClr val="FFDF9D"/>
              </a:gs>
              <a:gs pos="49100">
                <a:srgbClr val="FFD68B"/>
              </a:gs>
              <a:gs pos="92000">
                <a:srgbClr val="FFDF9D"/>
              </a:gs>
              <a:gs pos="100000">
                <a:srgbClr val="FFE3B0"/>
              </a:gs>
            </a:gsLst>
            <a:lin ang="5400000" scaled="0"/>
          </a:gradFill>
          <a:ln cap="flat" cmpd="sng" w="1142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  <a:effectLst>
            <a:outerShdw blurRad="50799" rotWithShape="0" dir="5400000" dist="25000">
              <a:srgbClr val="000000"/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457200" lvl="0" marL="0" marR="0" rtl="0" algn="just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1" lang="uk-UA" sz="1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Україна – держава у Східній Європі, територія якої простягається із заходу на схід на 1316 км. На її території проживає 48 млн. людей…</a:t>
            </a:r>
          </a:p>
          <a:p>
            <a:pPr indent="457200" lvl="0" marL="0" marR="0" rtl="0" algn="just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1" lang="uk-UA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З енциклопедії</a:t>
            </a:r>
          </a:p>
        </p:txBody>
      </p:sp>
      <p:pic>
        <p:nvPicPr>
          <p:cNvPr descr="mapa4" id="103" name="Shape 1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388" y="260350"/>
            <a:ext cx="8496299" cy="4535488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Shape 104"/>
          <p:cNvSpPr txBox="1"/>
          <p:nvPr>
            <p:ph idx="1" type="subTitle"/>
          </p:nvPr>
        </p:nvSpPr>
        <p:spPr>
          <a:xfrm>
            <a:off x="3354387" y="3540125"/>
            <a:ext cx="5114925" cy="1101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rIns="4570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ctrTitle"/>
          </p:nvPr>
        </p:nvSpPr>
        <p:spPr>
          <a:xfrm>
            <a:off x="539552" y="404663"/>
            <a:ext cx="8424935" cy="158417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rIns="4570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uk-UA" sz="3600" u="none" cap="none" strike="noStrike">
                <a:solidFill>
                  <a:srgbClr val="FF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24 СЕРПНЯ 1991 РОКУ </a:t>
            </a:r>
            <a:r>
              <a:rPr b="1" i="0" lang="uk-UA" sz="3600" u="none" cap="none" strike="noStrike">
                <a:solidFill>
                  <a:srgbClr val="00FF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БУЛО ПРОГОЛОШЕНО НЕЗАЛЕЖНІСТЬ УКРАЇНИ</a:t>
            </a:r>
          </a:p>
        </p:txBody>
      </p:sp>
      <p:sp>
        <p:nvSpPr>
          <p:cNvPr id="110" name="Shape 110"/>
          <p:cNvSpPr txBox="1"/>
          <p:nvPr>
            <p:ph idx="1" type="subTitle"/>
          </p:nvPr>
        </p:nvSpPr>
        <p:spPr>
          <a:xfrm>
            <a:off x="3276600" y="2636838"/>
            <a:ext cx="5256213" cy="26638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rIns="4570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1" name="Shape 111"/>
          <p:cNvSpPr/>
          <p:nvPr/>
        </p:nvSpPr>
        <p:spPr>
          <a:xfrm>
            <a:off x="250825" y="692150"/>
            <a:ext cx="8281987" cy="5238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1" lang="uk-UA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pic>
        <p:nvPicPr>
          <p:cNvPr descr="Конституція України" id="112" name="Shape 1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7337" y="2349500"/>
            <a:ext cx="2438399" cy="3581399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Shape 113"/>
          <p:cNvSpPr/>
          <p:nvPr/>
        </p:nvSpPr>
        <p:spPr>
          <a:xfrm>
            <a:off x="3563937" y="3284537"/>
            <a:ext cx="4895850" cy="18542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8E9FB"/>
              </a:gs>
              <a:gs pos="49000">
                <a:srgbClr val="E1B7ED"/>
              </a:gs>
              <a:gs pos="49100">
                <a:srgbClr val="D5A5E1"/>
              </a:gs>
              <a:gs pos="92000">
                <a:srgbClr val="E1B7ED"/>
              </a:gs>
              <a:gs pos="100000">
                <a:srgbClr val="E5C3EF"/>
              </a:gs>
            </a:gsLst>
            <a:lin ang="5400000" scaled="0"/>
          </a:gradFill>
          <a:ln cap="flat" cmpd="sng" w="114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  <a:effectLst>
            <a:outerShdw blurRad="50799" rotWithShape="0" dir="5400000" dist="25000">
              <a:srgbClr val="000000"/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36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1" lang="uk-UA" sz="36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Конституція України – головний закон держави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36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Shape 114"/>
          <p:cNvSpPr/>
          <p:nvPr/>
        </p:nvSpPr>
        <p:spPr>
          <a:xfrm rot="10800000">
            <a:off x="2601913" y="3860800"/>
            <a:ext cx="982661" cy="43179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3399"/>
          </a:solidFill>
          <a:ln cap="flat" cmpd="sng" w="40000">
            <a:solidFill>
              <a:srgbClr val="862C4B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1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type="ctrTitle"/>
          </p:nvPr>
        </p:nvSpPr>
        <p:spPr>
          <a:xfrm>
            <a:off x="539552" y="0"/>
            <a:ext cx="7932716" cy="177281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rIns="4570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uk-UA" sz="4800" u="none" cap="none" strike="noStrike">
                <a:solidFill>
                  <a:srgbClr val="33CC33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ДЕРЖАВНІ СИМВОЛИ УКРАЇНИ</a:t>
            </a:r>
          </a:p>
        </p:txBody>
      </p:sp>
      <p:sp>
        <p:nvSpPr>
          <p:cNvPr id="120" name="Shape 120"/>
          <p:cNvSpPr txBox="1"/>
          <p:nvPr>
            <p:ph idx="1" type="subTitle"/>
          </p:nvPr>
        </p:nvSpPr>
        <p:spPr>
          <a:xfrm>
            <a:off x="3354387" y="3540125"/>
            <a:ext cx="5114925" cy="1101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rIns="4570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descr="http://smilarda.org.ua/gerb2222.jpg" id="121" name="Shape 1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6630" y="1883774"/>
            <a:ext cx="3240359" cy="3132348"/>
          </a:xfrm>
          <a:prstGeom prst="ellipse">
            <a:avLst/>
          </a:prstGeom>
          <a:noFill/>
          <a:ln>
            <a:noFill/>
          </a:ln>
        </p:spPr>
      </p:pic>
      <p:sp>
        <p:nvSpPr>
          <p:cNvPr id="122" name="Shape 122"/>
          <p:cNvSpPr/>
          <p:nvPr/>
        </p:nvSpPr>
        <p:spPr>
          <a:xfrm>
            <a:off x="3203575" y="2492375"/>
            <a:ext cx="5616575" cy="4365624"/>
          </a:xfrm>
          <a:prstGeom prst="horizontalScroll">
            <a:avLst>
              <a:gd fmla="val 12500" name="adj"/>
            </a:avLst>
          </a:prstGeom>
          <a:solidFill>
            <a:schemeClr val="lt1"/>
          </a:solidFill>
          <a:ln cap="flat" cmpd="sng" w="4000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1" lang="uk-UA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Державними символами України є: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1" lang="uk-UA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Державний ПРАПОР України;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1" lang="uk-UA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Державний ГЕРБ України;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1" lang="uk-UA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Державний ГІМН України.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1" lang="uk-UA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Стаття 20 Конституції  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1" lang="uk-UA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України</a:t>
            </a:r>
          </a:p>
        </p:txBody>
      </p:sp>
    </p:spTree>
  </p:cSld>
  <p:clrMapOvr>
    <a:masterClrMapping/>
  </p:clrMapOvr>
  <p:transition spd="med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type="ctrTitle"/>
          </p:nvPr>
        </p:nvSpPr>
        <p:spPr>
          <a:xfrm>
            <a:off x="827087" y="533400"/>
            <a:ext cx="8208962" cy="6324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rIns="4570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1" i="0" sz="4200" u="none" cap="none" strike="noStrike">
              <a:solidFill>
                <a:srgbClr val="FEF7F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8" name="Shape 128"/>
          <p:cNvSpPr txBox="1"/>
          <p:nvPr>
            <p:ph idx="1" type="subTitle"/>
          </p:nvPr>
        </p:nvSpPr>
        <p:spPr>
          <a:xfrm>
            <a:off x="3354387" y="3540125"/>
            <a:ext cx="5114925" cy="1101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rIns="4570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129" name="Shape 129"/>
          <p:cNvGrpSpPr/>
          <p:nvPr/>
        </p:nvGrpSpPr>
        <p:grpSpPr>
          <a:xfrm>
            <a:off x="4470399" y="214312"/>
            <a:ext cx="4249738" cy="2051049"/>
            <a:chOff x="4929189" y="1785925"/>
            <a:chExt cx="914400" cy="1057275"/>
          </a:xfrm>
        </p:grpSpPr>
        <p:sp>
          <p:nvSpPr>
            <p:cNvPr id="130" name="Shape 130"/>
            <p:cNvSpPr/>
            <p:nvPr/>
          </p:nvSpPr>
          <p:spPr>
            <a:xfrm>
              <a:off x="4929189" y="1785925"/>
              <a:ext cx="914400" cy="628648"/>
            </a:xfrm>
            <a:prstGeom prst="wave">
              <a:avLst>
                <a:gd fmla="val 12500" name="adj1"/>
                <a:gd fmla="val 0" name="adj2"/>
              </a:avLst>
            </a:prstGeom>
            <a:solidFill>
              <a:srgbClr val="0070C0"/>
            </a:solidFill>
            <a:ln cap="flat" cmpd="sng" w="40000">
              <a:solidFill>
                <a:srgbClr val="862C4B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1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Shape 131"/>
            <p:cNvSpPr/>
            <p:nvPr/>
          </p:nvSpPr>
          <p:spPr>
            <a:xfrm>
              <a:off x="4929189" y="2214553"/>
              <a:ext cx="914400" cy="628648"/>
            </a:xfrm>
            <a:prstGeom prst="wave">
              <a:avLst>
                <a:gd fmla="val 12500" name="adj1"/>
                <a:gd fmla="val 0" name="adj2"/>
              </a:avLst>
            </a:prstGeom>
            <a:solidFill>
              <a:srgbClr val="FFFF00"/>
            </a:solidFill>
            <a:ln cap="flat" cmpd="sng" w="40000">
              <a:solidFill>
                <a:srgbClr val="862C4B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1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2" name="Shape 132"/>
          <p:cNvSpPr/>
          <p:nvPr/>
        </p:nvSpPr>
        <p:spPr>
          <a:xfrm>
            <a:off x="1588" y="2420938"/>
            <a:ext cx="7416800" cy="3600450"/>
          </a:xfrm>
          <a:prstGeom prst="snip1Rect">
            <a:avLst>
              <a:gd fmla="val 16667" name="adj"/>
            </a:avLst>
          </a:prstGeom>
          <a:gradFill>
            <a:gsLst>
              <a:gs pos="0">
                <a:srgbClr val="EDEDED"/>
              </a:gs>
              <a:gs pos="49000">
                <a:srgbClr val="BABABA"/>
              </a:gs>
              <a:gs pos="49100">
                <a:srgbClr val="A0A0A0"/>
              </a:gs>
              <a:gs pos="92000">
                <a:srgbClr val="BABABA"/>
              </a:gs>
              <a:gs pos="100000">
                <a:srgbClr val="C6C6C6"/>
              </a:gs>
            </a:gsLst>
            <a:lin ang="5400000" scaled="0"/>
          </a:gradFill>
          <a:ln cap="flat" cmpd="sng" w="114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  <a:effectLst>
            <a:outerShdw blurRad="50799" rotWithShape="0" dir="5400000" dist="25000">
              <a:srgbClr val="000000"/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uk-UA" sz="3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Державний Прапор </a:t>
            </a:r>
            <a:r>
              <a:rPr b="1" i="0" lang="uk-UA" sz="3200" u="none" cap="none" strike="noStrik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один з трьох офіційних державних символів, що символізують суверенітет держави. 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uk-UA" sz="3200" u="none" cap="none" strike="noStrik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Державний Прапор України затверджено Постановою Верховної Ради України від 28 січня 1992 р. 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1" sz="1800" u="none" cap="none" strike="noStrike">
              <a:solidFill>
                <a:srgbClr val="00009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type="ctrTitle"/>
          </p:nvPr>
        </p:nvSpPr>
        <p:spPr>
          <a:xfrm>
            <a:off x="3367087" y="533400"/>
            <a:ext cx="5105399" cy="286861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rIns="4570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1" i="0" sz="4200" u="none" cap="none" strike="noStrike">
              <a:solidFill>
                <a:srgbClr val="FEF7F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8" name="Shape 138"/>
          <p:cNvSpPr txBox="1"/>
          <p:nvPr>
            <p:ph idx="1" type="subTitle"/>
          </p:nvPr>
        </p:nvSpPr>
        <p:spPr>
          <a:xfrm>
            <a:off x="3354387" y="3540125"/>
            <a:ext cx="5114925" cy="1101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rIns="4570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descr="img010.jpg" id="139" name="Shape 1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72200" y="332656"/>
            <a:ext cx="2448271" cy="330847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Shape 140"/>
          <p:cNvSpPr/>
          <p:nvPr/>
        </p:nvSpPr>
        <p:spPr>
          <a:xfrm rot="1260226">
            <a:off x="1403350" y="963612"/>
            <a:ext cx="4464049" cy="1008061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40000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1" lang="uk-UA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Державний Герб України</a:t>
            </a:r>
          </a:p>
        </p:txBody>
      </p:sp>
      <p:sp>
        <p:nvSpPr>
          <p:cNvPr id="141" name="Shape 141"/>
          <p:cNvSpPr/>
          <p:nvPr/>
        </p:nvSpPr>
        <p:spPr>
          <a:xfrm>
            <a:off x="250825" y="3419475"/>
            <a:ext cx="5761038" cy="3167062"/>
          </a:xfrm>
          <a:prstGeom prst="rect">
            <a:avLst/>
          </a:prstGeom>
          <a:solidFill>
            <a:schemeClr val="lt1"/>
          </a:solidFill>
          <a:ln cap="flat" cmpd="sng" w="400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1" lang="uk-UA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ДЕРЖАВНИЙ ГІМН УКРАЇНИ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1" lang="uk-UA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Муз. Михайла Вербицького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1" lang="uk-UA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Сл. Павла Чубинського</a:t>
            </a: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1" lang="uk-UA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Ще не вмерла України і слава, і воля,</a:t>
            </a: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1" lang="uk-UA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Ще нам, браття молодії, усміхнеться доля.</a:t>
            </a: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1" lang="uk-UA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Згинуть наші воріженьки, як роса на сонці.</a:t>
            </a: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1" lang="uk-UA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Запануєм і ми, браття, у своїй сторонці.</a:t>
            </a: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1" lang="uk-UA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Приспів:</a:t>
            </a: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1" lang="uk-UA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Душу й тіло ми положим за нашу свободу,</a:t>
            </a: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1" lang="uk-UA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І покажем, що ми, браття, козацького роду.</a:t>
            </a: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1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type="ctrTitle"/>
          </p:nvPr>
        </p:nvSpPr>
        <p:spPr>
          <a:xfrm>
            <a:off x="179511" y="533400"/>
            <a:ext cx="8712967" cy="181547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rIns="4570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1" lang="uk-UA" sz="4400" u="none" cap="none" strike="noStrike">
                <a:solidFill>
                  <a:srgbClr val="C00000"/>
                </a:solidFill>
                <a:latin typeface="Constantia"/>
                <a:ea typeface="Constantia"/>
                <a:cs typeface="Constantia"/>
                <a:sym typeface="Constantia"/>
              </a:rPr>
              <a:t>УКРАЇНСЬКА МОВА Є ДЕРЖАВНОЮ В УКРАЇНІ. </a:t>
            </a:r>
            <a:br>
              <a:rPr b="1" i="1" lang="uk-UA" sz="4400" u="none" cap="none" strike="noStrike">
                <a:solidFill>
                  <a:srgbClr val="FEF7F0"/>
                </a:solidFill>
                <a:latin typeface="Constantia"/>
                <a:ea typeface="Constantia"/>
                <a:cs typeface="Constantia"/>
                <a:sym typeface="Constantia"/>
              </a:rPr>
            </a:br>
          </a:p>
        </p:txBody>
      </p:sp>
      <p:sp>
        <p:nvSpPr>
          <p:cNvPr id="147" name="Shape 147"/>
          <p:cNvSpPr txBox="1"/>
          <p:nvPr>
            <p:ph idx="1" type="subTitle"/>
          </p:nvPr>
        </p:nvSpPr>
        <p:spPr>
          <a:xfrm>
            <a:off x="3354387" y="3540125"/>
            <a:ext cx="5114925" cy="1101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rIns="4570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type="ctrTitle"/>
          </p:nvPr>
        </p:nvSpPr>
        <p:spPr>
          <a:xfrm>
            <a:off x="0" y="0"/>
            <a:ext cx="9036495" cy="83671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rIns="4570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uk-UA" sz="4800" u="none" cap="none" strike="noStrike">
                <a:solidFill>
                  <a:srgbClr val="33CC33"/>
                </a:solidFill>
                <a:latin typeface="Corsiva"/>
                <a:ea typeface="Corsiva"/>
                <a:cs typeface="Corsiva"/>
                <a:sym typeface="Corsiva"/>
              </a:rPr>
              <a:t>НАРОДНІ СИМВОЛИ УКРАЇНИ</a:t>
            </a:r>
          </a:p>
        </p:txBody>
      </p:sp>
      <p:sp>
        <p:nvSpPr>
          <p:cNvPr id="153" name="Shape 153"/>
          <p:cNvSpPr txBox="1"/>
          <p:nvPr>
            <p:ph idx="1" type="subTitle"/>
          </p:nvPr>
        </p:nvSpPr>
        <p:spPr>
          <a:xfrm>
            <a:off x="3635375" y="1484312"/>
            <a:ext cx="5114925" cy="21605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rIns="4570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r>
              <a:rPr b="1" i="1" lang="uk-UA" sz="4800" u="none" cap="none" strike="noStrike">
                <a:solidFill>
                  <a:srgbClr val="FFFF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Без верби та калини нема України</a:t>
            </a:r>
          </a:p>
          <a:p>
            <a:pPr indent="0" lvl="0" marL="0" marR="0" rtl="0" algn="ctr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r>
              <a:t/>
            </a:r>
            <a:endParaRPr b="0" i="0" sz="48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descr="img012.jpg" id="154" name="Shape 1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3263" y="980728"/>
            <a:ext cx="3070119" cy="3070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011.jpg" id="155" name="Shape 1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11960" y="3789039"/>
            <a:ext cx="4143403" cy="2626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type="ctrTitle"/>
          </p:nvPr>
        </p:nvSpPr>
        <p:spPr>
          <a:xfrm>
            <a:off x="251519" y="533400"/>
            <a:ext cx="8220748" cy="59134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rIns="4570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1" lang="uk-UA" sz="4800" u="none" cap="none" strike="noStrike">
                <a:solidFill>
                  <a:srgbClr val="66FF99"/>
                </a:solidFill>
                <a:latin typeface="Trebuchet MS"/>
                <a:ea typeface="Trebuchet MS"/>
                <a:cs typeface="Trebuchet MS"/>
                <a:sym typeface="Trebuchet MS"/>
              </a:rPr>
              <a:t>КИЇВ – СТОЛИЦЯ УКРАЇНИ</a:t>
            </a:r>
          </a:p>
        </p:txBody>
      </p:sp>
      <p:sp>
        <p:nvSpPr>
          <p:cNvPr id="161" name="Shape 161"/>
          <p:cNvSpPr txBox="1"/>
          <p:nvPr>
            <p:ph idx="1" type="subTitle"/>
          </p:nvPr>
        </p:nvSpPr>
        <p:spPr>
          <a:xfrm>
            <a:off x="179388" y="1341437"/>
            <a:ext cx="5256211" cy="55165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rIns="4570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r>
              <a:rPr b="1" i="0" lang="uk-UA" sz="4000" u="none" cap="none" strike="noStrike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Київ - одне з найбільших міст Європи. </a:t>
            </a:r>
            <a:r>
              <a:rPr b="0" i="0" lang="uk-UA" sz="22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R</a:t>
            </a:r>
          </a:p>
        </p:txBody>
      </p:sp>
      <p:pic>
        <p:nvPicPr>
          <p:cNvPr descr="http://www.kievtown.net/img/st_sofia_cathedral_1.jpg" id="162" name="Shape 1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17962" y="995988"/>
            <a:ext cx="3813404" cy="2830261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kx="0" rotWithShape="0" algn="bl" stA="38000" stPos="0" sy="-100000" ky="0"/>
          </a:effectLst>
        </p:spPr>
      </p:pic>
      <p:pic>
        <p:nvPicPr>
          <p:cNvPr descr="http://toursdekiev.com.ua/files/zolotie_vorota.jpg" id="163" name="Shape 1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83967" y="3696867"/>
            <a:ext cx="4717758" cy="3161132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kx="0" rotWithShape="0" algn="bl" stA="38000" stPos="0" sy="-100000" ky="0"/>
          </a:effectLst>
        </p:spPr>
      </p:pic>
      <p:pic>
        <p:nvPicPr>
          <p:cNvPr descr="http://www.logos.biz.ua/proj/baks/pics/andriivska2.jpg" id="164" name="Shape 16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1519" y="3451044"/>
            <a:ext cx="3384375" cy="3192664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kx="0" rotWithShape="0" algn="bl" stA="38000" stPos="0" sy="-100000" ky="0"/>
          </a:effectLst>
        </p:spPr>
      </p:pic>
    </p:spTree>
  </p:cSld>
  <p:clrMapOvr>
    <a:masterClrMapping/>
  </p:clrMapOvr>
  <p:transition spd="med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Изящная">
  <a:themeElements>
    <a:clrScheme name="Изящная">
      <a:dk1>
        <a:srgbClr val="000000"/>
      </a:dk1>
      <a:lt1>
        <a:srgbClr val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Override1.xml><?xml version="1.0" encoding="utf-8"?>
<a:themeOverride xmlns:a="http://schemas.openxmlformats.org/drawingml/2006/main" xmlns:r="http://schemas.openxmlformats.org/officeDocument/2006/relationships">
  <a:clrScheme name="Изящная">
    <a:dk1>
      <a:srgbClr val="000000"/>
    </a:dk1>
    <a:lt1>
      <a:srgbClr val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