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  <p:sldId id="263" r:id="rId9"/>
    <p:sldId id="266" r:id="rId10"/>
    <p:sldId id="265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Помірний стиль 1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3AC96-587C-4E55-B399-39BB449DAB1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008CD10-6F17-4817-B24E-53266A5AEF7A}">
      <dgm:prSet phldrT="[Текст]"/>
      <dgm:spPr/>
      <dgm:t>
        <a:bodyPr/>
        <a:lstStyle/>
        <a:p>
          <a:r>
            <a:rPr lang="uk-UA" dirty="0" smtClean="0"/>
            <a:t>Утворювати трицифрові числа</a:t>
          </a:r>
          <a:endParaRPr lang="uk-UA" dirty="0"/>
        </a:p>
      </dgm:t>
    </dgm:pt>
    <dgm:pt modelId="{12B07F18-A461-4998-9E72-649A9D759E5E}" type="parTrans" cxnId="{D936D55F-9405-47F4-913C-657C58DD2FD3}">
      <dgm:prSet/>
      <dgm:spPr/>
      <dgm:t>
        <a:bodyPr/>
        <a:lstStyle/>
        <a:p>
          <a:endParaRPr lang="uk-UA"/>
        </a:p>
      </dgm:t>
    </dgm:pt>
    <dgm:pt modelId="{F203C4D7-58BA-4364-AD80-0494A26B5A54}" type="sibTrans" cxnId="{D936D55F-9405-47F4-913C-657C58DD2FD3}">
      <dgm:prSet/>
      <dgm:spPr/>
      <dgm:t>
        <a:bodyPr/>
        <a:lstStyle/>
        <a:p>
          <a:endParaRPr lang="uk-UA"/>
        </a:p>
      </dgm:t>
    </dgm:pt>
    <dgm:pt modelId="{FEA4BA62-D7CA-4045-B5A6-66EC4184D299}">
      <dgm:prSet phldrT="[Текст]"/>
      <dgm:spPr/>
      <dgm:t>
        <a:bodyPr/>
        <a:lstStyle/>
        <a:p>
          <a:r>
            <a:rPr lang="uk-UA" dirty="0" smtClean="0"/>
            <a:t>Читати та записувати трицифрові числа</a:t>
          </a:r>
        </a:p>
      </dgm:t>
    </dgm:pt>
    <dgm:pt modelId="{3A0FC64E-360E-409A-AFD8-599FDB3D27DF}" type="parTrans" cxnId="{AAD8B7C7-788F-45C9-A2CD-4801C4C4E7FA}">
      <dgm:prSet/>
      <dgm:spPr/>
      <dgm:t>
        <a:bodyPr/>
        <a:lstStyle/>
        <a:p>
          <a:endParaRPr lang="uk-UA"/>
        </a:p>
      </dgm:t>
    </dgm:pt>
    <dgm:pt modelId="{33EB09C5-8399-4C0F-A38A-8B80561609AA}" type="sibTrans" cxnId="{AAD8B7C7-788F-45C9-A2CD-4801C4C4E7FA}">
      <dgm:prSet/>
      <dgm:spPr/>
      <dgm:t>
        <a:bodyPr/>
        <a:lstStyle/>
        <a:p>
          <a:endParaRPr lang="uk-UA"/>
        </a:p>
      </dgm:t>
    </dgm:pt>
    <dgm:pt modelId="{F75CF4C5-288F-4F5E-8CDA-30F37C183223}">
      <dgm:prSet phldrT="[Текст]"/>
      <dgm:spPr/>
      <dgm:t>
        <a:bodyPr/>
        <a:lstStyle/>
        <a:p>
          <a:r>
            <a:rPr lang="uk-UA" dirty="0" smtClean="0"/>
            <a:t>Швидко і правильно обчислювати</a:t>
          </a:r>
          <a:endParaRPr lang="uk-UA" dirty="0"/>
        </a:p>
      </dgm:t>
    </dgm:pt>
    <dgm:pt modelId="{9F6D5FD6-8EAE-4958-A297-9D139252BEEC}" type="parTrans" cxnId="{9A20EEBC-9B1E-474F-BF70-68C01707E595}">
      <dgm:prSet/>
      <dgm:spPr/>
      <dgm:t>
        <a:bodyPr/>
        <a:lstStyle/>
        <a:p>
          <a:endParaRPr lang="uk-UA"/>
        </a:p>
      </dgm:t>
    </dgm:pt>
    <dgm:pt modelId="{252D2392-A885-4CD5-87A5-9E1C3B6AD3E0}" type="sibTrans" cxnId="{9A20EEBC-9B1E-474F-BF70-68C01707E595}">
      <dgm:prSet/>
      <dgm:spPr/>
      <dgm:t>
        <a:bodyPr/>
        <a:lstStyle/>
        <a:p>
          <a:endParaRPr lang="uk-UA"/>
        </a:p>
      </dgm:t>
    </dgm:pt>
    <dgm:pt modelId="{0692A8AC-65C4-4915-A79B-6E7CE7D29C61}">
      <dgm:prSet phldrT="[Текст]"/>
      <dgm:spPr/>
      <dgm:t>
        <a:bodyPr/>
        <a:lstStyle/>
        <a:p>
          <a:r>
            <a:rPr lang="uk-UA" dirty="0" smtClean="0"/>
            <a:t>Складати та розв'язувати задачі</a:t>
          </a:r>
          <a:endParaRPr lang="uk-UA" dirty="0"/>
        </a:p>
      </dgm:t>
    </dgm:pt>
    <dgm:pt modelId="{48ECC4E6-AAE1-4513-8465-164ECE7168D7}" type="parTrans" cxnId="{3AA055E5-9BCB-43E2-B416-3B955C03B883}">
      <dgm:prSet/>
      <dgm:spPr/>
      <dgm:t>
        <a:bodyPr/>
        <a:lstStyle/>
        <a:p>
          <a:endParaRPr lang="uk-UA"/>
        </a:p>
      </dgm:t>
    </dgm:pt>
    <dgm:pt modelId="{0FF9387F-F346-42EB-A3B2-49F8E9D857DD}" type="sibTrans" cxnId="{3AA055E5-9BCB-43E2-B416-3B955C03B883}">
      <dgm:prSet/>
      <dgm:spPr/>
      <dgm:t>
        <a:bodyPr/>
        <a:lstStyle/>
        <a:p>
          <a:endParaRPr lang="uk-UA"/>
        </a:p>
      </dgm:t>
    </dgm:pt>
    <dgm:pt modelId="{6DBAE020-0832-4D63-A515-852BBBE73727}" type="pres">
      <dgm:prSet presAssocID="{9933AC96-587C-4E55-B399-39BB449DAB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0CB04D2-B831-4257-905D-8BC74219D965}" type="pres">
      <dgm:prSet presAssocID="{B008CD10-6F17-4817-B24E-53266A5AEF7A}" presName="parentLin" presStyleCnt="0"/>
      <dgm:spPr/>
    </dgm:pt>
    <dgm:pt modelId="{18A0828F-A2BE-4B41-BA5A-6711ED59C4BD}" type="pres">
      <dgm:prSet presAssocID="{B008CD10-6F17-4817-B24E-53266A5AEF7A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AEF318BF-AFA1-465D-9F6E-4912772A0BA6}" type="pres">
      <dgm:prSet presAssocID="{B008CD10-6F17-4817-B24E-53266A5AEF7A}" presName="parentText" presStyleLbl="node1" presStyleIdx="0" presStyleCnt="4" custLinFactNeighborX="-29126" custLinFactNeighborY="-1251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9DA7EC-3428-4A28-9EE1-C5BB311991EA}" type="pres">
      <dgm:prSet presAssocID="{B008CD10-6F17-4817-B24E-53266A5AEF7A}" presName="negativeSpace" presStyleCnt="0"/>
      <dgm:spPr/>
    </dgm:pt>
    <dgm:pt modelId="{057ECF0F-6DF3-441F-A555-0B59393584B9}" type="pres">
      <dgm:prSet presAssocID="{B008CD10-6F17-4817-B24E-53266A5AEF7A}" presName="childText" presStyleLbl="conFgAcc1" presStyleIdx="0" presStyleCnt="4">
        <dgm:presLayoutVars>
          <dgm:bulletEnabled val="1"/>
        </dgm:presLayoutVars>
      </dgm:prSet>
      <dgm:spPr/>
    </dgm:pt>
    <dgm:pt modelId="{6A606236-EBF7-4D0E-8939-9CF6EB51B602}" type="pres">
      <dgm:prSet presAssocID="{F203C4D7-58BA-4364-AD80-0494A26B5A54}" presName="spaceBetweenRectangles" presStyleCnt="0"/>
      <dgm:spPr/>
    </dgm:pt>
    <dgm:pt modelId="{2DE81DEC-48EF-431E-A41E-896539A9B9B1}" type="pres">
      <dgm:prSet presAssocID="{FEA4BA62-D7CA-4045-B5A6-66EC4184D299}" presName="parentLin" presStyleCnt="0"/>
      <dgm:spPr/>
    </dgm:pt>
    <dgm:pt modelId="{5424B9D8-3156-4DA0-B16B-40DCD38A9670}" type="pres">
      <dgm:prSet presAssocID="{FEA4BA62-D7CA-4045-B5A6-66EC4184D299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8564B553-CCF6-41FF-B9E6-32991116BB3D}" type="pres">
      <dgm:prSet presAssocID="{FEA4BA62-D7CA-4045-B5A6-66EC4184D29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2ADA7D-681F-4C28-8690-C1AA328A5DAA}" type="pres">
      <dgm:prSet presAssocID="{FEA4BA62-D7CA-4045-B5A6-66EC4184D299}" presName="negativeSpace" presStyleCnt="0"/>
      <dgm:spPr/>
    </dgm:pt>
    <dgm:pt modelId="{191AE05D-AD4C-4442-A928-F62125ADFEAE}" type="pres">
      <dgm:prSet presAssocID="{FEA4BA62-D7CA-4045-B5A6-66EC4184D299}" presName="childText" presStyleLbl="conFgAcc1" presStyleIdx="1" presStyleCnt="4">
        <dgm:presLayoutVars>
          <dgm:bulletEnabled val="1"/>
        </dgm:presLayoutVars>
      </dgm:prSet>
      <dgm:spPr/>
    </dgm:pt>
    <dgm:pt modelId="{B23747E4-A974-4637-9675-2288050DF543}" type="pres">
      <dgm:prSet presAssocID="{33EB09C5-8399-4C0F-A38A-8B80561609AA}" presName="spaceBetweenRectangles" presStyleCnt="0"/>
      <dgm:spPr/>
    </dgm:pt>
    <dgm:pt modelId="{3104F30F-27E1-4CE5-9862-951C7AFFA738}" type="pres">
      <dgm:prSet presAssocID="{F75CF4C5-288F-4F5E-8CDA-30F37C183223}" presName="parentLin" presStyleCnt="0"/>
      <dgm:spPr/>
    </dgm:pt>
    <dgm:pt modelId="{B964C60C-D680-4C8F-B5DC-849995331DED}" type="pres">
      <dgm:prSet presAssocID="{F75CF4C5-288F-4F5E-8CDA-30F37C183223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EB8891F4-F4B4-417D-8DCF-B6FE70D7609D}" type="pres">
      <dgm:prSet presAssocID="{F75CF4C5-288F-4F5E-8CDA-30F37C18322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61B705-BE80-4598-BF4B-DE3F907BD8EB}" type="pres">
      <dgm:prSet presAssocID="{F75CF4C5-288F-4F5E-8CDA-30F37C183223}" presName="negativeSpace" presStyleCnt="0"/>
      <dgm:spPr/>
    </dgm:pt>
    <dgm:pt modelId="{E1175AA8-4F2F-449D-9C05-755F6C01A21D}" type="pres">
      <dgm:prSet presAssocID="{F75CF4C5-288F-4F5E-8CDA-30F37C183223}" presName="childText" presStyleLbl="conFgAcc1" presStyleIdx="2" presStyleCnt="4">
        <dgm:presLayoutVars>
          <dgm:bulletEnabled val="1"/>
        </dgm:presLayoutVars>
      </dgm:prSet>
      <dgm:spPr/>
    </dgm:pt>
    <dgm:pt modelId="{E2BCE65E-09B3-4D7D-9DEF-6489E554B75A}" type="pres">
      <dgm:prSet presAssocID="{252D2392-A885-4CD5-87A5-9E1C3B6AD3E0}" presName="spaceBetweenRectangles" presStyleCnt="0"/>
      <dgm:spPr/>
    </dgm:pt>
    <dgm:pt modelId="{8D77B3FD-6854-47FC-9DCC-DC07607FD850}" type="pres">
      <dgm:prSet presAssocID="{0692A8AC-65C4-4915-A79B-6E7CE7D29C61}" presName="parentLin" presStyleCnt="0"/>
      <dgm:spPr/>
    </dgm:pt>
    <dgm:pt modelId="{DF1BFB3D-1C0D-4947-8E63-F1017F9C0614}" type="pres">
      <dgm:prSet presAssocID="{0692A8AC-65C4-4915-A79B-6E7CE7D29C61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1270DD8A-20E6-4FDE-9A09-B0D7A8EA7974}" type="pres">
      <dgm:prSet presAssocID="{0692A8AC-65C4-4915-A79B-6E7CE7D29C6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C7C4F9-ACA0-4282-AE67-C0AC79CDF12A}" type="pres">
      <dgm:prSet presAssocID="{0692A8AC-65C4-4915-A79B-6E7CE7D29C61}" presName="negativeSpace" presStyleCnt="0"/>
      <dgm:spPr/>
    </dgm:pt>
    <dgm:pt modelId="{F75EDA61-E2CF-4A51-924B-1A3DC00B49D9}" type="pres">
      <dgm:prSet presAssocID="{0692A8AC-65C4-4915-A79B-6E7CE7D29C6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BB00C0A-FCF5-4296-AB75-7CEB1539F559}" type="presOf" srcId="{F75CF4C5-288F-4F5E-8CDA-30F37C183223}" destId="{EB8891F4-F4B4-417D-8DCF-B6FE70D7609D}" srcOrd="1" destOrd="0" presId="urn:microsoft.com/office/officeart/2005/8/layout/list1"/>
    <dgm:cxn modelId="{40282382-C027-4679-9D98-13C127497929}" type="presOf" srcId="{9933AC96-587C-4E55-B399-39BB449DAB15}" destId="{6DBAE020-0832-4D63-A515-852BBBE73727}" srcOrd="0" destOrd="0" presId="urn:microsoft.com/office/officeart/2005/8/layout/list1"/>
    <dgm:cxn modelId="{F860DC4D-85FE-4CA9-B11A-1F80101AA34A}" type="presOf" srcId="{B008CD10-6F17-4817-B24E-53266A5AEF7A}" destId="{AEF318BF-AFA1-465D-9F6E-4912772A0BA6}" srcOrd="1" destOrd="0" presId="urn:microsoft.com/office/officeart/2005/8/layout/list1"/>
    <dgm:cxn modelId="{6DA8127B-6742-49E2-A22A-2E5884F7C6E8}" type="presOf" srcId="{B008CD10-6F17-4817-B24E-53266A5AEF7A}" destId="{18A0828F-A2BE-4B41-BA5A-6711ED59C4BD}" srcOrd="0" destOrd="0" presId="urn:microsoft.com/office/officeart/2005/8/layout/list1"/>
    <dgm:cxn modelId="{FEB7E83E-3045-45EF-960E-F6EE9FA98F40}" type="presOf" srcId="{FEA4BA62-D7CA-4045-B5A6-66EC4184D299}" destId="{5424B9D8-3156-4DA0-B16B-40DCD38A9670}" srcOrd="0" destOrd="0" presId="urn:microsoft.com/office/officeart/2005/8/layout/list1"/>
    <dgm:cxn modelId="{297A84A5-0BE8-4868-A7AF-D28CE56CF856}" type="presOf" srcId="{0692A8AC-65C4-4915-A79B-6E7CE7D29C61}" destId="{1270DD8A-20E6-4FDE-9A09-B0D7A8EA7974}" srcOrd="1" destOrd="0" presId="urn:microsoft.com/office/officeart/2005/8/layout/list1"/>
    <dgm:cxn modelId="{3AA055E5-9BCB-43E2-B416-3B955C03B883}" srcId="{9933AC96-587C-4E55-B399-39BB449DAB15}" destId="{0692A8AC-65C4-4915-A79B-6E7CE7D29C61}" srcOrd="3" destOrd="0" parTransId="{48ECC4E6-AAE1-4513-8465-164ECE7168D7}" sibTransId="{0FF9387F-F346-42EB-A3B2-49F8E9D857DD}"/>
    <dgm:cxn modelId="{DF5DD332-8890-4E8A-87DF-23C03AC0BA53}" type="presOf" srcId="{F75CF4C5-288F-4F5E-8CDA-30F37C183223}" destId="{B964C60C-D680-4C8F-B5DC-849995331DED}" srcOrd="0" destOrd="0" presId="urn:microsoft.com/office/officeart/2005/8/layout/list1"/>
    <dgm:cxn modelId="{AAD8B7C7-788F-45C9-A2CD-4801C4C4E7FA}" srcId="{9933AC96-587C-4E55-B399-39BB449DAB15}" destId="{FEA4BA62-D7CA-4045-B5A6-66EC4184D299}" srcOrd="1" destOrd="0" parTransId="{3A0FC64E-360E-409A-AFD8-599FDB3D27DF}" sibTransId="{33EB09C5-8399-4C0F-A38A-8B80561609AA}"/>
    <dgm:cxn modelId="{9A20EEBC-9B1E-474F-BF70-68C01707E595}" srcId="{9933AC96-587C-4E55-B399-39BB449DAB15}" destId="{F75CF4C5-288F-4F5E-8CDA-30F37C183223}" srcOrd="2" destOrd="0" parTransId="{9F6D5FD6-8EAE-4958-A297-9D139252BEEC}" sibTransId="{252D2392-A885-4CD5-87A5-9E1C3B6AD3E0}"/>
    <dgm:cxn modelId="{B88AC5E1-20C5-40D0-9BBB-8AB7ED701B66}" type="presOf" srcId="{0692A8AC-65C4-4915-A79B-6E7CE7D29C61}" destId="{DF1BFB3D-1C0D-4947-8E63-F1017F9C0614}" srcOrd="0" destOrd="0" presId="urn:microsoft.com/office/officeart/2005/8/layout/list1"/>
    <dgm:cxn modelId="{0D0A010D-AD5E-4533-9F3C-A90FCCC92DDF}" type="presOf" srcId="{FEA4BA62-D7CA-4045-B5A6-66EC4184D299}" destId="{8564B553-CCF6-41FF-B9E6-32991116BB3D}" srcOrd="1" destOrd="0" presId="urn:microsoft.com/office/officeart/2005/8/layout/list1"/>
    <dgm:cxn modelId="{D936D55F-9405-47F4-913C-657C58DD2FD3}" srcId="{9933AC96-587C-4E55-B399-39BB449DAB15}" destId="{B008CD10-6F17-4817-B24E-53266A5AEF7A}" srcOrd="0" destOrd="0" parTransId="{12B07F18-A461-4998-9E72-649A9D759E5E}" sibTransId="{F203C4D7-58BA-4364-AD80-0494A26B5A54}"/>
    <dgm:cxn modelId="{02B4F8FA-F97C-4FD1-BD86-4321BC110939}" type="presParOf" srcId="{6DBAE020-0832-4D63-A515-852BBBE73727}" destId="{F0CB04D2-B831-4257-905D-8BC74219D965}" srcOrd="0" destOrd="0" presId="urn:microsoft.com/office/officeart/2005/8/layout/list1"/>
    <dgm:cxn modelId="{9178B8B4-14AA-4529-9AB8-102079B89E70}" type="presParOf" srcId="{F0CB04D2-B831-4257-905D-8BC74219D965}" destId="{18A0828F-A2BE-4B41-BA5A-6711ED59C4BD}" srcOrd="0" destOrd="0" presId="urn:microsoft.com/office/officeart/2005/8/layout/list1"/>
    <dgm:cxn modelId="{3CDA0C01-43C3-4D0C-8C2F-6B4606AE87F2}" type="presParOf" srcId="{F0CB04D2-B831-4257-905D-8BC74219D965}" destId="{AEF318BF-AFA1-465D-9F6E-4912772A0BA6}" srcOrd="1" destOrd="0" presId="urn:microsoft.com/office/officeart/2005/8/layout/list1"/>
    <dgm:cxn modelId="{034EF0A5-3826-4F28-B761-7F8A95193732}" type="presParOf" srcId="{6DBAE020-0832-4D63-A515-852BBBE73727}" destId="{519DA7EC-3428-4A28-9EE1-C5BB311991EA}" srcOrd="1" destOrd="0" presId="urn:microsoft.com/office/officeart/2005/8/layout/list1"/>
    <dgm:cxn modelId="{4C2666C2-99ED-4BD7-9210-543F15CE57D8}" type="presParOf" srcId="{6DBAE020-0832-4D63-A515-852BBBE73727}" destId="{057ECF0F-6DF3-441F-A555-0B59393584B9}" srcOrd="2" destOrd="0" presId="urn:microsoft.com/office/officeart/2005/8/layout/list1"/>
    <dgm:cxn modelId="{3792341A-D68E-4F30-BD48-CC506E1CA3F3}" type="presParOf" srcId="{6DBAE020-0832-4D63-A515-852BBBE73727}" destId="{6A606236-EBF7-4D0E-8939-9CF6EB51B602}" srcOrd="3" destOrd="0" presId="urn:microsoft.com/office/officeart/2005/8/layout/list1"/>
    <dgm:cxn modelId="{EAAD382C-3D53-4158-A23F-9795ACB6911A}" type="presParOf" srcId="{6DBAE020-0832-4D63-A515-852BBBE73727}" destId="{2DE81DEC-48EF-431E-A41E-896539A9B9B1}" srcOrd="4" destOrd="0" presId="urn:microsoft.com/office/officeart/2005/8/layout/list1"/>
    <dgm:cxn modelId="{83FB7CB5-CC74-487A-8ED8-C7EE340E8D14}" type="presParOf" srcId="{2DE81DEC-48EF-431E-A41E-896539A9B9B1}" destId="{5424B9D8-3156-4DA0-B16B-40DCD38A9670}" srcOrd="0" destOrd="0" presId="urn:microsoft.com/office/officeart/2005/8/layout/list1"/>
    <dgm:cxn modelId="{204EAAB6-97B7-42E2-A989-14630F7A2586}" type="presParOf" srcId="{2DE81DEC-48EF-431E-A41E-896539A9B9B1}" destId="{8564B553-CCF6-41FF-B9E6-32991116BB3D}" srcOrd="1" destOrd="0" presId="urn:microsoft.com/office/officeart/2005/8/layout/list1"/>
    <dgm:cxn modelId="{13891691-4545-414A-9F0C-9083748F6373}" type="presParOf" srcId="{6DBAE020-0832-4D63-A515-852BBBE73727}" destId="{DE2ADA7D-681F-4C28-8690-C1AA328A5DAA}" srcOrd="5" destOrd="0" presId="urn:microsoft.com/office/officeart/2005/8/layout/list1"/>
    <dgm:cxn modelId="{8F898F4E-E5AB-40C6-B952-885491A601D3}" type="presParOf" srcId="{6DBAE020-0832-4D63-A515-852BBBE73727}" destId="{191AE05D-AD4C-4442-A928-F62125ADFEAE}" srcOrd="6" destOrd="0" presId="urn:microsoft.com/office/officeart/2005/8/layout/list1"/>
    <dgm:cxn modelId="{7A2588FA-BF92-4598-B333-276388F39295}" type="presParOf" srcId="{6DBAE020-0832-4D63-A515-852BBBE73727}" destId="{B23747E4-A974-4637-9675-2288050DF543}" srcOrd="7" destOrd="0" presId="urn:microsoft.com/office/officeart/2005/8/layout/list1"/>
    <dgm:cxn modelId="{AD0A487D-BA83-4221-BBF1-7FECF62FFEC6}" type="presParOf" srcId="{6DBAE020-0832-4D63-A515-852BBBE73727}" destId="{3104F30F-27E1-4CE5-9862-951C7AFFA738}" srcOrd="8" destOrd="0" presId="urn:microsoft.com/office/officeart/2005/8/layout/list1"/>
    <dgm:cxn modelId="{52A83CF0-8C05-4B3D-8BEF-16C60D6F12AB}" type="presParOf" srcId="{3104F30F-27E1-4CE5-9862-951C7AFFA738}" destId="{B964C60C-D680-4C8F-B5DC-849995331DED}" srcOrd="0" destOrd="0" presId="urn:microsoft.com/office/officeart/2005/8/layout/list1"/>
    <dgm:cxn modelId="{187D1CF7-E3D2-467E-BBB6-15F328FA608B}" type="presParOf" srcId="{3104F30F-27E1-4CE5-9862-951C7AFFA738}" destId="{EB8891F4-F4B4-417D-8DCF-B6FE70D7609D}" srcOrd="1" destOrd="0" presId="urn:microsoft.com/office/officeart/2005/8/layout/list1"/>
    <dgm:cxn modelId="{C49DAB77-26B9-4F99-818B-E46BE95AAF75}" type="presParOf" srcId="{6DBAE020-0832-4D63-A515-852BBBE73727}" destId="{0C61B705-BE80-4598-BF4B-DE3F907BD8EB}" srcOrd="9" destOrd="0" presId="urn:microsoft.com/office/officeart/2005/8/layout/list1"/>
    <dgm:cxn modelId="{43D290FB-BF34-48AB-B7C5-06C899C6A370}" type="presParOf" srcId="{6DBAE020-0832-4D63-A515-852BBBE73727}" destId="{E1175AA8-4F2F-449D-9C05-755F6C01A21D}" srcOrd="10" destOrd="0" presId="urn:microsoft.com/office/officeart/2005/8/layout/list1"/>
    <dgm:cxn modelId="{6FDFC9E3-0480-4F95-96FB-69A49938F5C4}" type="presParOf" srcId="{6DBAE020-0832-4D63-A515-852BBBE73727}" destId="{E2BCE65E-09B3-4D7D-9DEF-6489E554B75A}" srcOrd="11" destOrd="0" presId="urn:microsoft.com/office/officeart/2005/8/layout/list1"/>
    <dgm:cxn modelId="{0C9D4C1F-C167-4AC5-8B40-6342740DCEF0}" type="presParOf" srcId="{6DBAE020-0832-4D63-A515-852BBBE73727}" destId="{8D77B3FD-6854-47FC-9DCC-DC07607FD850}" srcOrd="12" destOrd="0" presId="urn:microsoft.com/office/officeart/2005/8/layout/list1"/>
    <dgm:cxn modelId="{91B06E10-278A-4136-9D8D-187A7BE1C1FA}" type="presParOf" srcId="{8D77B3FD-6854-47FC-9DCC-DC07607FD850}" destId="{DF1BFB3D-1C0D-4947-8E63-F1017F9C0614}" srcOrd="0" destOrd="0" presId="urn:microsoft.com/office/officeart/2005/8/layout/list1"/>
    <dgm:cxn modelId="{4232541D-8BAE-4391-B90A-08D0797FE993}" type="presParOf" srcId="{8D77B3FD-6854-47FC-9DCC-DC07607FD850}" destId="{1270DD8A-20E6-4FDE-9A09-B0D7A8EA7974}" srcOrd="1" destOrd="0" presId="urn:microsoft.com/office/officeart/2005/8/layout/list1"/>
    <dgm:cxn modelId="{39013726-1EF3-4C8D-A843-620F987AB0AD}" type="presParOf" srcId="{6DBAE020-0832-4D63-A515-852BBBE73727}" destId="{53C7C4F9-ACA0-4282-AE67-C0AC79CDF12A}" srcOrd="13" destOrd="0" presId="urn:microsoft.com/office/officeart/2005/8/layout/list1"/>
    <dgm:cxn modelId="{880E296F-D94F-43C0-847F-0678677EF639}" type="presParOf" srcId="{6DBAE020-0832-4D63-A515-852BBBE73727}" destId="{F75EDA61-E2CF-4A51-924B-1A3DC00B49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CF0F-6DF3-441F-A555-0B59393584B9}">
      <dsp:nvSpPr>
        <dsp:cNvPr id="0" name=""/>
        <dsp:cNvSpPr/>
      </dsp:nvSpPr>
      <dsp:spPr>
        <a:xfrm>
          <a:off x="0" y="71331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318BF-AFA1-465D-9F6E-4912772A0BA6}">
      <dsp:nvSpPr>
        <dsp:cNvPr id="0" name=""/>
        <dsp:cNvSpPr/>
      </dsp:nvSpPr>
      <dsp:spPr>
        <a:xfrm>
          <a:off x="216023" y="381150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Утворювати трицифрові числа</a:t>
          </a:r>
          <a:endParaRPr lang="uk-UA" sz="1800" kern="1200" dirty="0"/>
        </a:p>
      </dsp:txBody>
      <dsp:txXfrm>
        <a:off x="241962" y="407089"/>
        <a:ext cx="4215322" cy="479482"/>
      </dsp:txXfrm>
    </dsp:sp>
    <dsp:sp modelId="{191AE05D-AD4C-4442-A928-F62125ADFEAE}">
      <dsp:nvSpPr>
        <dsp:cNvPr id="0" name=""/>
        <dsp:cNvSpPr/>
      </dsp:nvSpPr>
      <dsp:spPr>
        <a:xfrm>
          <a:off x="0" y="152979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4B553-CCF6-41FF-B9E6-32991116BB3D}">
      <dsp:nvSpPr>
        <dsp:cNvPr id="0" name=""/>
        <dsp:cNvSpPr/>
      </dsp:nvSpPr>
      <dsp:spPr>
        <a:xfrm>
          <a:off x="304800" y="1264120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Читати та записувати трицифрові числа</a:t>
          </a:r>
        </a:p>
      </dsp:txBody>
      <dsp:txXfrm>
        <a:off x="330739" y="1290059"/>
        <a:ext cx="4215322" cy="479482"/>
      </dsp:txXfrm>
    </dsp:sp>
    <dsp:sp modelId="{E1175AA8-4F2F-449D-9C05-755F6C01A21D}">
      <dsp:nvSpPr>
        <dsp:cNvPr id="0" name=""/>
        <dsp:cNvSpPr/>
      </dsp:nvSpPr>
      <dsp:spPr>
        <a:xfrm>
          <a:off x="0" y="234628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891F4-F4B4-417D-8DCF-B6FE70D7609D}">
      <dsp:nvSpPr>
        <dsp:cNvPr id="0" name=""/>
        <dsp:cNvSpPr/>
      </dsp:nvSpPr>
      <dsp:spPr>
        <a:xfrm>
          <a:off x="304800" y="2080600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Швидко і правильно обчислювати</a:t>
          </a:r>
          <a:endParaRPr lang="uk-UA" sz="1800" kern="1200" dirty="0"/>
        </a:p>
      </dsp:txBody>
      <dsp:txXfrm>
        <a:off x="330739" y="2106539"/>
        <a:ext cx="4215322" cy="479482"/>
      </dsp:txXfrm>
    </dsp:sp>
    <dsp:sp modelId="{F75EDA61-E2CF-4A51-924B-1A3DC00B49D9}">
      <dsp:nvSpPr>
        <dsp:cNvPr id="0" name=""/>
        <dsp:cNvSpPr/>
      </dsp:nvSpPr>
      <dsp:spPr>
        <a:xfrm>
          <a:off x="0" y="316276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0DD8A-20E6-4FDE-9A09-B0D7A8EA7974}">
      <dsp:nvSpPr>
        <dsp:cNvPr id="0" name=""/>
        <dsp:cNvSpPr/>
      </dsp:nvSpPr>
      <dsp:spPr>
        <a:xfrm>
          <a:off x="304800" y="2897080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Складати та розв'язувати задачі</a:t>
          </a:r>
          <a:endParaRPr lang="uk-UA" sz="1800" kern="1200" dirty="0"/>
        </a:p>
      </dsp:txBody>
      <dsp:txXfrm>
        <a:off x="330739" y="2923019"/>
        <a:ext cx="421532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9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1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4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2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9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3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0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6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11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9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268760"/>
            <a:ext cx="7772400" cy="1470025"/>
          </a:xfrm>
        </p:spPr>
        <p:txBody>
          <a:bodyPr/>
          <a:lstStyle/>
          <a:p>
            <a:r>
              <a:rPr lang="ru-RU" dirty="0" smtClean="0"/>
              <a:t>МАТЕМАТИЧНА СІЧ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924944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Gabriola" panose="04040605051002020D02" pitchFamily="82" charset="0"/>
              </a:rPr>
              <a:t>ПІДГОТУВАЛА</a:t>
            </a:r>
          </a:p>
          <a:p>
            <a:r>
              <a:rPr lang="ru-RU" b="1" dirty="0" err="1" smtClean="0">
                <a:solidFill>
                  <a:schemeClr val="tx2"/>
                </a:solidFill>
                <a:latin typeface="Gabriola" panose="04040605051002020D02" pitchFamily="82" charset="0"/>
              </a:rPr>
              <a:t>Вчитель</a:t>
            </a:r>
            <a:r>
              <a:rPr lang="ru-RU" b="1" dirty="0" smtClean="0">
                <a:solidFill>
                  <a:schemeClr val="tx2"/>
                </a:solidFill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Gabriola" panose="04040605051002020D02" pitchFamily="82" charset="0"/>
              </a:rPr>
              <a:t>початкових</a:t>
            </a:r>
            <a:r>
              <a:rPr lang="ru-RU" b="1" dirty="0" smtClean="0">
                <a:solidFill>
                  <a:schemeClr val="tx2"/>
                </a:solidFill>
                <a:latin typeface="Gabriola" panose="04040605051002020D02" pitchFamily="82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Gabriola" panose="04040605051002020D02" pitchFamily="82" charset="0"/>
              </a:rPr>
              <a:t>класів</a:t>
            </a:r>
            <a:endParaRPr lang="ru-RU" b="1" dirty="0" smtClean="0">
              <a:solidFill>
                <a:schemeClr val="tx2"/>
              </a:solidFill>
              <a:latin typeface="Gabriola" panose="04040605051002020D02" pitchFamily="82" charset="0"/>
            </a:endParaRPr>
          </a:p>
          <a:p>
            <a:r>
              <a:rPr lang="ru-RU" b="1" dirty="0" err="1" smtClean="0">
                <a:solidFill>
                  <a:schemeClr val="tx2"/>
                </a:solidFill>
                <a:latin typeface="Gabriola" panose="04040605051002020D02" pitchFamily="82" charset="0"/>
              </a:rPr>
              <a:t>Миколюк</a:t>
            </a:r>
            <a:r>
              <a:rPr lang="ru-RU" b="1" dirty="0" smtClean="0">
                <a:solidFill>
                  <a:schemeClr val="tx2"/>
                </a:solidFill>
                <a:latin typeface="Gabriola" panose="04040605051002020D02" pitchFamily="82" charset="0"/>
              </a:rPr>
              <a:t> Оксана </a:t>
            </a:r>
            <a:r>
              <a:rPr lang="ru-RU" b="1" dirty="0" err="1" smtClean="0">
                <a:solidFill>
                  <a:schemeClr val="tx2"/>
                </a:solidFill>
                <a:latin typeface="Gabriola" panose="04040605051002020D02" pitchFamily="82" charset="0"/>
              </a:rPr>
              <a:t>Анатоліївна</a:t>
            </a:r>
            <a:endParaRPr lang="ru-RU" b="1" dirty="0">
              <a:solidFill>
                <a:schemeClr val="tx2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31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59158"/>
            <a:ext cx="8229600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4003609" y="368993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  <a:p>
            <a:pPr algn="ctr"/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pic>
        <p:nvPicPr>
          <p:cNvPr id="1030" name="Picture 6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ityacha_p_snya_garnij_tanec_gopachok_(songa2z.com)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11480" y="6165304"/>
            <a:ext cx="609600" cy="609600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1043608" y="108407"/>
            <a:ext cx="6893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abriola" panose="04040605051002020D02" pitchFamily="82" charset="0"/>
              </a:rPr>
              <a:t>МАЙДАН «РОЗВАЖАЛЬНИЙ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73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" y="37073"/>
            <a:ext cx="9108504" cy="68580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335222" y="384473"/>
            <a:ext cx="7773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abriola" panose="04040605051002020D02" pitchFamily="82" charset="0"/>
              </a:rPr>
              <a:t>МАЙДАН «КОЗАЦЬКІ РЕМЕСЛА»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3491" y="1307803"/>
            <a:ext cx="66967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/>
              <a:t>ЗАДАЧА</a:t>
            </a:r>
          </a:p>
          <a:p>
            <a:pPr algn="ctr"/>
            <a:endParaRPr lang="uk-UA" sz="2800" i="1" dirty="0" smtClean="0"/>
          </a:p>
          <a:p>
            <a:r>
              <a:rPr lang="uk-UA" sz="3200" dirty="0" smtClean="0"/>
              <a:t>За 6 годин січові шевці пошили 54 чоботи. Скільки годин потрібно працювати, щоб пошити </a:t>
            </a:r>
            <a:r>
              <a:rPr lang="uk-UA" sz="3200" dirty="0" smtClean="0"/>
              <a:t>72</a:t>
            </a:r>
            <a:r>
              <a:rPr lang="uk-UA" sz="3200" dirty="0" smtClean="0"/>
              <a:t> </a:t>
            </a:r>
            <a:r>
              <a:rPr lang="uk-UA" sz="3200" dirty="0" smtClean="0"/>
              <a:t>чоботи?</a:t>
            </a:r>
            <a:endParaRPr lang="uk-UA" sz="3200" dirty="0"/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074096"/>
              </p:ext>
            </p:extLst>
          </p:nvPr>
        </p:nvGraphicFramePr>
        <p:xfrm>
          <a:off x="2483767" y="4204634"/>
          <a:ext cx="6086466" cy="117441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28822"/>
                <a:gridCol w="2028822"/>
                <a:gridCol w="2028822"/>
              </a:tblGrid>
              <a:tr h="59251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Пошили чобіт за 1 год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Витрачено годин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Пошили чобіт</a:t>
                      </a:r>
                      <a:endParaRPr lang="uk-UA" dirty="0"/>
                    </a:p>
                  </a:txBody>
                  <a:tcPr/>
                </a:tc>
              </a:tr>
              <a:tr h="534335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?</a:t>
                      </a:r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6</a:t>
                      </a:r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54</a:t>
                      </a:r>
                      <a:endParaRPr lang="uk-UA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843751"/>
              </p:ext>
            </p:extLst>
          </p:nvPr>
        </p:nvGraphicFramePr>
        <p:xfrm>
          <a:off x="2474233" y="5389228"/>
          <a:ext cx="6096000" cy="518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?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72</a:t>
                      </a:r>
                      <a:endParaRPr lang="uk-UA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47864" y="38610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Gabriola" panose="04040605051002020D02" pitchFamily="82" charset="0"/>
              </a:rPr>
              <a:t>АНАЛІЗ ЗАДАЧІ</a:t>
            </a:r>
            <a:endParaRPr lang="uk-UA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05799" cy="68580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2401819" y="523942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МАЙДАН «КМІТЛИВИХ»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916832"/>
            <a:ext cx="7355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>
              <a:buAutoNum type="arabicPeriod"/>
            </a:pPr>
            <a:r>
              <a:rPr lang="uk-UA" sz="3600" b="1" dirty="0" smtClean="0">
                <a:latin typeface="Gabriola" panose="04040605051002020D02" pitchFamily="82" charset="0"/>
              </a:rPr>
              <a:t>В) доданок, доданок, сума</a:t>
            </a:r>
          </a:p>
          <a:p>
            <a:pPr marL="1714500" lvl="3" indent="-342900">
              <a:buAutoNum type="arabicPeriod"/>
            </a:pPr>
            <a:r>
              <a:rPr lang="uk-UA" sz="3600" b="1" dirty="0" smtClean="0">
                <a:latin typeface="Gabriola" panose="04040605051002020D02" pitchFamily="82" charset="0"/>
              </a:rPr>
              <a:t>А) зменшуване, від'ємник, різниця</a:t>
            </a:r>
          </a:p>
          <a:p>
            <a:pPr marL="1714500" lvl="3" indent="-342900">
              <a:buAutoNum type="arabicPeriod"/>
            </a:pPr>
            <a:r>
              <a:rPr lang="uk-UA" sz="3600" b="1" dirty="0" smtClean="0">
                <a:latin typeface="Gabriola" panose="04040605051002020D02" pitchFamily="82" charset="0"/>
              </a:rPr>
              <a:t>А) 6</a:t>
            </a:r>
          </a:p>
          <a:p>
            <a:pPr marL="1714500" lvl="3" indent="-342900">
              <a:buAutoNum type="arabicPeriod"/>
            </a:pPr>
            <a:r>
              <a:rPr lang="uk-UA" sz="3600" b="1" dirty="0" smtClean="0">
                <a:latin typeface="Gabriola" panose="04040605051002020D02" pitchFamily="82" charset="0"/>
              </a:rPr>
              <a:t>Б) 4</a:t>
            </a:r>
          </a:p>
          <a:p>
            <a:pPr marL="1714500" lvl="3" indent="-342900">
              <a:buAutoNum type="arabicPeriod"/>
            </a:pPr>
            <a:r>
              <a:rPr lang="uk-UA" sz="3600" b="1" dirty="0" smtClean="0">
                <a:latin typeface="Gabriola" panose="04040605051002020D02" pitchFamily="82" charset="0"/>
              </a:rPr>
              <a:t>Б) </a:t>
            </a:r>
            <a:r>
              <a:rPr lang="uk-UA" sz="3600" b="1" dirty="0" smtClean="0">
                <a:latin typeface="Gabriola" panose="04040605051002020D02" pitchFamily="82" charset="0"/>
              </a:rPr>
              <a:t>20</a:t>
            </a:r>
            <a:endParaRPr lang="uk-UA" sz="3600" b="1" dirty="0" smtClean="0">
              <a:latin typeface="Gabriola" panose="04040605051002020D02" pitchFamily="82" charset="0"/>
            </a:endParaRPr>
          </a:p>
          <a:p>
            <a:pPr marL="1714500" lvl="3" indent="-342900">
              <a:buAutoNum type="arabicPeriod"/>
            </a:pPr>
            <a:r>
              <a:rPr lang="uk-UA" sz="3600" b="1" dirty="0" smtClean="0">
                <a:latin typeface="Gabriola" panose="04040605051002020D02" pitchFamily="82" charset="0"/>
              </a:rPr>
              <a:t>В) </a:t>
            </a:r>
            <a:r>
              <a:rPr lang="uk-UA" sz="3600" b="1" dirty="0" smtClean="0">
                <a:latin typeface="Gabriola" panose="04040605051002020D02" pitchFamily="82" charset="0"/>
              </a:rPr>
              <a:t>60</a:t>
            </a:r>
            <a:endParaRPr lang="uk-UA" sz="36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7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58"/>
            <a:ext cx="9144000" cy="6803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42595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Gabriola" panose="04040605051002020D02" pitchFamily="82" charset="0"/>
              </a:rPr>
              <a:t>РОБОТА З МАТЕМАТИЧНИМ РЕБУСОМ</a:t>
            </a:r>
            <a:endParaRPr lang="uk-UA" sz="2800" dirty="0">
              <a:latin typeface="Gabriola" panose="04040605051002020D02" pitchFamily="82" charset="0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84382"/>
              </p:ext>
            </p:extLst>
          </p:nvPr>
        </p:nvGraphicFramePr>
        <p:xfrm>
          <a:off x="1799185" y="1395572"/>
          <a:ext cx="6095999" cy="1112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Ш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45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: 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584217"/>
              </p:ext>
            </p:extLst>
          </p:nvPr>
        </p:nvGraphicFramePr>
        <p:xfrm>
          <a:off x="1799185" y="2594875"/>
          <a:ext cx="828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599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06784"/>
              </p:ext>
            </p:extLst>
          </p:nvPr>
        </p:nvGraphicFramePr>
        <p:xfrm>
          <a:off x="2627784" y="2594875"/>
          <a:ext cx="828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599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311309"/>
              </p:ext>
            </p:extLst>
          </p:nvPr>
        </p:nvGraphicFramePr>
        <p:xfrm>
          <a:off x="3456383" y="2594875"/>
          <a:ext cx="828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599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я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779892"/>
              </p:ext>
            </p:extLst>
          </p:nvPr>
        </p:nvGraphicFramePr>
        <p:xfrm>
          <a:off x="4293947" y="2594875"/>
          <a:ext cx="828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599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я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926331"/>
              </p:ext>
            </p:extLst>
          </p:nvPr>
        </p:nvGraphicFramePr>
        <p:xfrm>
          <a:off x="5171054" y="2586508"/>
          <a:ext cx="828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599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я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725798"/>
              </p:ext>
            </p:extLst>
          </p:nvPr>
        </p:nvGraphicFramePr>
        <p:xfrm>
          <a:off x="6035759" y="2586508"/>
          <a:ext cx="828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599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я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79438"/>
              </p:ext>
            </p:extLst>
          </p:nvPr>
        </p:nvGraphicFramePr>
        <p:xfrm>
          <a:off x="6900464" y="2586508"/>
          <a:ext cx="82859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599"/>
              </a:tblGrid>
              <a:tr h="337187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я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009949"/>
              </p:ext>
            </p:extLst>
          </p:nvPr>
        </p:nvGraphicFramePr>
        <p:xfrm>
          <a:off x="1835696" y="3344834"/>
          <a:ext cx="8708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я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10196"/>
              </p:ext>
            </p:extLst>
          </p:nvPr>
        </p:nvGraphicFramePr>
        <p:xfrm>
          <a:off x="2706553" y="3344834"/>
          <a:ext cx="8708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У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я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029066"/>
              </p:ext>
            </p:extLst>
          </p:nvPr>
        </p:nvGraphicFramePr>
        <p:xfrm>
          <a:off x="3577410" y="3344834"/>
          <a:ext cx="8708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Ш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я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546866"/>
              </p:ext>
            </p:extLst>
          </p:nvPr>
        </p:nvGraphicFramePr>
        <p:xfrm>
          <a:off x="4448267" y="3336467"/>
          <a:ext cx="8708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я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623526"/>
              </p:ext>
            </p:extLst>
          </p:nvPr>
        </p:nvGraphicFramePr>
        <p:xfrm>
          <a:off x="5331142" y="3332880"/>
          <a:ext cx="870857" cy="367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</a:tblGrid>
              <a:tr h="367066">
                <a:tc>
                  <a:txBody>
                    <a:bodyPr/>
                    <a:lstStyle/>
                    <a:p>
                      <a:r>
                        <a:rPr lang="uk-UA" dirty="0" smtClean="0"/>
                        <a:t>Е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я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012725"/>
              </p:ext>
            </p:extLst>
          </p:nvPr>
        </p:nvGraphicFramePr>
        <p:xfrm>
          <a:off x="6213219" y="3332880"/>
          <a:ext cx="870857" cy="367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</a:tblGrid>
              <a:tr h="367066">
                <a:tc>
                  <a:txBody>
                    <a:bodyPr/>
                    <a:lstStyle/>
                    <a:p>
                      <a:r>
                        <a:rPr lang="uk-UA" dirty="0" smtClean="0"/>
                        <a:t>Т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я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327466"/>
              </p:ext>
            </p:extLst>
          </p:nvPr>
        </p:nvGraphicFramePr>
        <p:xfrm>
          <a:off x="7084076" y="3336467"/>
          <a:ext cx="8708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И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56" y="0"/>
            <a:ext cx="9108504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051720" y="548680"/>
            <a:ext cx="5682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ДОМАШНЄ ЗАВДАННЯ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2204864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Gabriola" panose="04040605051002020D02" pitchFamily="82" charset="0"/>
              </a:rPr>
              <a:t>Вправа 414 побудувати 2 відрізки</a:t>
            </a:r>
          </a:p>
          <a:p>
            <a:r>
              <a:rPr lang="uk-UA" sz="4400" b="1" dirty="0" smtClean="0">
                <a:latin typeface="Gabriola" panose="04040605051002020D02" pitchFamily="82" charset="0"/>
              </a:rPr>
              <a:t>Вправа 415 обчислити вирази</a:t>
            </a:r>
            <a:endParaRPr lang="uk-UA" sz="44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ОРГАНІЗАЦІЙНА ЧАСТИНА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8229600" cy="4525963"/>
          </a:xfrm>
        </p:spPr>
        <p:txBody>
          <a:bodyPr>
            <a:normAutofit/>
          </a:bodyPr>
          <a:lstStyle/>
          <a:p>
            <a:pPr marL="2743200" lvl="6" indent="0">
              <a:buNone/>
            </a:pPr>
            <a:r>
              <a:rPr lang="ru-RU" sz="3600" b="1" dirty="0" err="1">
                <a:latin typeface="Gabriola" panose="04040605051002020D02" pitchFamily="82" charset="0"/>
              </a:rPr>
              <a:t>Гість</a:t>
            </a:r>
            <a:r>
              <a:rPr lang="ru-RU" sz="3600" b="1" dirty="0"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latin typeface="Gabriola" panose="04040605051002020D02" pitchFamily="82" charset="0"/>
              </a:rPr>
              <a:t>прийшов</a:t>
            </a:r>
            <a:r>
              <a:rPr lang="ru-RU" sz="3600" b="1" dirty="0"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latin typeface="Gabriola" panose="04040605051002020D02" pitchFamily="82" charset="0"/>
              </a:rPr>
              <a:t>сьогодні</a:t>
            </a:r>
            <a:r>
              <a:rPr lang="ru-RU" sz="3600" b="1" dirty="0">
                <a:latin typeface="Gabriola" panose="04040605051002020D02" pitchFamily="82" charset="0"/>
              </a:rPr>
              <a:t> в </a:t>
            </a:r>
            <a:r>
              <a:rPr lang="ru-RU" sz="3600" b="1" dirty="0" err="1">
                <a:latin typeface="Gabriola" panose="04040605051002020D02" pitchFamily="82" charset="0"/>
              </a:rPr>
              <a:t>клас</a:t>
            </a:r>
            <a:r>
              <a:rPr lang="ru-RU" sz="3600" b="1" dirty="0">
                <a:latin typeface="Gabriola" panose="04040605051002020D02" pitchFamily="82" charset="0"/>
              </a:rPr>
              <a:t>,</a:t>
            </a:r>
          </a:p>
          <a:p>
            <a:pPr marL="2743200" lvl="6" indent="0">
              <a:buNone/>
            </a:pPr>
            <a:r>
              <a:rPr lang="ru-RU" sz="3600" b="1" dirty="0" err="1">
                <a:latin typeface="Gabriola" panose="04040605051002020D02" pitchFamily="82" charset="0"/>
              </a:rPr>
              <a:t>Щоб</a:t>
            </a:r>
            <a:r>
              <a:rPr lang="ru-RU" sz="3600" b="1" dirty="0"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latin typeface="Gabriola" panose="04040605051002020D02" pitchFamily="82" charset="0"/>
              </a:rPr>
              <a:t>послухати</a:t>
            </a:r>
            <a:r>
              <a:rPr lang="ru-RU" sz="3600" b="1" dirty="0"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latin typeface="Gabriola" panose="04040605051002020D02" pitchFamily="82" charset="0"/>
              </a:rPr>
              <a:t>всіх</a:t>
            </a:r>
            <a:r>
              <a:rPr lang="ru-RU" sz="3600" b="1" dirty="0">
                <a:latin typeface="Gabriola" panose="04040605051002020D02" pitchFamily="82" charset="0"/>
              </a:rPr>
              <a:t> нас,</a:t>
            </a:r>
          </a:p>
          <a:p>
            <a:pPr marL="2743200" lvl="6" indent="0">
              <a:buNone/>
            </a:pPr>
            <a:r>
              <a:rPr lang="ru-RU" sz="3600" b="1" dirty="0">
                <a:latin typeface="Gabriola" panose="04040605051002020D02" pitchFamily="82" charset="0"/>
              </a:rPr>
              <a:t>Як </a:t>
            </a:r>
            <a:r>
              <a:rPr lang="ru-RU" sz="3600" b="1" dirty="0" err="1">
                <a:latin typeface="Gabriola" panose="04040605051002020D02" pitchFamily="82" charset="0"/>
              </a:rPr>
              <a:t>умієм</a:t>
            </a:r>
            <a:r>
              <a:rPr lang="ru-RU" sz="3600" b="1" dirty="0"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latin typeface="Gabriola" panose="04040605051002020D02" pitchFamily="82" charset="0"/>
              </a:rPr>
              <a:t>рахувати</a:t>
            </a:r>
            <a:r>
              <a:rPr lang="ru-RU" sz="3600" b="1" dirty="0">
                <a:latin typeface="Gabriola" panose="04040605051002020D02" pitchFamily="82" charset="0"/>
              </a:rPr>
              <a:t>,</a:t>
            </a:r>
          </a:p>
          <a:p>
            <a:pPr marL="2743200" lvl="6" indent="0">
              <a:buNone/>
            </a:pPr>
            <a:r>
              <a:rPr lang="ru-RU" sz="3600" b="1" dirty="0" err="1">
                <a:latin typeface="Gabriola" panose="04040605051002020D02" pitchFamily="82" charset="0"/>
              </a:rPr>
              <a:t>Віднімати</a:t>
            </a:r>
            <a:r>
              <a:rPr lang="ru-RU" sz="3600" b="1" dirty="0">
                <a:latin typeface="Gabriola" panose="04040605051002020D02" pitchFamily="82" charset="0"/>
              </a:rPr>
              <a:t> й </a:t>
            </a:r>
            <a:r>
              <a:rPr lang="ru-RU" sz="3600" b="1" dirty="0" err="1">
                <a:latin typeface="Gabriola" panose="04040605051002020D02" pitchFamily="82" charset="0"/>
              </a:rPr>
              <a:t>додавати</a:t>
            </a:r>
            <a:r>
              <a:rPr lang="ru-RU" sz="3600" b="1" dirty="0">
                <a:latin typeface="Gabriola" panose="04040605051002020D02" pitchFamily="82" charset="0"/>
              </a:rPr>
              <a:t>.</a:t>
            </a:r>
          </a:p>
          <a:p>
            <a:pPr marL="2743200" lvl="6" indent="0">
              <a:buNone/>
            </a:pPr>
            <a:r>
              <a:rPr lang="ru-RU" sz="3600" b="1" dirty="0" err="1">
                <a:latin typeface="Gabriola" panose="04040605051002020D02" pitchFamily="82" charset="0"/>
              </a:rPr>
              <a:t>Тільки</a:t>
            </a:r>
            <a:r>
              <a:rPr lang="ru-RU" sz="3600" b="1" dirty="0"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latin typeface="Gabriola" panose="04040605051002020D02" pitchFamily="82" charset="0"/>
              </a:rPr>
              <a:t>гість</a:t>
            </a:r>
            <a:r>
              <a:rPr lang="ru-RU" sz="3600" b="1" dirty="0">
                <a:latin typeface="Gabriola" panose="04040605051002020D02" pitchFamily="82" charset="0"/>
              </a:rPr>
              <a:t> у нас </a:t>
            </a:r>
            <a:r>
              <a:rPr lang="ru-RU" sz="3600" b="1" dirty="0" err="1">
                <a:latin typeface="Gabriola" panose="04040605051002020D02" pitchFamily="82" charset="0"/>
              </a:rPr>
              <a:t>незвичний</a:t>
            </a:r>
            <a:r>
              <a:rPr lang="ru-RU" sz="3600" b="1" dirty="0">
                <a:latin typeface="Gabriola" panose="04040605051002020D02" pitchFamily="82" charset="0"/>
              </a:rPr>
              <a:t> ,</a:t>
            </a:r>
          </a:p>
          <a:p>
            <a:pPr marL="2743200" lvl="6" indent="0">
              <a:buNone/>
            </a:pPr>
            <a:r>
              <a:rPr lang="ru-RU" sz="3600" b="1" dirty="0" err="1">
                <a:latin typeface="Gabriola" panose="04040605051002020D02" pitchFamily="82" charset="0"/>
              </a:rPr>
              <a:t>Він</a:t>
            </a:r>
            <a:r>
              <a:rPr lang="ru-RU" sz="3600" b="1" dirty="0">
                <a:latin typeface="Gabriola" panose="04040605051002020D02" pitchFamily="82" charset="0"/>
              </a:rPr>
              <a:t> у нас </a:t>
            </a:r>
            <a:r>
              <a:rPr lang="ru-RU" sz="3600" b="1" dirty="0" err="1">
                <a:latin typeface="Gabriola" panose="04040605051002020D02" pitchFamily="82" charset="0"/>
              </a:rPr>
              <a:t>математичний</a:t>
            </a:r>
            <a:r>
              <a:rPr lang="ru-RU" sz="3600" b="1" dirty="0">
                <a:latin typeface="Gabriola" panose="04040605051002020D02" pitchFamily="82" charset="0"/>
              </a:rPr>
              <a:t>.</a:t>
            </a:r>
          </a:p>
          <a:p>
            <a:endParaRPr lang="ru-RU" sz="48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2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8411" cy="6648727"/>
          </a:xfrm>
        </p:spPr>
      </p:pic>
      <p:pic>
        <p:nvPicPr>
          <p:cNvPr id="5" name="narodniy_cholovіchiy_ans._Bunchuk-Gey_tam_na_gorі_Sіch_іde_(ukr.narodna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3036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2"/>
            <a:ext cx="91440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475656" y="2938289"/>
            <a:ext cx="7344816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36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Утворення трицифрових чисел. Читання і запис у нумераційній таблиці. Творча робота над задачами.</a:t>
            </a:r>
            <a:endParaRPr lang="uk-UA" sz="28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865020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Gabriola" panose="04040605051002020D02" pitchFamily="82" charset="0"/>
              </a:rPr>
              <a:t>ТЕМА УРОКУ</a:t>
            </a:r>
            <a:endParaRPr lang="uk-UA" sz="44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0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01257548"/>
              </p:ext>
            </p:extLst>
          </p:nvPr>
        </p:nvGraphicFramePr>
        <p:xfrm>
          <a:off x="2411760" y="1463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7367" y="522972"/>
            <a:ext cx="546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Gabriola" panose="04040605051002020D02" pitchFamily="82" charset="0"/>
              </a:rPr>
              <a:t>ЦЕЙ УРОК НАВЧИТЬ МЕНЕ:</a:t>
            </a:r>
            <a:endParaRPr lang="uk-UA" sz="36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8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309599" y="620688"/>
            <a:ext cx="30989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abriola" panose="04040605051002020D02" pitchFamily="82" charset="0"/>
              </a:rPr>
              <a:t>У  К  А  З</a:t>
            </a:r>
            <a:endParaRPr lang="uk-UA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sp>
        <p:nvSpPr>
          <p:cNvPr id="5" name="Вертикальний сувій 4"/>
          <p:cNvSpPr/>
          <p:nvPr/>
        </p:nvSpPr>
        <p:spPr>
          <a:xfrm>
            <a:off x="2051720" y="1944127"/>
            <a:ext cx="5943600" cy="3287241"/>
          </a:xfrm>
          <a:prstGeom prst="vertic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Майдан «Рахунковий»</a:t>
            </a:r>
            <a:endParaRPr lang="uk-UA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Майдан «Навчальний»</a:t>
            </a:r>
            <a:endParaRPr lang="uk-UA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Майдан «Козацькі ремесла»</a:t>
            </a:r>
            <a:endParaRPr lang="uk-UA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Майдан «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Задачний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uk-UA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Майдан «Розважальний»</a:t>
            </a:r>
            <a:endParaRPr lang="uk-UA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Майдан «Кмітливих»</a:t>
            </a:r>
            <a:endParaRPr lang="uk-UA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14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2119778" y="384473"/>
            <a:ext cx="5910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abriola" panose="04040605051002020D02" pitchFamily="82" charset="0"/>
              </a:rPr>
              <a:t>МАЙДАН РАХУНКОВИЙ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628800"/>
            <a:ext cx="69847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800" dirty="0">
                <a:latin typeface="Gabriola" panose="04040605051002020D02" pitchFamily="82" charset="0"/>
              </a:rPr>
              <a:t>Порахуй сотнями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sz="2800" dirty="0"/>
              <a:t>Від 100 до 500;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sz="2800" dirty="0"/>
              <a:t>Від 300 до 1000: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sz="2800" dirty="0"/>
              <a:t>Від 900 до 200.</a:t>
            </a:r>
          </a:p>
          <a:p>
            <a:pPr lvl="0"/>
            <a:r>
              <a:rPr lang="uk-UA" sz="4000" dirty="0">
                <a:latin typeface="Gabriola" panose="04040605051002020D02" pitchFamily="82" charset="0"/>
              </a:rPr>
              <a:t>Назву «Сусідів» числа: 345, 200, 832</a:t>
            </a:r>
          </a:p>
          <a:p>
            <a:pPr lvl="0"/>
            <a:r>
              <a:rPr lang="uk-UA" sz="4000" dirty="0">
                <a:latin typeface="Gabriola" panose="04040605051002020D02" pitchFamily="82" charset="0"/>
              </a:rPr>
              <a:t>Порахуй «ланцюжком» від 125 до 133, від 206 до 212</a:t>
            </a:r>
          </a:p>
        </p:txBody>
      </p:sp>
    </p:spTree>
    <p:extLst>
      <p:ext uri="{BB962C8B-B14F-4D97-AF65-F5344CB8AC3E}">
        <p14:creationId xmlns:p14="http://schemas.microsoft.com/office/powerpoint/2010/main" val="5939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" y="0"/>
            <a:ext cx="9036496" cy="687518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958164" y="116632"/>
            <a:ext cx="6409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abriola" panose="04040605051002020D02" pitchFamily="82" charset="0"/>
              </a:rPr>
              <a:t>МАЙДАН «НАВЧАЛЬНИЙ»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672850"/>
              </p:ext>
            </p:extLst>
          </p:nvPr>
        </p:nvGraphicFramePr>
        <p:xfrm>
          <a:off x="1584179" y="1039962"/>
          <a:ext cx="6648399" cy="4304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133"/>
                <a:gridCol w="2216133"/>
                <a:gridCol w="2216133"/>
              </a:tblGrid>
              <a:tr h="88604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СОТНІ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ДЕСЯТКИ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ОДИНИЦІ</a:t>
                      </a:r>
                      <a:endParaRPr lang="uk-UA" dirty="0"/>
                    </a:p>
                  </a:txBody>
                  <a:tcPr/>
                </a:tc>
              </a:tr>
              <a:tr h="886042"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/>
                        <a:t>***</a:t>
                      </a:r>
                      <a:endParaRPr lang="uk-UA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/>
                        <a:t>**</a:t>
                      </a:r>
                      <a:endParaRPr lang="uk-UA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/>
                        <a:t>****</a:t>
                      </a:r>
                      <a:endParaRPr lang="uk-UA" sz="4800" dirty="0"/>
                    </a:p>
                  </a:txBody>
                  <a:tcPr/>
                </a:tc>
              </a:tr>
              <a:tr h="886042"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/>
                        <a:t>*</a:t>
                      </a:r>
                      <a:endParaRPr lang="uk-UA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/>
                        <a:t>*</a:t>
                      </a:r>
                      <a:endParaRPr lang="uk-UA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/>
                        <a:t>****</a:t>
                      </a:r>
                      <a:endParaRPr lang="uk-UA" sz="4800" dirty="0"/>
                    </a:p>
                  </a:txBody>
                  <a:tcPr/>
                </a:tc>
              </a:tr>
              <a:tr h="801560"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/>
                        <a:t>**</a:t>
                      </a:r>
                      <a:endParaRPr lang="uk-UA" sz="4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/>
                        <a:t>****</a:t>
                      </a:r>
                      <a:endParaRPr lang="uk-UA" sz="4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560"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/>
                        <a:t>****</a:t>
                      </a:r>
                      <a:endParaRPr lang="uk-UA" sz="4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/>
                        <a:t>***</a:t>
                      </a:r>
                      <a:endParaRPr lang="uk-UA" sz="4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8199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2411760" y="384473"/>
            <a:ext cx="5721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abriola" panose="04040605051002020D02" pitchFamily="82" charset="0"/>
              </a:rPr>
              <a:t>МАЙДАН «ЗАДАЧНИЙ»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878389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3600" dirty="0" smtClean="0">
                <a:latin typeface="Gabriola" panose="04040605051002020D02" pitchFamily="82" charset="0"/>
              </a:rPr>
              <a:t>1) Скільки </a:t>
            </a:r>
            <a:r>
              <a:rPr lang="uk-UA" sz="3600" dirty="0">
                <a:latin typeface="Gabriola" panose="04040605051002020D02" pitchFamily="82" charset="0"/>
              </a:rPr>
              <a:t>сторінок набирають за 1 год. 2 оператори</a:t>
            </a:r>
            <a:r>
              <a:rPr lang="uk-UA" sz="3600" dirty="0" smtClean="0">
                <a:latin typeface="Gabriola" panose="04040605051002020D02" pitchFamily="82" charset="0"/>
              </a:rPr>
              <a:t>?</a:t>
            </a:r>
          </a:p>
          <a:p>
            <a:r>
              <a:rPr lang="uk-UA" sz="3600" dirty="0" smtClean="0">
                <a:latin typeface="Gabriola" panose="04040605051002020D02" pitchFamily="82" charset="0"/>
              </a:rPr>
              <a:t>2) </a:t>
            </a:r>
            <a:r>
              <a:rPr lang="uk-UA" sz="3600" dirty="0">
                <a:latin typeface="Gabriola" panose="04040605051002020D02" pitchFamily="82" charset="0"/>
              </a:rPr>
              <a:t>Скільки часу оператори повинні працювати разом у </a:t>
            </a:r>
            <a:r>
              <a:rPr lang="uk-UA" sz="3600" dirty="0" smtClean="0">
                <a:latin typeface="Gabriola" panose="04040605051002020D02" pitchFamily="82" charset="0"/>
              </a:rPr>
              <a:t>такому </a:t>
            </a:r>
            <a:r>
              <a:rPr lang="uk-UA" sz="3600" dirty="0">
                <a:latin typeface="Gabriola" panose="04040605051002020D02" pitchFamily="82" charset="0"/>
              </a:rPr>
              <a:t>темпі, щоб набрати 49 сторінок?</a:t>
            </a:r>
          </a:p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717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шаблон-3</Template>
  <TotalTime>184</TotalTime>
  <Words>321</Words>
  <Application>Microsoft Office PowerPoint</Application>
  <PresentationFormat>Екран (4:3)</PresentationFormat>
  <Paragraphs>103</Paragraphs>
  <Slides>14</Slides>
  <Notes>0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Gabriola</vt:lpstr>
      <vt:lpstr>Symbol</vt:lpstr>
      <vt:lpstr>Times New Roman</vt:lpstr>
      <vt:lpstr>Wingdings</vt:lpstr>
      <vt:lpstr>Тема Office</vt:lpstr>
      <vt:lpstr>МАТЕМАТИЧНА СІЧ</vt:lpstr>
      <vt:lpstr>ОРГАНІЗАЦІЙНА ЧАСТИНА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МАТЕМАТИЧНА СІЧ</dc:title>
  <dc:creator>Admin</dc:creator>
  <cp:lastModifiedBy>Admin</cp:lastModifiedBy>
  <cp:revision>15</cp:revision>
  <dcterms:created xsi:type="dcterms:W3CDTF">2016-11-24T16:01:34Z</dcterms:created>
  <dcterms:modified xsi:type="dcterms:W3CDTF">2016-11-27T17:12:53Z</dcterms:modified>
</cp:coreProperties>
</file>