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6" r:id="rId6"/>
    <p:sldId id="268" r:id="rId7"/>
    <p:sldId id="267" r:id="rId8"/>
    <p:sldId id="269" r:id="rId9"/>
    <p:sldId id="270" r:id="rId10"/>
    <p:sldId id="261" r:id="rId11"/>
    <p:sldId id="263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8" autoAdjust="0"/>
    <p:restoredTop sz="94660"/>
  </p:normalViewPr>
  <p:slideViewPr>
    <p:cSldViewPr>
      <p:cViewPr>
        <p:scale>
          <a:sx n="50" d="100"/>
          <a:sy n="50" d="100"/>
        </p:scale>
        <p:origin x="-151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54AAA91-E6F1-4CB6-971D-8BADD8B1678F}" type="datetimeFigureOut">
              <a:rPr lang="ru-RU" smtClean="0"/>
              <a:pPr/>
              <a:t>12.11.2016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1DB3815-8109-45C3-B40D-BA478F8627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10543"/>
          </a:xfrm>
        </p:spPr>
        <p:txBody>
          <a:bodyPr/>
          <a:lstStyle/>
          <a:p>
            <a:r>
              <a:rPr lang="en-US" b="1" i="1" dirty="0">
                <a:latin typeface="Algerian" pitchFamily="82" charset="0"/>
                <a:cs typeface="Aharoni" pitchFamily="2" charset="-79"/>
              </a:rPr>
              <a:t>Our endangered planet </a:t>
            </a:r>
            <a:endParaRPr lang="ru-RU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21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772816"/>
            <a:ext cx="7408333" cy="345069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I CAN SAVE THE ENVIRONMENT.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can</a:t>
            </a:r>
            <a:r>
              <a:rPr lang="ru-RU" dirty="0" smtClean="0"/>
              <a:t> </a:t>
            </a:r>
            <a:r>
              <a:rPr lang="ru-RU" dirty="0" err="1" smtClean="0"/>
              <a:t>do</a:t>
            </a:r>
            <a:r>
              <a:rPr lang="ru-RU" dirty="0" smtClean="0"/>
              <a:t> a </a:t>
            </a:r>
            <a:r>
              <a:rPr lang="ru-RU" dirty="0" err="1" smtClean="0"/>
              <a:t>lot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_____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environment</a:t>
            </a:r>
            <a:r>
              <a:rPr lang="ru-RU" dirty="0" smtClean="0"/>
              <a:t>. </a:t>
            </a:r>
            <a:r>
              <a:rPr lang="ru-RU" dirty="0" err="1" smtClean="0"/>
              <a:t>Please</a:t>
            </a:r>
            <a:r>
              <a:rPr lang="ru-RU" dirty="0" smtClean="0"/>
              <a:t>, </a:t>
            </a:r>
            <a:r>
              <a:rPr lang="ru-RU" dirty="0" err="1" smtClean="0"/>
              <a:t>remember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_______ </a:t>
            </a:r>
            <a:r>
              <a:rPr lang="ru-RU" dirty="0" err="1" smtClean="0"/>
              <a:t>the</a:t>
            </a:r>
            <a:r>
              <a:rPr lang="ru-RU" dirty="0" smtClean="0"/>
              <a:t> TV </a:t>
            </a:r>
            <a:r>
              <a:rPr lang="ru-RU" dirty="0" err="1" smtClean="0"/>
              <a:t>when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are</a:t>
            </a:r>
            <a:r>
              <a:rPr lang="ru-RU" dirty="0" smtClean="0"/>
              <a:t> </a:t>
            </a:r>
            <a:r>
              <a:rPr lang="ru-RU" dirty="0" err="1" smtClean="0"/>
              <a:t>not</a:t>
            </a:r>
            <a:r>
              <a:rPr lang="ru-RU" dirty="0" smtClean="0"/>
              <a:t> </a:t>
            </a:r>
            <a:r>
              <a:rPr lang="ru-RU" dirty="0" err="1" smtClean="0"/>
              <a:t>watching</a:t>
            </a:r>
            <a:r>
              <a:rPr lang="ru-RU" dirty="0" smtClean="0"/>
              <a:t> </a:t>
            </a:r>
            <a:r>
              <a:rPr lang="ru-RU" dirty="0" err="1" smtClean="0"/>
              <a:t>it</a:t>
            </a:r>
            <a:r>
              <a:rPr lang="ru-RU" dirty="0" smtClean="0"/>
              <a:t>. </a:t>
            </a:r>
            <a:r>
              <a:rPr lang="ru-RU" dirty="0" err="1" smtClean="0"/>
              <a:t>Don’t</a:t>
            </a:r>
            <a:r>
              <a:rPr lang="ru-RU" dirty="0" smtClean="0"/>
              <a:t> </a:t>
            </a:r>
            <a:r>
              <a:rPr lang="ru-RU" dirty="0" err="1" smtClean="0"/>
              <a:t>forget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_______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light</a:t>
            </a:r>
            <a:r>
              <a:rPr lang="ru-RU" dirty="0" smtClean="0"/>
              <a:t> </a:t>
            </a:r>
            <a:r>
              <a:rPr lang="ru-RU" dirty="0" err="1" smtClean="0"/>
              <a:t>when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leave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room</a:t>
            </a:r>
            <a:r>
              <a:rPr lang="ru-RU" dirty="0" smtClean="0"/>
              <a:t>. </a:t>
            </a:r>
            <a:r>
              <a:rPr lang="ru-RU" dirty="0" err="1" smtClean="0"/>
              <a:t>Don’t</a:t>
            </a:r>
            <a:r>
              <a:rPr lang="ru-RU" dirty="0" smtClean="0"/>
              <a:t> </a:t>
            </a:r>
            <a:r>
              <a:rPr lang="ru-RU" dirty="0" err="1" smtClean="0"/>
              <a:t>leave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refrigerator</a:t>
            </a:r>
            <a:r>
              <a:rPr lang="ru-RU" dirty="0" smtClean="0"/>
              <a:t> </a:t>
            </a:r>
            <a:r>
              <a:rPr lang="ru-RU" dirty="0" err="1" smtClean="0"/>
              <a:t>door</a:t>
            </a:r>
            <a:r>
              <a:rPr lang="ru-RU" dirty="0" smtClean="0"/>
              <a:t> _______. </a:t>
            </a:r>
            <a:r>
              <a:rPr lang="ru-RU" dirty="0" err="1" smtClean="0"/>
              <a:t>Draw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colour</a:t>
            </a:r>
            <a:r>
              <a:rPr lang="ru-RU" dirty="0" smtClean="0"/>
              <a:t> </a:t>
            </a:r>
            <a:r>
              <a:rPr lang="ru-RU" dirty="0" err="1" smtClean="0"/>
              <a:t>on</a:t>
            </a:r>
            <a:r>
              <a:rPr lang="ru-RU" dirty="0" smtClean="0"/>
              <a:t> _______ </a:t>
            </a:r>
            <a:r>
              <a:rPr lang="ru-RU" dirty="0" err="1" smtClean="0"/>
              <a:t>sides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paper</a:t>
            </a:r>
            <a:r>
              <a:rPr lang="ru-RU" dirty="0" smtClean="0"/>
              <a:t>. </a:t>
            </a:r>
            <a:r>
              <a:rPr lang="ru-RU" dirty="0" err="1" smtClean="0"/>
              <a:t>Don’t</a:t>
            </a:r>
            <a:r>
              <a:rPr lang="ru-RU" dirty="0" smtClean="0"/>
              <a:t> </a:t>
            </a:r>
            <a:r>
              <a:rPr lang="ru-RU" dirty="0" err="1" smtClean="0"/>
              <a:t>leave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water</a:t>
            </a:r>
            <a:r>
              <a:rPr lang="ru-RU" dirty="0" smtClean="0"/>
              <a:t> ______ </a:t>
            </a:r>
            <a:r>
              <a:rPr lang="ru-RU" dirty="0" err="1" smtClean="0"/>
              <a:t>when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brush</a:t>
            </a:r>
            <a:r>
              <a:rPr lang="ru-RU" dirty="0" smtClean="0"/>
              <a:t> </a:t>
            </a:r>
            <a:r>
              <a:rPr lang="ru-RU" dirty="0" err="1" smtClean="0"/>
              <a:t>your</a:t>
            </a:r>
            <a:r>
              <a:rPr lang="ru-RU" dirty="0" smtClean="0"/>
              <a:t> </a:t>
            </a:r>
            <a:r>
              <a:rPr lang="ru-RU" dirty="0" err="1" smtClean="0"/>
              <a:t>teeth</a:t>
            </a:r>
            <a:r>
              <a:rPr lang="ru-RU" dirty="0" smtClean="0"/>
              <a:t>. ______ </a:t>
            </a:r>
            <a:r>
              <a:rPr lang="ru-RU" dirty="0" err="1" smtClean="0"/>
              <a:t>plants</a:t>
            </a:r>
            <a:r>
              <a:rPr lang="ru-RU" dirty="0" smtClean="0"/>
              <a:t>, </a:t>
            </a:r>
            <a:r>
              <a:rPr lang="ru-RU" dirty="0" err="1" smtClean="0"/>
              <a:t>because</a:t>
            </a:r>
            <a:r>
              <a:rPr lang="ru-RU" dirty="0" smtClean="0"/>
              <a:t> </a:t>
            </a:r>
            <a:r>
              <a:rPr lang="ru-RU" dirty="0" err="1" smtClean="0"/>
              <a:t>plants</a:t>
            </a:r>
            <a:r>
              <a:rPr lang="ru-RU" dirty="0" smtClean="0"/>
              <a:t> </a:t>
            </a:r>
            <a:r>
              <a:rPr lang="ru-RU" dirty="0" err="1" smtClean="0"/>
              <a:t>are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lungs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our</a:t>
            </a:r>
            <a:r>
              <a:rPr lang="ru-RU" dirty="0" smtClean="0"/>
              <a:t> ________ . </a:t>
            </a:r>
            <a:r>
              <a:rPr lang="ru-RU" dirty="0" err="1" smtClean="0"/>
              <a:t>Do</a:t>
            </a:r>
            <a:r>
              <a:rPr lang="ru-RU" dirty="0" smtClean="0"/>
              <a:t> </a:t>
            </a:r>
            <a:r>
              <a:rPr lang="ru-RU" dirty="0" err="1" smtClean="0"/>
              <a:t>not</a:t>
            </a:r>
            <a:r>
              <a:rPr lang="ru-RU" dirty="0" smtClean="0"/>
              <a:t> ______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streets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yards</a:t>
            </a:r>
            <a:r>
              <a:rPr lang="ru-RU" dirty="0" smtClean="0"/>
              <a:t>.  _______ </a:t>
            </a:r>
            <a:r>
              <a:rPr lang="ru-RU" dirty="0" err="1" smtClean="0"/>
              <a:t>birds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winter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 err="1"/>
              <a:t>grow</a:t>
            </a:r>
            <a:r>
              <a:rPr lang="ru-RU" dirty="0"/>
              <a:t>,   </a:t>
            </a:r>
            <a:r>
              <a:rPr lang="ru-RU" dirty="0" err="1"/>
              <a:t>open</a:t>
            </a:r>
            <a:r>
              <a:rPr lang="ru-RU" dirty="0"/>
              <a:t>,   </a:t>
            </a:r>
            <a:r>
              <a:rPr lang="ru-RU" dirty="0" err="1"/>
              <a:t>planet</a:t>
            </a:r>
            <a:r>
              <a:rPr lang="ru-RU" dirty="0"/>
              <a:t>,   </a:t>
            </a:r>
            <a:r>
              <a:rPr lang="ru-RU" dirty="0" err="1"/>
              <a:t>both</a:t>
            </a:r>
            <a:r>
              <a:rPr lang="ru-RU" dirty="0"/>
              <a:t>,   </a:t>
            </a:r>
            <a:r>
              <a:rPr lang="ru-RU" dirty="0" err="1"/>
              <a:t>save</a:t>
            </a:r>
            <a:r>
              <a:rPr lang="ru-RU" dirty="0"/>
              <a:t>,   </a:t>
            </a:r>
            <a:r>
              <a:rPr lang="ru-RU" dirty="0" err="1"/>
              <a:t>turn</a:t>
            </a:r>
            <a:r>
              <a:rPr lang="ru-RU" dirty="0"/>
              <a:t> </a:t>
            </a:r>
            <a:r>
              <a:rPr lang="ru-RU" dirty="0" err="1"/>
              <a:t>off</a:t>
            </a:r>
            <a:r>
              <a:rPr lang="ru-RU" dirty="0"/>
              <a:t>,   </a:t>
            </a:r>
            <a:r>
              <a:rPr lang="ru-RU" dirty="0" err="1"/>
              <a:t>running</a:t>
            </a:r>
            <a:r>
              <a:rPr lang="ru-RU" dirty="0"/>
              <a:t>,   </a:t>
            </a:r>
            <a:r>
              <a:rPr lang="ru-RU" dirty="0" err="1"/>
              <a:t>switch</a:t>
            </a:r>
            <a:r>
              <a:rPr lang="ru-RU" dirty="0"/>
              <a:t> </a:t>
            </a:r>
            <a:r>
              <a:rPr lang="ru-RU" dirty="0" err="1"/>
              <a:t>off</a:t>
            </a:r>
            <a:r>
              <a:rPr lang="ru-RU" dirty="0"/>
              <a:t>,   </a:t>
            </a:r>
            <a:r>
              <a:rPr lang="ru-RU" dirty="0" err="1"/>
              <a:t>litter</a:t>
            </a:r>
            <a:r>
              <a:rPr lang="ru-RU" dirty="0"/>
              <a:t>,   </a:t>
            </a:r>
            <a:r>
              <a:rPr lang="ru-RU" dirty="0" err="1"/>
              <a:t>feed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323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can</a:t>
            </a:r>
            <a:r>
              <a:rPr lang="ru-RU" dirty="0"/>
              <a:t> </a:t>
            </a:r>
            <a:r>
              <a:rPr lang="ru-RU" dirty="0" err="1"/>
              <a:t>do</a:t>
            </a:r>
            <a:r>
              <a:rPr lang="ru-RU" dirty="0"/>
              <a:t> a </a:t>
            </a:r>
            <a:r>
              <a:rPr lang="ru-RU" dirty="0" err="1"/>
              <a:t>lot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smtClean="0"/>
              <a:t>__</a:t>
            </a:r>
            <a:r>
              <a:rPr lang="en-US" dirty="0" smtClean="0"/>
              <a:t>save</a:t>
            </a:r>
            <a:r>
              <a:rPr lang="ru-RU" dirty="0" smtClean="0"/>
              <a:t>___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environment</a:t>
            </a:r>
            <a:r>
              <a:rPr lang="ru-RU" dirty="0"/>
              <a:t>. </a:t>
            </a:r>
            <a:r>
              <a:rPr lang="ru-RU" dirty="0" err="1"/>
              <a:t>Please</a:t>
            </a:r>
            <a:r>
              <a:rPr lang="ru-RU" dirty="0"/>
              <a:t>, </a:t>
            </a:r>
            <a:r>
              <a:rPr lang="ru-RU" dirty="0" err="1"/>
              <a:t>remember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smtClean="0"/>
              <a:t>__</a:t>
            </a:r>
            <a:r>
              <a:rPr lang="en-US" dirty="0" err="1" smtClean="0"/>
              <a:t>switchoff</a:t>
            </a:r>
            <a:r>
              <a:rPr lang="ru-RU" dirty="0" smtClean="0"/>
              <a:t>_____ </a:t>
            </a:r>
            <a:r>
              <a:rPr lang="ru-RU" dirty="0" err="1"/>
              <a:t>the</a:t>
            </a:r>
            <a:r>
              <a:rPr lang="ru-RU" dirty="0"/>
              <a:t> TV </a:t>
            </a:r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not</a:t>
            </a:r>
            <a:r>
              <a:rPr lang="ru-RU" dirty="0"/>
              <a:t> </a:t>
            </a:r>
            <a:r>
              <a:rPr lang="ru-RU" dirty="0" err="1"/>
              <a:t>watching</a:t>
            </a:r>
            <a:r>
              <a:rPr lang="ru-RU" dirty="0"/>
              <a:t> </a:t>
            </a:r>
            <a:r>
              <a:rPr lang="ru-RU" dirty="0" err="1"/>
              <a:t>it</a:t>
            </a:r>
            <a:r>
              <a:rPr lang="ru-RU" dirty="0"/>
              <a:t>. </a:t>
            </a:r>
            <a:r>
              <a:rPr lang="ru-RU" dirty="0" err="1"/>
              <a:t>Don’t</a:t>
            </a:r>
            <a:r>
              <a:rPr lang="ru-RU" dirty="0"/>
              <a:t> </a:t>
            </a:r>
            <a:r>
              <a:rPr lang="ru-RU" dirty="0" err="1"/>
              <a:t>forget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smtClean="0"/>
              <a:t>_</a:t>
            </a:r>
            <a:r>
              <a:rPr lang="en-US" dirty="0" smtClean="0"/>
              <a:t>turnoff</a:t>
            </a:r>
            <a:r>
              <a:rPr lang="ru-RU" dirty="0" smtClean="0"/>
              <a:t>______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light</a:t>
            </a:r>
            <a:r>
              <a:rPr lang="ru-RU" dirty="0"/>
              <a:t> </a:t>
            </a:r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leave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room</a:t>
            </a:r>
            <a:r>
              <a:rPr lang="ru-RU" dirty="0"/>
              <a:t>. </a:t>
            </a:r>
            <a:r>
              <a:rPr lang="ru-RU" dirty="0" err="1"/>
              <a:t>Don’t</a:t>
            </a:r>
            <a:r>
              <a:rPr lang="ru-RU" dirty="0"/>
              <a:t> </a:t>
            </a:r>
            <a:r>
              <a:rPr lang="ru-RU" dirty="0" err="1"/>
              <a:t>leave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refrigerator</a:t>
            </a:r>
            <a:r>
              <a:rPr lang="ru-RU" dirty="0"/>
              <a:t> </a:t>
            </a:r>
            <a:r>
              <a:rPr lang="ru-RU" dirty="0" err="1"/>
              <a:t>door</a:t>
            </a:r>
            <a:r>
              <a:rPr lang="ru-RU" dirty="0"/>
              <a:t> </a:t>
            </a:r>
            <a:r>
              <a:rPr lang="ru-RU" dirty="0" smtClean="0"/>
              <a:t>____</a:t>
            </a:r>
            <a:r>
              <a:rPr lang="en-US" dirty="0" smtClean="0"/>
              <a:t>open</a:t>
            </a:r>
            <a:r>
              <a:rPr lang="ru-RU" dirty="0" smtClean="0"/>
              <a:t>___. </a:t>
            </a:r>
            <a:r>
              <a:rPr lang="ru-RU" dirty="0" err="1"/>
              <a:t>Draw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colour</a:t>
            </a:r>
            <a:r>
              <a:rPr lang="ru-RU" dirty="0"/>
              <a:t> </a:t>
            </a:r>
            <a:r>
              <a:rPr lang="ru-RU" dirty="0" err="1"/>
              <a:t>on</a:t>
            </a:r>
            <a:r>
              <a:rPr lang="ru-RU" dirty="0"/>
              <a:t> </a:t>
            </a:r>
            <a:r>
              <a:rPr lang="ru-RU" dirty="0" smtClean="0"/>
              <a:t>__</a:t>
            </a:r>
            <a:r>
              <a:rPr lang="en-US" dirty="0" smtClean="0"/>
              <a:t>both</a:t>
            </a:r>
            <a:r>
              <a:rPr lang="ru-RU" dirty="0" smtClean="0"/>
              <a:t>_____ </a:t>
            </a:r>
            <a:r>
              <a:rPr lang="ru-RU" dirty="0" err="1"/>
              <a:t>sides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paper</a:t>
            </a:r>
            <a:r>
              <a:rPr lang="ru-RU" dirty="0"/>
              <a:t>. </a:t>
            </a:r>
            <a:r>
              <a:rPr lang="ru-RU" dirty="0" err="1"/>
              <a:t>Don’t</a:t>
            </a:r>
            <a:r>
              <a:rPr lang="ru-RU" dirty="0"/>
              <a:t> </a:t>
            </a:r>
            <a:r>
              <a:rPr lang="ru-RU" dirty="0" err="1"/>
              <a:t>leave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water</a:t>
            </a:r>
            <a:r>
              <a:rPr lang="ru-RU" dirty="0"/>
              <a:t> </a:t>
            </a:r>
            <a:r>
              <a:rPr lang="ru-RU" dirty="0" smtClean="0"/>
              <a:t>_</a:t>
            </a:r>
            <a:r>
              <a:rPr lang="en-US" dirty="0" smtClean="0"/>
              <a:t>running</a:t>
            </a:r>
            <a:r>
              <a:rPr lang="ru-RU" dirty="0" smtClean="0"/>
              <a:t>_____ </a:t>
            </a:r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brush</a:t>
            </a:r>
            <a:r>
              <a:rPr lang="ru-RU" dirty="0"/>
              <a:t> </a:t>
            </a:r>
            <a:r>
              <a:rPr lang="ru-RU" dirty="0" err="1"/>
              <a:t>your</a:t>
            </a:r>
            <a:r>
              <a:rPr lang="ru-RU" dirty="0"/>
              <a:t> </a:t>
            </a:r>
            <a:r>
              <a:rPr lang="ru-RU" dirty="0" err="1"/>
              <a:t>teeth</a:t>
            </a:r>
            <a:r>
              <a:rPr lang="ru-RU" dirty="0"/>
              <a:t>. </a:t>
            </a:r>
            <a:r>
              <a:rPr lang="ru-RU" dirty="0" smtClean="0"/>
              <a:t>_</a:t>
            </a:r>
            <a:r>
              <a:rPr lang="en-US" dirty="0" smtClean="0"/>
              <a:t>Grow</a:t>
            </a:r>
            <a:r>
              <a:rPr lang="ru-RU" dirty="0" smtClean="0"/>
              <a:t>_____ </a:t>
            </a:r>
            <a:r>
              <a:rPr lang="ru-RU" dirty="0" err="1"/>
              <a:t>plants</a:t>
            </a:r>
            <a:r>
              <a:rPr lang="ru-RU" dirty="0"/>
              <a:t>, </a:t>
            </a:r>
            <a:r>
              <a:rPr lang="ru-RU" dirty="0" err="1"/>
              <a:t>because</a:t>
            </a:r>
            <a:r>
              <a:rPr lang="ru-RU" dirty="0"/>
              <a:t> </a:t>
            </a:r>
            <a:r>
              <a:rPr lang="ru-RU" dirty="0" err="1"/>
              <a:t>plants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lungs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our</a:t>
            </a:r>
            <a:r>
              <a:rPr lang="ru-RU" dirty="0"/>
              <a:t> </a:t>
            </a:r>
            <a:r>
              <a:rPr lang="ru-RU" dirty="0" smtClean="0"/>
              <a:t>__</a:t>
            </a:r>
            <a:r>
              <a:rPr lang="en-US" dirty="0" smtClean="0"/>
              <a:t>planet</a:t>
            </a:r>
            <a:r>
              <a:rPr lang="ru-RU" dirty="0" smtClean="0"/>
              <a:t>______ </a:t>
            </a:r>
            <a:r>
              <a:rPr lang="ru-RU" dirty="0"/>
              <a:t>. </a:t>
            </a:r>
            <a:r>
              <a:rPr lang="ru-RU" dirty="0" err="1"/>
              <a:t>Do</a:t>
            </a:r>
            <a:r>
              <a:rPr lang="ru-RU" dirty="0"/>
              <a:t> </a:t>
            </a:r>
            <a:r>
              <a:rPr lang="ru-RU" dirty="0" err="1"/>
              <a:t>not</a:t>
            </a:r>
            <a:r>
              <a:rPr lang="ru-RU" dirty="0"/>
              <a:t> </a:t>
            </a:r>
            <a:r>
              <a:rPr lang="ru-RU" dirty="0" smtClean="0"/>
              <a:t>__</a:t>
            </a:r>
            <a:r>
              <a:rPr lang="en-US" dirty="0" smtClean="0"/>
              <a:t>litter</a:t>
            </a:r>
            <a:r>
              <a:rPr lang="ru-RU" dirty="0" smtClean="0"/>
              <a:t>____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streets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yards</a:t>
            </a:r>
            <a:r>
              <a:rPr lang="ru-RU" dirty="0"/>
              <a:t>.  </a:t>
            </a:r>
            <a:r>
              <a:rPr lang="ru-RU" dirty="0" smtClean="0"/>
              <a:t>__</a:t>
            </a:r>
            <a:r>
              <a:rPr lang="en-US" dirty="0" smtClean="0"/>
              <a:t>Feed</a:t>
            </a:r>
            <a:r>
              <a:rPr lang="ru-RU" dirty="0" smtClean="0"/>
              <a:t>_____ </a:t>
            </a:r>
            <a:r>
              <a:rPr lang="ru-RU" dirty="0" err="1"/>
              <a:t>birds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winter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01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1628800"/>
            <a:ext cx="7524824" cy="4497363"/>
          </a:xfrm>
        </p:spPr>
        <p:txBody>
          <a:bodyPr>
            <a:noAutofit/>
          </a:bodyPr>
          <a:lstStyle/>
          <a:p>
            <a:r>
              <a:rPr lang="ru-RU" sz="1800" dirty="0"/>
              <a:t>1.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save</a:t>
            </a:r>
            <a:r>
              <a:rPr lang="ru-RU" sz="1800" dirty="0"/>
              <a:t> </a:t>
            </a:r>
            <a:r>
              <a:rPr lang="ru-RU" sz="1800" dirty="0" err="1"/>
              <a:t>electricity</a:t>
            </a:r>
            <a:r>
              <a:rPr lang="ru-RU" sz="1800" dirty="0"/>
              <a:t>,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save</a:t>
            </a:r>
            <a:r>
              <a:rPr lang="ru-RU" sz="1800" dirty="0"/>
              <a:t> </a:t>
            </a:r>
            <a:r>
              <a:rPr lang="ru-RU" sz="1800" dirty="0" err="1"/>
              <a:t>water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heat</a:t>
            </a:r>
            <a:r>
              <a:rPr lang="ru-RU" sz="1800" dirty="0"/>
              <a:t>.</a:t>
            </a:r>
          </a:p>
          <a:p>
            <a:r>
              <a:rPr lang="ru-RU" sz="1800" dirty="0"/>
              <a:t>2.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save</a:t>
            </a:r>
            <a:r>
              <a:rPr lang="ru-RU" sz="1800" dirty="0"/>
              <a:t> </a:t>
            </a:r>
            <a:r>
              <a:rPr lang="ru-RU" sz="1800" dirty="0" err="1"/>
              <a:t>paper</a:t>
            </a:r>
            <a:r>
              <a:rPr lang="ru-RU" sz="1800" dirty="0"/>
              <a:t>.</a:t>
            </a:r>
          </a:p>
          <a:p>
            <a:r>
              <a:rPr lang="ru-RU" sz="1800" dirty="0"/>
              <a:t>3.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write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draw</a:t>
            </a:r>
            <a:r>
              <a:rPr lang="ru-RU" sz="1800" dirty="0"/>
              <a:t> </a:t>
            </a:r>
            <a:r>
              <a:rPr lang="ru-RU" sz="1800" dirty="0" err="1"/>
              <a:t>on</a:t>
            </a:r>
            <a:r>
              <a:rPr lang="ru-RU" sz="1800" dirty="0"/>
              <a:t> </a:t>
            </a:r>
            <a:r>
              <a:rPr lang="ru-RU" sz="1800" dirty="0" err="1"/>
              <a:t>both</a:t>
            </a:r>
            <a:r>
              <a:rPr lang="ru-RU" sz="1800" dirty="0"/>
              <a:t> </a:t>
            </a:r>
            <a:r>
              <a:rPr lang="ru-RU" sz="1800" dirty="0" err="1"/>
              <a:t>sides</a:t>
            </a:r>
            <a:r>
              <a:rPr lang="ru-RU" sz="1800" dirty="0"/>
              <a:t> </a:t>
            </a:r>
            <a:r>
              <a:rPr lang="ru-RU" sz="1800" dirty="0" err="1"/>
              <a:t>of</a:t>
            </a:r>
            <a:r>
              <a:rPr lang="ru-RU" sz="1800" dirty="0"/>
              <a:t> </a:t>
            </a:r>
            <a:r>
              <a:rPr lang="ru-RU" sz="1800" dirty="0" err="1"/>
              <a:t>paper</a:t>
            </a:r>
            <a:r>
              <a:rPr lang="ru-RU" sz="1800" dirty="0"/>
              <a:t>.</a:t>
            </a:r>
          </a:p>
          <a:p>
            <a:r>
              <a:rPr lang="ru-RU" sz="1800" dirty="0"/>
              <a:t>4.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ride</a:t>
            </a:r>
            <a:r>
              <a:rPr lang="ru-RU" sz="1800" dirty="0"/>
              <a:t> </a:t>
            </a:r>
            <a:r>
              <a:rPr lang="ru-RU" sz="1800" dirty="0" err="1"/>
              <a:t>bikes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use</a:t>
            </a:r>
            <a:r>
              <a:rPr lang="ru-RU" sz="1800" dirty="0"/>
              <a:t> </a:t>
            </a:r>
            <a:r>
              <a:rPr lang="ru-RU" sz="1800" dirty="0" err="1"/>
              <a:t>mass</a:t>
            </a:r>
            <a:r>
              <a:rPr lang="ru-RU" sz="1800" dirty="0"/>
              <a:t> </a:t>
            </a:r>
            <a:r>
              <a:rPr lang="ru-RU" sz="1800" dirty="0" err="1"/>
              <a:t>transport</a:t>
            </a:r>
            <a:r>
              <a:rPr lang="ru-RU" sz="1800" dirty="0"/>
              <a:t>.</a:t>
            </a:r>
          </a:p>
          <a:p>
            <a:r>
              <a:rPr lang="ru-RU" sz="1800" dirty="0"/>
              <a:t>5.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not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litter</a:t>
            </a:r>
            <a:r>
              <a:rPr lang="ru-RU" sz="1800" dirty="0"/>
              <a:t> </a:t>
            </a:r>
            <a:r>
              <a:rPr lang="ru-RU" sz="1800" dirty="0" err="1"/>
              <a:t>our</a:t>
            </a:r>
            <a:r>
              <a:rPr lang="ru-RU" sz="1800" dirty="0"/>
              <a:t> </a:t>
            </a:r>
            <a:r>
              <a:rPr lang="ru-RU" sz="1800" dirty="0" err="1"/>
              <a:t>streets</a:t>
            </a:r>
            <a:r>
              <a:rPr lang="ru-RU" sz="1800" dirty="0"/>
              <a:t>, </a:t>
            </a:r>
            <a:r>
              <a:rPr lang="ru-RU" sz="1800" dirty="0" err="1"/>
              <a:t>rivers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forests</a:t>
            </a:r>
            <a:r>
              <a:rPr lang="ru-RU" sz="1800" dirty="0"/>
              <a:t>.</a:t>
            </a:r>
          </a:p>
          <a:p>
            <a:r>
              <a:rPr lang="ru-RU" sz="1800" dirty="0"/>
              <a:t>6.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clean</a:t>
            </a:r>
            <a:r>
              <a:rPr lang="ru-RU" sz="1800" dirty="0"/>
              <a:t> </a:t>
            </a:r>
            <a:r>
              <a:rPr lang="ru-RU" sz="1800" dirty="0" err="1"/>
              <a:t>up</a:t>
            </a:r>
            <a:r>
              <a:rPr lang="ru-RU" sz="1800" dirty="0"/>
              <a:t> </a:t>
            </a:r>
            <a:r>
              <a:rPr lang="ru-RU" sz="1800" dirty="0" err="1"/>
              <a:t>after</a:t>
            </a:r>
            <a:r>
              <a:rPr lang="ru-RU" sz="1800" dirty="0"/>
              <a:t> </a:t>
            </a:r>
            <a:r>
              <a:rPr lang="ru-RU" sz="1800" dirty="0" err="1"/>
              <a:t>picnics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playing</a:t>
            </a:r>
            <a:r>
              <a:rPr lang="ru-RU" sz="1800" dirty="0"/>
              <a:t> </a:t>
            </a:r>
            <a:r>
              <a:rPr lang="ru-RU" sz="1800" dirty="0" err="1"/>
              <a:t>outdoors</a:t>
            </a:r>
            <a:r>
              <a:rPr lang="ru-RU" sz="1800" dirty="0"/>
              <a:t>.</a:t>
            </a:r>
          </a:p>
          <a:p>
            <a:r>
              <a:rPr lang="ru-RU" sz="1800" dirty="0"/>
              <a:t>7.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plant</a:t>
            </a:r>
            <a:r>
              <a:rPr lang="ru-RU" sz="1800" dirty="0"/>
              <a:t> </a:t>
            </a:r>
            <a:r>
              <a:rPr lang="ru-RU" sz="1800" dirty="0" err="1"/>
              <a:t>trees</a:t>
            </a:r>
            <a:r>
              <a:rPr lang="ru-RU" sz="1800" dirty="0"/>
              <a:t>, </a:t>
            </a:r>
            <a:r>
              <a:rPr lang="ru-RU" sz="1800" dirty="0" err="1"/>
              <a:t>flowers</a:t>
            </a:r>
            <a:r>
              <a:rPr lang="ru-RU" sz="1800" dirty="0"/>
              <a:t>.</a:t>
            </a:r>
          </a:p>
          <a:p>
            <a:r>
              <a:rPr lang="ru-RU" sz="1800" dirty="0"/>
              <a:t>8.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not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cut</a:t>
            </a:r>
            <a:r>
              <a:rPr lang="ru-RU" sz="1800" dirty="0"/>
              <a:t> </a:t>
            </a:r>
            <a:r>
              <a:rPr lang="ru-RU" sz="1800" dirty="0" err="1"/>
              <a:t>down</a:t>
            </a:r>
            <a:r>
              <a:rPr lang="ru-RU" sz="1800" dirty="0"/>
              <a:t> </a:t>
            </a:r>
            <a:r>
              <a:rPr lang="ru-RU" sz="1800" dirty="0" err="1"/>
              <a:t>trees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bushes</a:t>
            </a:r>
            <a:r>
              <a:rPr lang="ru-RU" sz="1800" dirty="0"/>
              <a:t>.</a:t>
            </a:r>
          </a:p>
          <a:p>
            <a:r>
              <a:rPr lang="ru-RU" sz="1800" dirty="0"/>
              <a:t>9.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eat</a:t>
            </a:r>
            <a:r>
              <a:rPr lang="ru-RU" sz="1800" dirty="0"/>
              <a:t> </a:t>
            </a:r>
            <a:r>
              <a:rPr lang="ru-RU" sz="1800" dirty="0" err="1"/>
              <a:t>less</a:t>
            </a:r>
            <a:r>
              <a:rPr lang="ru-RU" sz="1800" dirty="0"/>
              <a:t> </a:t>
            </a:r>
            <a:r>
              <a:rPr lang="ru-RU" sz="1800" dirty="0" err="1"/>
              <a:t>meat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stop</a:t>
            </a:r>
            <a:r>
              <a:rPr lang="ru-RU" sz="1800" dirty="0"/>
              <a:t> </a:t>
            </a:r>
            <a:r>
              <a:rPr lang="ru-RU" sz="1800" dirty="0" err="1"/>
              <a:t>killing</a:t>
            </a:r>
            <a:r>
              <a:rPr lang="ru-RU" sz="1800" dirty="0"/>
              <a:t> </a:t>
            </a:r>
            <a:r>
              <a:rPr lang="ru-RU" sz="1800" dirty="0" err="1"/>
              <a:t>of</a:t>
            </a:r>
            <a:r>
              <a:rPr lang="ru-RU" sz="1800" dirty="0"/>
              <a:t> </a:t>
            </a:r>
            <a:r>
              <a:rPr lang="ru-RU" sz="1800" dirty="0" err="1"/>
              <a:t>the</a:t>
            </a:r>
            <a:r>
              <a:rPr lang="ru-RU" sz="1800" dirty="0"/>
              <a:t> </a:t>
            </a:r>
            <a:r>
              <a:rPr lang="ru-RU" sz="1800" dirty="0" err="1"/>
              <a:t>animals</a:t>
            </a:r>
            <a:r>
              <a:rPr lang="ru-RU" sz="1800" dirty="0"/>
              <a:t>.</a:t>
            </a:r>
          </a:p>
          <a:p>
            <a:r>
              <a:rPr lang="ru-RU" sz="1800" dirty="0"/>
              <a:t>10.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reuse</a:t>
            </a:r>
            <a:r>
              <a:rPr lang="ru-RU" sz="1800" dirty="0"/>
              <a:t> </a:t>
            </a:r>
            <a:r>
              <a:rPr lang="ru-RU" sz="1800" dirty="0" err="1"/>
              <a:t>things</a:t>
            </a:r>
            <a:r>
              <a:rPr lang="ru-RU" sz="1800" dirty="0"/>
              <a:t>.</a:t>
            </a:r>
          </a:p>
          <a:p>
            <a:r>
              <a:rPr lang="ru-RU" sz="1800" dirty="0"/>
              <a:t>11.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feed</a:t>
            </a:r>
            <a:r>
              <a:rPr lang="ru-RU" sz="1800" dirty="0"/>
              <a:t> </a:t>
            </a:r>
            <a:r>
              <a:rPr lang="ru-RU" sz="1800" dirty="0" err="1"/>
              <a:t>birds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animals</a:t>
            </a:r>
            <a:r>
              <a:rPr lang="ru-RU" sz="1800" dirty="0"/>
              <a:t> </a:t>
            </a:r>
            <a:r>
              <a:rPr lang="ru-RU" sz="1800" dirty="0" err="1"/>
              <a:t>in</a:t>
            </a:r>
            <a:r>
              <a:rPr lang="ru-RU" sz="1800" dirty="0"/>
              <a:t> </a:t>
            </a:r>
            <a:r>
              <a:rPr lang="ru-RU" sz="1800" dirty="0" err="1"/>
              <a:t>winter</a:t>
            </a:r>
            <a:r>
              <a:rPr lang="ru-RU" sz="1800" dirty="0"/>
              <a:t>.</a:t>
            </a:r>
          </a:p>
          <a:p>
            <a:r>
              <a:rPr lang="ru-RU" sz="1800" dirty="0"/>
              <a:t>12.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not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pick</a:t>
            </a:r>
            <a:r>
              <a:rPr lang="ru-RU" sz="1800" dirty="0"/>
              <a:t> </a:t>
            </a:r>
            <a:r>
              <a:rPr lang="ru-RU" sz="1800" dirty="0" err="1"/>
              <a:t>forest</a:t>
            </a:r>
            <a:r>
              <a:rPr lang="ru-RU" sz="1800" dirty="0"/>
              <a:t> </a:t>
            </a:r>
            <a:r>
              <a:rPr lang="ru-RU" sz="1800" dirty="0" err="1"/>
              <a:t>flowers</a:t>
            </a:r>
            <a:r>
              <a:rPr lang="ru-RU" sz="1800" dirty="0"/>
              <a:t>.</a:t>
            </a:r>
          </a:p>
          <a:p>
            <a:r>
              <a:rPr lang="ru-RU" sz="1800" dirty="0"/>
              <a:t>13.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not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pollute</a:t>
            </a:r>
            <a:r>
              <a:rPr lang="ru-RU" sz="1800" dirty="0"/>
              <a:t> </a:t>
            </a:r>
            <a:r>
              <a:rPr lang="ru-RU" sz="1800" dirty="0" err="1"/>
              <a:t>our</a:t>
            </a:r>
            <a:r>
              <a:rPr lang="ru-RU" sz="1800" dirty="0"/>
              <a:t> </a:t>
            </a:r>
            <a:r>
              <a:rPr lang="ru-RU" sz="1800" dirty="0" err="1"/>
              <a:t>river</a:t>
            </a:r>
            <a:r>
              <a:rPr lang="ru-RU" sz="1800" dirty="0"/>
              <a:t>.</a:t>
            </a:r>
          </a:p>
          <a:p>
            <a:r>
              <a:rPr lang="ru-RU" sz="1800" dirty="0"/>
              <a:t>14. I </a:t>
            </a:r>
            <a:r>
              <a:rPr lang="ru-RU" sz="1800" dirty="0" err="1"/>
              <a:t>promise</a:t>
            </a:r>
            <a:r>
              <a:rPr lang="ru-RU" sz="1800" dirty="0"/>
              <a:t> </a:t>
            </a:r>
            <a:r>
              <a:rPr lang="ru-RU" sz="1800" dirty="0" err="1"/>
              <a:t>not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leave</a:t>
            </a:r>
            <a:r>
              <a:rPr lang="ru-RU" sz="1800" dirty="0"/>
              <a:t> a </a:t>
            </a:r>
            <a:r>
              <a:rPr lang="ru-RU" sz="1800" dirty="0" err="1"/>
              <a:t>fire</a:t>
            </a:r>
            <a:r>
              <a:rPr lang="ru-RU" sz="1800" dirty="0"/>
              <a:t> </a:t>
            </a:r>
            <a:r>
              <a:rPr lang="ru-RU" sz="1800" dirty="0" err="1"/>
              <a:t>in</a:t>
            </a:r>
            <a:r>
              <a:rPr lang="ru-RU" sz="1800" dirty="0"/>
              <a:t> </a:t>
            </a:r>
            <a:r>
              <a:rPr lang="ru-RU" sz="1800" dirty="0" err="1"/>
              <a:t>the</a:t>
            </a:r>
            <a:r>
              <a:rPr lang="ru-RU" sz="1800" dirty="0"/>
              <a:t> </a:t>
            </a:r>
            <a:r>
              <a:rPr lang="ru-RU" sz="1800" dirty="0" err="1"/>
              <a:t>forest</a:t>
            </a:r>
            <a:r>
              <a:rPr lang="ru-RU" sz="1800" dirty="0"/>
              <a:t>.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820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2900" dirty="0">
                <a:latin typeface="Arial Black" pitchFamily="34" charset="0"/>
              </a:rPr>
              <a:t>I </a:t>
            </a:r>
            <a:r>
              <a:rPr lang="ru-RU" sz="2900" dirty="0" err="1">
                <a:latin typeface="Arial Black" pitchFamily="34" charset="0"/>
              </a:rPr>
              <a:t>see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trees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of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green</a:t>
            </a:r>
            <a:r>
              <a:rPr lang="ru-RU" sz="2900" dirty="0">
                <a:latin typeface="Arial Black" pitchFamily="34" charset="0"/>
              </a:rPr>
              <a:t>, </a:t>
            </a:r>
            <a:r>
              <a:rPr lang="ru-RU" sz="2900" dirty="0" err="1">
                <a:latin typeface="Arial Black" pitchFamily="34" charset="0"/>
              </a:rPr>
              <a:t>red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roses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too</a:t>
            </a:r>
            <a:r>
              <a:rPr lang="ru-RU" sz="2900" dirty="0">
                <a:latin typeface="Arial Black" pitchFamily="34" charset="0"/>
              </a:rPr>
              <a:t> </a:t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>
                <a:latin typeface="Arial Black" pitchFamily="34" charset="0"/>
              </a:rPr>
              <a:t>I </a:t>
            </a:r>
            <a:r>
              <a:rPr lang="ru-RU" sz="2900" dirty="0" err="1">
                <a:latin typeface="Arial Black" pitchFamily="34" charset="0"/>
              </a:rPr>
              <a:t>see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them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bloom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for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me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and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you</a:t>
            </a:r>
            <a:r>
              <a:rPr lang="ru-RU" sz="2900" dirty="0">
                <a:latin typeface="Arial Black" pitchFamily="34" charset="0"/>
              </a:rPr>
              <a:t> </a:t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 err="1">
                <a:latin typeface="Arial Black" pitchFamily="34" charset="0"/>
              </a:rPr>
              <a:t>And</a:t>
            </a:r>
            <a:r>
              <a:rPr lang="ru-RU" sz="2900" dirty="0">
                <a:latin typeface="Arial Black" pitchFamily="34" charset="0"/>
              </a:rPr>
              <a:t> I </a:t>
            </a:r>
            <a:r>
              <a:rPr lang="ru-RU" sz="2900" dirty="0" err="1">
                <a:latin typeface="Arial Black" pitchFamily="34" charset="0"/>
              </a:rPr>
              <a:t>think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to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myself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what</a:t>
            </a:r>
            <a:r>
              <a:rPr lang="ru-RU" sz="2900" dirty="0">
                <a:latin typeface="Arial Black" pitchFamily="34" charset="0"/>
              </a:rPr>
              <a:t> a </a:t>
            </a:r>
            <a:r>
              <a:rPr lang="ru-RU" sz="2900" dirty="0" err="1">
                <a:latin typeface="Arial Black" pitchFamily="34" charset="0"/>
              </a:rPr>
              <a:t>wonderful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world</a:t>
            </a:r>
            <a:r>
              <a:rPr lang="ru-RU" sz="2900" dirty="0">
                <a:latin typeface="Arial Black" pitchFamily="34" charset="0"/>
              </a:rPr>
              <a:t>.</a:t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>
                <a:latin typeface="Arial Black" pitchFamily="34" charset="0"/>
              </a:rPr>
              <a:t/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>
                <a:latin typeface="Arial Black" pitchFamily="34" charset="0"/>
              </a:rPr>
              <a:t>I </a:t>
            </a:r>
            <a:r>
              <a:rPr lang="ru-RU" sz="2900" dirty="0" err="1">
                <a:latin typeface="Arial Black" pitchFamily="34" charset="0"/>
              </a:rPr>
              <a:t>see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skies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of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blue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and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clouds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of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white</a:t>
            </a:r>
            <a:r>
              <a:rPr lang="ru-RU" sz="2900" dirty="0">
                <a:latin typeface="Arial Black" pitchFamily="34" charset="0"/>
              </a:rPr>
              <a:t/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 err="1">
                <a:latin typeface="Arial Black" pitchFamily="34" charset="0"/>
              </a:rPr>
              <a:t>The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bright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blessed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day</a:t>
            </a:r>
            <a:r>
              <a:rPr lang="ru-RU" sz="2900" dirty="0">
                <a:latin typeface="Arial Black" pitchFamily="34" charset="0"/>
              </a:rPr>
              <a:t>, </a:t>
            </a:r>
            <a:r>
              <a:rPr lang="ru-RU" sz="2900" dirty="0" err="1">
                <a:latin typeface="Arial Black" pitchFamily="34" charset="0"/>
              </a:rPr>
              <a:t>the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dark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sacred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night</a:t>
            </a:r>
            <a:r>
              <a:rPr lang="ru-RU" sz="2900" dirty="0">
                <a:latin typeface="Arial Black" pitchFamily="34" charset="0"/>
              </a:rPr>
              <a:t/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 err="1">
                <a:latin typeface="Arial Black" pitchFamily="34" charset="0"/>
              </a:rPr>
              <a:t>And</a:t>
            </a:r>
            <a:r>
              <a:rPr lang="ru-RU" sz="2900" dirty="0">
                <a:latin typeface="Arial Black" pitchFamily="34" charset="0"/>
              </a:rPr>
              <a:t> I </a:t>
            </a:r>
            <a:r>
              <a:rPr lang="ru-RU" sz="2900" dirty="0" err="1">
                <a:latin typeface="Arial Black" pitchFamily="34" charset="0"/>
              </a:rPr>
              <a:t>think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to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myself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what</a:t>
            </a:r>
            <a:r>
              <a:rPr lang="ru-RU" sz="2900" dirty="0">
                <a:latin typeface="Arial Black" pitchFamily="34" charset="0"/>
              </a:rPr>
              <a:t> a </a:t>
            </a:r>
            <a:r>
              <a:rPr lang="ru-RU" sz="2900" dirty="0" err="1">
                <a:latin typeface="Arial Black" pitchFamily="34" charset="0"/>
              </a:rPr>
              <a:t>wonderful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world</a:t>
            </a:r>
            <a:r>
              <a:rPr lang="ru-RU" sz="2900" dirty="0">
                <a:latin typeface="Arial Black" pitchFamily="34" charset="0"/>
              </a:rPr>
              <a:t>. </a:t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>
                <a:latin typeface="Arial Black" pitchFamily="34" charset="0"/>
              </a:rPr>
              <a:t/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 err="1">
                <a:latin typeface="Arial Black" pitchFamily="34" charset="0"/>
              </a:rPr>
              <a:t>The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colors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of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the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rainbow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so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pretty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in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the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sky</a:t>
            </a:r>
            <a:r>
              <a:rPr lang="ru-RU" sz="2900" dirty="0">
                <a:latin typeface="Arial Black" pitchFamily="34" charset="0"/>
              </a:rPr>
              <a:t/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 err="1">
                <a:latin typeface="Arial Black" pitchFamily="34" charset="0"/>
              </a:rPr>
              <a:t>Are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also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on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the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faces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of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people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going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by</a:t>
            </a:r>
            <a:r>
              <a:rPr lang="ru-RU" sz="2900" dirty="0">
                <a:latin typeface="Arial Black" pitchFamily="34" charset="0"/>
              </a:rPr>
              <a:t/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>
                <a:latin typeface="Arial Black" pitchFamily="34" charset="0"/>
              </a:rPr>
              <a:t>I </a:t>
            </a:r>
            <a:r>
              <a:rPr lang="ru-RU" sz="2900" dirty="0" err="1">
                <a:latin typeface="Arial Black" pitchFamily="34" charset="0"/>
              </a:rPr>
              <a:t>see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friends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shaking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hands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saying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how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do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you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do</a:t>
            </a:r>
            <a:r>
              <a:rPr lang="ru-RU" sz="2900" dirty="0">
                <a:latin typeface="Arial Black" pitchFamily="34" charset="0"/>
              </a:rPr>
              <a:t> </a:t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 err="1">
                <a:latin typeface="Arial Black" pitchFamily="34" charset="0"/>
              </a:rPr>
              <a:t>They're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really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saying</a:t>
            </a:r>
            <a:r>
              <a:rPr lang="ru-RU" sz="2900" dirty="0">
                <a:latin typeface="Arial Black" pitchFamily="34" charset="0"/>
              </a:rPr>
              <a:t> I </a:t>
            </a:r>
            <a:r>
              <a:rPr lang="ru-RU" sz="2900" dirty="0" err="1">
                <a:latin typeface="Arial Black" pitchFamily="34" charset="0"/>
              </a:rPr>
              <a:t>love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you</a:t>
            </a:r>
            <a:r>
              <a:rPr lang="ru-RU" sz="2900" dirty="0">
                <a:latin typeface="Arial Black" pitchFamily="34" charset="0"/>
              </a:rPr>
              <a:t>. </a:t>
            </a:r>
          </a:p>
          <a:p>
            <a:pPr marL="0" indent="0">
              <a:buNone/>
            </a:pPr>
            <a:r>
              <a:rPr lang="ru-RU" sz="2900" dirty="0">
                <a:latin typeface="Arial Black" pitchFamily="34" charset="0"/>
              </a:rPr>
              <a:t/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>
                <a:latin typeface="Arial Black" pitchFamily="34" charset="0"/>
              </a:rPr>
              <a:t>I </a:t>
            </a:r>
            <a:r>
              <a:rPr lang="ru-RU" sz="2900" dirty="0" err="1">
                <a:latin typeface="Arial Black" pitchFamily="34" charset="0"/>
              </a:rPr>
              <a:t>hear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babies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cry</a:t>
            </a:r>
            <a:r>
              <a:rPr lang="ru-RU" sz="2900" dirty="0">
                <a:latin typeface="Arial Black" pitchFamily="34" charset="0"/>
              </a:rPr>
              <a:t>, I </a:t>
            </a:r>
            <a:r>
              <a:rPr lang="ru-RU" sz="2900" dirty="0" err="1">
                <a:latin typeface="Arial Black" pitchFamily="34" charset="0"/>
              </a:rPr>
              <a:t>watch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them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grow</a:t>
            </a:r>
            <a:endParaRPr lang="ru-RU" sz="2900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2900" dirty="0" err="1">
                <a:latin typeface="Arial Black" pitchFamily="34" charset="0"/>
              </a:rPr>
              <a:t>They'll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learn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much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more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than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I'll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never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know</a:t>
            </a:r>
            <a:r>
              <a:rPr lang="ru-RU" sz="2900" dirty="0">
                <a:latin typeface="Arial Black" pitchFamily="34" charset="0"/>
              </a:rPr>
              <a:t> </a:t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 err="1">
                <a:latin typeface="Arial Black" pitchFamily="34" charset="0"/>
              </a:rPr>
              <a:t>And</a:t>
            </a:r>
            <a:r>
              <a:rPr lang="ru-RU" sz="2900" dirty="0">
                <a:latin typeface="Arial Black" pitchFamily="34" charset="0"/>
              </a:rPr>
              <a:t> I </a:t>
            </a:r>
            <a:r>
              <a:rPr lang="ru-RU" sz="2900" dirty="0" err="1">
                <a:latin typeface="Arial Black" pitchFamily="34" charset="0"/>
              </a:rPr>
              <a:t>think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to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myself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what</a:t>
            </a:r>
            <a:r>
              <a:rPr lang="ru-RU" sz="2900" dirty="0">
                <a:latin typeface="Arial Black" pitchFamily="34" charset="0"/>
              </a:rPr>
              <a:t> a </a:t>
            </a:r>
            <a:r>
              <a:rPr lang="ru-RU" sz="2900" dirty="0" err="1">
                <a:latin typeface="Arial Black" pitchFamily="34" charset="0"/>
              </a:rPr>
              <a:t>wonderful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world</a:t>
            </a:r>
            <a:r>
              <a:rPr lang="ru-RU" sz="2900" dirty="0">
                <a:latin typeface="Arial Black" pitchFamily="34" charset="0"/>
              </a:rPr>
              <a:t>.</a:t>
            </a:r>
            <a:br>
              <a:rPr lang="ru-RU" sz="2900" dirty="0">
                <a:latin typeface="Arial Black" pitchFamily="34" charset="0"/>
              </a:rPr>
            </a:br>
            <a:r>
              <a:rPr lang="ru-RU" sz="2900" dirty="0" err="1">
                <a:latin typeface="Arial Black" pitchFamily="34" charset="0"/>
              </a:rPr>
              <a:t>Yes</a:t>
            </a:r>
            <a:r>
              <a:rPr lang="ru-RU" sz="2900" dirty="0">
                <a:latin typeface="Arial Black" pitchFamily="34" charset="0"/>
              </a:rPr>
              <a:t>, I </a:t>
            </a:r>
            <a:r>
              <a:rPr lang="ru-RU" sz="2900" dirty="0" err="1">
                <a:latin typeface="Arial Black" pitchFamily="34" charset="0"/>
              </a:rPr>
              <a:t>think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to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myself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what</a:t>
            </a:r>
            <a:r>
              <a:rPr lang="ru-RU" sz="2900" dirty="0">
                <a:latin typeface="Arial Black" pitchFamily="34" charset="0"/>
              </a:rPr>
              <a:t> a </a:t>
            </a:r>
            <a:r>
              <a:rPr lang="ru-RU" sz="2900" dirty="0" err="1">
                <a:latin typeface="Arial Black" pitchFamily="34" charset="0"/>
              </a:rPr>
              <a:t>wonderful</a:t>
            </a:r>
            <a:r>
              <a:rPr lang="ru-RU" sz="2900" dirty="0">
                <a:latin typeface="Arial Black" pitchFamily="34" charset="0"/>
              </a:rPr>
              <a:t> </a:t>
            </a:r>
            <a:r>
              <a:rPr lang="ru-RU" sz="2900" dirty="0" err="1">
                <a:latin typeface="Arial Black" pitchFamily="34" charset="0"/>
              </a:rPr>
              <a:t>world</a:t>
            </a:r>
            <a:r>
              <a:rPr lang="ru-RU" sz="2900" dirty="0">
                <a:latin typeface="Arial Black" pitchFamily="34" charset="0"/>
              </a:rPr>
              <a:t>. </a:t>
            </a:r>
          </a:p>
          <a:p>
            <a:pPr marL="0" indent="0">
              <a:buNone/>
            </a:pPr>
            <a:r>
              <a:rPr lang="uk-UA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lephant" pitchFamily="18" charset="0"/>
              </a:rPr>
              <a:t>A Wonderful world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746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Earth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7822" y="2674938"/>
            <a:ext cx="4656293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9515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>
                <a:latin typeface="Franklin Gothic Heavy" pitchFamily="34" charset="0"/>
              </a:rPr>
              <a:t>What</a:t>
            </a:r>
            <a:r>
              <a:rPr lang="ru-RU" sz="2000" dirty="0" smtClean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is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the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Earth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like</a:t>
            </a:r>
            <a:r>
              <a:rPr lang="ru-RU" sz="2000" dirty="0">
                <a:latin typeface="Franklin Gothic Heavy" pitchFamily="34" charset="0"/>
              </a:rPr>
              <a:t>?</a:t>
            </a:r>
          </a:p>
          <a:p>
            <a:r>
              <a:rPr lang="ru-RU" sz="2000" dirty="0" err="1" smtClean="0">
                <a:latin typeface="Franklin Gothic Heavy" pitchFamily="34" charset="0"/>
              </a:rPr>
              <a:t>What</a:t>
            </a:r>
            <a:r>
              <a:rPr lang="ru-RU" sz="2000" dirty="0" smtClean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is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there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on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the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Earth</a:t>
            </a:r>
            <a:r>
              <a:rPr lang="ru-RU" sz="2000" dirty="0">
                <a:latin typeface="Franklin Gothic Heavy" pitchFamily="34" charset="0"/>
              </a:rPr>
              <a:t>?</a:t>
            </a:r>
          </a:p>
          <a:p>
            <a:r>
              <a:rPr lang="ru-RU" sz="2000" dirty="0" err="1" smtClean="0">
                <a:latin typeface="Franklin Gothic Heavy" pitchFamily="34" charset="0"/>
              </a:rPr>
              <a:t>Who</a:t>
            </a:r>
            <a:r>
              <a:rPr lang="ru-RU" sz="2000" dirty="0" smtClean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lives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on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the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Earth</a:t>
            </a:r>
            <a:r>
              <a:rPr lang="ru-RU" sz="2000" dirty="0">
                <a:latin typeface="Franklin Gothic Heavy" pitchFamily="34" charset="0"/>
              </a:rPr>
              <a:t>?</a:t>
            </a:r>
          </a:p>
          <a:p>
            <a:r>
              <a:rPr lang="ru-RU" sz="2000" dirty="0" err="1" smtClean="0">
                <a:latin typeface="Franklin Gothic Heavy" pitchFamily="34" charset="0"/>
              </a:rPr>
              <a:t>What</a:t>
            </a:r>
            <a:r>
              <a:rPr lang="ru-RU" sz="2000" dirty="0" smtClean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are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the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problems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of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our</a:t>
            </a:r>
            <a:r>
              <a:rPr lang="ru-RU" sz="2000" dirty="0">
                <a:latin typeface="Franklin Gothic Heavy" pitchFamily="34" charset="0"/>
              </a:rPr>
              <a:t> </a:t>
            </a:r>
            <a:r>
              <a:rPr lang="ru-RU" sz="2000" dirty="0" err="1">
                <a:latin typeface="Franklin Gothic Heavy" pitchFamily="34" charset="0"/>
              </a:rPr>
              <a:t>planet</a:t>
            </a:r>
            <a:r>
              <a:rPr lang="ru-RU" sz="2000" dirty="0">
                <a:latin typeface="Franklin Gothic Heavy" pitchFamily="34" charset="0"/>
              </a:rPr>
              <a:t>?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90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67833" y="1575404"/>
            <a:ext cx="7408333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Air </a:t>
            </a:r>
            <a:r>
              <a:rPr lang="en-US" dirty="0"/>
              <a:t>pollution</a:t>
            </a:r>
            <a:br>
              <a:rPr lang="en-US" dirty="0"/>
            </a:br>
            <a:r>
              <a:rPr lang="en-US" dirty="0"/>
              <a:t>How to help?</a:t>
            </a:r>
            <a:br>
              <a:rPr lang="en-US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64096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2434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>Water pollution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How to help?</a:t>
            </a:r>
            <a:br>
              <a:rPr lang="en-US" dirty="0"/>
            </a:b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640960" cy="460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1466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67833" y="2348880"/>
            <a:ext cx="7408333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Land </a:t>
            </a:r>
            <a:r>
              <a:rPr lang="en-US" dirty="0"/>
              <a:t>pollution</a:t>
            </a:r>
            <a:br>
              <a:rPr lang="en-US" dirty="0"/>
            </a:br>
            <a:r>
              <a:rPr lang="en-US" dirty="0"/>
              <a:t>How to help?</a:t>
            </a:r>
            <a:br>
              <a:rPr lang="en-US" dirty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8712968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3330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3648" y="2636912"/>
            <a:ext cx="6444704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en-US" dirty="0" smtClean="0"/>
              <a:t>Cutting down the trees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How to help?</a:t>
            </a:r>
            <a:br>
              <a:rPr lang="en-US" dirty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44824"/>
            <a:ext cx="8712968" cy="441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9095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Animals in danger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How to help?</a:t>
            </a:r>
            <a:br>
              <a:rPr lang="en-US" dirty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62088"/>
            <a:ext cx="8712968" cy="484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823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1944</TotalTime>
  <Words>418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Our endangered planet </vt:lpstr>
      <vt:lpstr>A Wonderful world</vt:lpstr>
      <vt:lpstr>Our Earth </vt:lpstr>
      <vt:lpstr>Слайд 4</vt:lpstr>
      <vt:lpstr>  Air pollution How to help? </vt:lpstr>
      <vt:lpstr> Water pollution How to help? </vt:lpstr>
      <vt:lpstr> Land pollution How to help? </vt:lpstr>
      <vt:lpstr>  Cutting down the trees How to help? </vt:lpstr>
      <vt:lpstr>Animals in danger How to help? 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endangered planet</dc:title>
  <dc:creator>Home</dc:creator>
  <cp:lastModifiedBy>1</cp:lastModifiedBy>
  <cp:revision>20</cp:revision>
  <dcterms:created xsi:type="dcterms:W3CDTF">2014-02-01T18:29:07Z</dcterms:created>
  <dcterms:modified xsi:type="dcterms:W3CDTF">2016-11-12T18:50:17Z</dcterms:modified>
</cp:coreProperties>
</file>