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58" r:id="rId11"/>
    <p:sldId id="266" r:id="rId12"/>
    <p:sldId id="268" r:id="rId13"/>
    <p:sldId id="267" r:id="rId14"/>
    <p:sldId id="269" r:id="rId15"/>
    <p:sldId id="270" r:id="rId16"/>
    <p:sldId id="271" r:id="rId17"/>
    <p:sldId id="272" r:id="rId18"/>
    <p:sldId id="273" r:id="rId19"/>
    <p:sldId id="274" r:id="rId20"/>
    <p:sldId id="276" r:id="rId21"/>
    <p:sldId id="275" r:id="rId22"/>
    <p:sldId id="277" r:id="rId23"/>
    <p:sldId id="278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33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88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13.11.2016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Layout" Target="../slideLayouts/slideLayout7.xml"/><Relationship Id="rId1" Type="http://schemas.openxmlformats.org/officeDocument/2006/relationships/video" Target="file:///F:\&#1096;&#1082;&#1086;&#1083;&#1072;\&#1059;&#1082;&#1088;&#1072;&#1111;&#1085;&#1089;&#1100;&#1082;&#1072;%20&#1084;&#1086;&#1074;&#1072;\&#1055;&#1072;&#1083;&#1100;&#1095;&#1080;&#1082;&#1086;&#1074;&#1072;%20&#1075;&#1110;&#1084;&#1085;&#1072;&#1089;&#1090;&#1080;&#1082;&#1072;.mp4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Layout" Target="../slideLayouts/slideLayout7.xml"/><Relationship Id="rId1" Type="http://schemas.openxmlformats.org/officeDocument/2006/relationships/video" Target="file:///C:\Users\&#1040;&#1076;&#1084;&#1080;&#1085;\Downloads\&#1055;&#1077;&#1088;&#1077;&#1087;&#1110;&#1083;&#1082;&#1080;%20&#1055;&#1077;&#1088;&#1096;&#1110;%20&#1076;&#1085;&#1110;%20%20&#1078;&#1080;&#1090;&#1090;&#1103;.mp4" TargetMode="Externa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Layout" Target="../slideLayouts/slideLayout7.xml"/><Relationship Id="rId1" Type="http://schemas.openxmlformats.org/officeDocument/2006/relationships/video" Target="file:///C:\Users\&#1040;&#1076;&#1084;&#1080;&#1085;\Downloads\&#1055;&#1086;&#1074;&#1090;&#1086;&#1088;&#1080;%20&#1103;&#1082;%20&#1103;%20-%20&#1074;&#1077;&#1089;&#1077;&#1083;&#1072;%20&#1076;&#1080;&#1090;&#1103;&#1095;&#1072;%20&#1088;&#1091;&#1093;&#1072;&#1085;&#1082;&#1072;%20&#1074;&#1110;&#1076;%20&#1075;&#1091;&#1088;&#1090;&#1091;%20&#1052;&#1072;&#1083;&#1076;&#1110;&#1074;&#1080;.mp4" TargetMode="Externa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Картинки по запросу організаційний момент на уроці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0"/>
            <a:ext cx="9134453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Картинки по запросу презентація косая линейк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2928926" y="214290"/>
            <a:ext cx="4538615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14 листопада</a:t>
            </a:r>
          </a:p>
          <a:p>
            <a:pPr algn="ctr"/>
            <a:r>
              <a:rPr lang="uk-UA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Класна робота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22532" name="Picture 4" descr="Картинки по запросу буква о написання"/>
          <p:cNvPicPr>
            <a:picLocks noChangeAspect="1" noChangeArrowheads="1"/>
          </p:cNvPicPr>
          <p:nvPr/>
        </p:nvPicPr>
        <p:blipFill>
          <a:blip r:embed="rId3"/>
          <a:srcRect t="48751" b="13749"/>
          <a:stretch>
            <a:fillRect/>
          </a:stretch>
        </p:blipFill>
        <p:spPr bwMode="auto">
          <a:xfrm>
            <a:off x="0" y="4000480"/>
            <a:ext cx="5505450" cy="2857520"/>
          </a:xfrm>
          <a:prstGeom prst="rect">
            <a:avLst/>
          </a:prstGeom>
          <a:noFill/>
        </p:spPr>
      </p:pic>
      <p:sp>
        <p:nvSpPr>
          <p:cNvPr id="22533" name="Rectangle 5"/>
          <p:cNvSpPr>
            <a:spLocks noChangeArrowheads="1"/>
          </p:cNvSpPr>
          <p:nvPr/>
        </p:nvSpPr>
        <p:spPr bwMode="auto">
          <a:xfrm>
            <a:off x="1357290" y="1857364"/>
            <a:ext cx="5149167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6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О </a:t>
            </a:r>
            <a:r>
              <a:rPr kumimoji="0" lang="uk-UA" sz="60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о</a:t>
            </a:r>
            <a:r>
              <a:rPr kumimoji="0" lang="uk-UA" sz="6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ос ста </a:t>
            </a:r>
            <a:r>
              <a:rPr kumimoji="0" lang="uk-UA" sz="60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нн</a:t>
            </a:r>
            <a:r>
              <a:rPr kumimoji="0" lang="uk-UA" sz="6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є</a:t>
            </a:r>
            <a:endParaRPr kumimoji="0" lang="uk-UA" sz="88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429388" y="1928802"/>
            <a:ext cx="2480166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4800" i="1" dirty="0" smtClean="0"/>
              <a:t>останнє</a:t>
            </a:r>
            <a:endParaRPr lang="ru-RU" sz="4800" i="1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2928926" y="2786058"/>
            <a:ext cx="523361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4000" b="1" i="1" dirty="0" smtClean="0"/>
              <a:t>Місяць</a:t>
            </a:r>
            <a:r>
              <a:rPr lang="uk-UA" sz="4000" b="1" i="1" dirty="0" smtClean="0"/>
              <a:t>, листя, квітка</a:t>
            </a:r>
            <a:endParaRPr lang="ru-RU" sz="4000" b="1" dirty="0"/>
          </a:p>
        </p:txBody>
      </p:sp>
      <p:sp>
        <p:nvSpPr>
          <p:cNvPr id="22534" name="Rectangle 6"/>
          <p:cNvSpPr>
            <a:spLocks noChangeArrowheads="1"/>
          </p:cNvSpPr>
          <p:nvPr/>
        </p:nvSpPr>
        <p:spPr bwMode="auto">
          <a:xfrm>
            <a:off x="285720" y="3357562"/>
            <a:ext cx="8424101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3600" b="0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Останнє листя опадає з дерев та кущів.</a:t>
            </a:r>
            <a:endParaRPr kumimoji="0" lang="uk-UA" sz="54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25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25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225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3" grpId="0" build="allAtOnce"/>
      <p:bldP spid="7" grpId="0" build="allAtOnce"/>
      <p:bldP spid="8" grpId="0" build="allAtOnce"/>
      <p:bldP spid="22534" grpId="0" build="allAtOnce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Картинки по запросу презентація косая линейк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571736" y="285728"/>
            <a:ext cx="4849662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uk-UA" sz="88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Листопад</a:t>
            </a:r>
            <a:endParaRPr lang="ru-RU" sz="88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357422" y="1857364"/>
            <a:ext cx="1571264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uk-UA" sz="72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лис</a:t>
            </a:r>
            <a:endParaRPr lang="ru-RU" sz="72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000760" y="1785926"/>
            <a:ext cx="1419299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uk-UA" sz="7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сто</a:t>
            </a:r>
            <a:endParaRPr lang="ru-RU" sz="72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071934" y="1785926"/>
            <a:ext cx="1878207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uk-UA" sz="7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сота</a:t>
            </a:r>
            <a:endParaRPr lang="ru-RU" sz="72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857488" y="3071810"/>
            <a:ext cx="1930337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uk-UA" sz="72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лист</a:t>
            </a:r>
            <a:endParaRPr lang="ru-RU" sz="72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500694" y="3000372"/>
            <a:ext cx="1913024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uk-UA" sz="7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стоп</a:t>
            </a:r>
            <a:endParaRPr lang="ru-RU" sz="72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571868" y="4000504"/>
            <a:ext cx="3888437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uk-UA" sz="72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падолист</a:t>
            </a:r>
            <a:endParaRPr lang="ru-RU" sz="72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allAtOnce"/>
      <p:bldP spid="5" grpId="0" build="allAtOnce"/>
      <p:bldP spid="6" grpId="0" build="allAtOnce"/>
      <p:bldP spid="7" grpId="0" build="allAtOnce"/>
      <p:bldP spid="8" grpId="0" build="allAtOnce"/>
      <p:bldP spid="9" grpId="0" build="allAtOnce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Пальчикова гімнастика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Картинки по запросу презентація косая линейк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3000364" y="285728"/>
            <a:ext cx="370806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Вправа 141 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4" name="Рисунок 3" descr="2-um-vua-52-638.jpg"/>
          <p:cNvPicPr>
            <a:picLocks noChangeAspect="1"/>
          </p:cNvPicPr>
          <p:nvPr/>
        </p:nvPicPr>
        <p:blipFill>
          <a:blip r:embed="rId3"/>
          <a:srcRect l="16090" t="10416" r="11667" b="81251"/>
          <a:stretch>
            <a:fillRect/>
          </a:stretch>
        </p:blipFill>
        <p:spPr>
          <a:xfrm>
            <a:off x="1071538" y="1214422"/>
            <a:ext cx="7643866" cy="2428892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7072330" y="1428736"/>
            <a:ext cx="609462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uk-UA" sz="3200" b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ьо</a:t>
            </a:r>
            <a:endParaRPr lang="ru-RU" sz="32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786314" y="2214554"/>
            <a:ext cx="609462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uk-UA" sz="3200" b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ьо</a:t>
            </a:r>
            <a:endParaRPr lang="ru-RU" sz="32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929322" y="2928934"/>
            <a:ext cx="388248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uk-UA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ь</a:t>
            </a:r>
            <a:endParaRPr lang="ru-RU" sz="32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allAtOnce"/>
      <p:bldP spid="6" grpId="0" build="allAtOnce"/>
      <p:bldP spid="7" grpId="0" build="allAtOnce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Картинки по запросу презентація косая линейк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3000364" y="357166"/>
            <a:ext cx="355097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Вправа 142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4" name="Рисунок 3" descr="2-um-vua-52-638.jpg"/>
          <p:cNvPicPr>
            <a:picLocks noChangeAspect="1"/>
          </p:cNvPicPr>
          <p:nvPr/>
        </p:nvPicPr>
        <p:blipFill>
          <a:blip r:embed="rId3"/>
          <a:srcRect l="16090" t="27083" r="11667" b="39583"/>
          <a:stretch>
            <a:fillRect/>
          </a:stretch>
        </p:blipFill>
        <p:spPr>
          <a:xfrm>
            <a:off x="2214546" y="1357298"/>
            <a:ext cx="6572296" cy="4643470"/>
          </a:xfrm>
          <a:prstGeom prst="rect">
            <a:avLst/>
          </a:prstGeom>
        </p:spPr>
      </p:pic>
      <p:cxnSp>
        <p:nvCxnSpPr>
          <p:cNvPr id="6" name="Прямая соединительная линия 5"/>
          <p:cNvCxnSpPr/>
          <p:nvPr/>
        </p:nvCxnSpPr>
        <p:spPr>
          <a:xfrm>
            <a:off x="4714876" y="5929330"/>
            <a:ext cx="2857520" cy="71438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>
            <a:off x="3071802" y="2928934"/>
            <a:ext cx="3071834" cy="1588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8358214" y="5643578"/>
            <a:ext cx="428628" cy="1588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2357422" y="5929330"/>
            <a:ext cx="2286016" cy="1588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Перепілки Перші дні  життя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Картинки по запросу презентація косая линейк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Рисунок 2" descr="2-um-vua-52-638.jpg"/>
          <p:cNvPicPr>
            <a:picLocks noChangeAspect="1"/>
          </p:cNvPicPr>
          <p:nvPr/>
        </p:nvPicPr>
        <p:blipFill>
          <a:blip r:embed="rId3"/>
          <a:srcRect l="16090" t="27083" r="11667" b="39583"/>
          <a:stretch>
            <a:fillRect/>
          </a:stretch>
        </p:blipFill>
        <p:spPr>
          <a:xfrm>
            <a:off x="1857356" y="0"/>
            <a:ext cx="6572296" cy="464347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0" y="4500570"/>
            <a:ext cx="4247893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uk-UA" sz="4000" b="1" cap="none" spc="0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Під-падьомкнуло</a:t>
            </a:r>
            <a:r>
              <a:rPr lang="uk-UA" sz="40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,</a:t>
            </a:r>
            <a:endParaRPr lang="ru-RU" sz="4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143372" y="4500570"/>
            <a:ext cx="4198202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uk-UA" sz="4000" b="1" cap="none" spc="0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</a:t>
            </a:r>
            <a:r>
              <a:rPr lang="uk-UA" sz="4000" b="1" cap="none" spc="0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ідпа-дьомкнуло</a:t>
            </a:r>
            <a:r>
              <a:rPr lang="uk-UA" sz="40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,</a:t>
            </a:r>
            <a:endParaRPr lang="ru-RU" sz="4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0" y="5000636"/>
            <a:ext cx="4198202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uk-UA" sz="4000" b="1" cap="none" spc="0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</a:t>
            </a:r>
            <a:r>
              <a:rPr lang="uk-UA" sz="4000" b="1" cap="none" spc="0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ідпадьо-мкнуло</a:t>
            </a:r>
            <a:r>
              <a:rPr lang="uk-UA" sz="40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,</a:t>
            </a:r>
            <a:endParaRPr lang="ru-RU" sz="4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143372" y="5000636"/>
            <a:ext cx="4198202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uk-UA" sz="4000" b="1" cap="none" spc="0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</a:t>
            </a:r>
            <a:r>
              <a:rPr lang="uk-UA" sz="4000" b="1" cap="none" spc="0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ідпадьом-кнуло</a:t>
            </a:r>
            <a:r>
              <a:rPr lang="uk-UA" sz="40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,</a:t>
            </a:r>
            <a:endParaRPr lang="ru-RU" sz="4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0" y="5357826"/>
            <a:ext cx="4219425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uk-UA" sz="4000" b="1" cap="none" spc="0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</a:t>
            </a:r>
            <a:r>
              <a:rPr lang="uk-UA" sz="4000" b="1" cap="none" spc="0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ідпадьомкну-ло</a:t>
            </a:r>
            <a:r>
              <a:rPr lang="uk-UA" sz="4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.</a:t>
            </a:r>
            <a:endParaRPr lang="ru-RU" sz="4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0" y="5857892"/>
            <a:ext cx="2350260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uk-UA" sz="4000" b="1" cap="none" spc="0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По-льову</a:t>
            </a:r>
            <a:r>
              <a:rPr lang="uk-UA" sz="40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,</a:t>
            </a:r>
            <a:endParaRPr lang="ru-RU" sz="4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357422" y="5857892"/>
            <a:ext cx="2294988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uk-UA" sz="4000" b="1" cap="none" spc="0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</a:t>
            </a:r>
            <a:r>
              <a:rPr lang="uk-UA" sz="4000" b="1" cap="none" spc="0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ольо-ву</a:t>
            </a:r>
            <a:r>
              <a:rPr lang="uk-UA" sz="4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.</a:t>
            </a:r>
            <a:endParaRPr lang="ru-RU" sz="4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allAtOnce"/>
      <p:bldP spid="5" grpId="0" build="allAtOnce"/>
      <p:bldP spid="6" grpId="0" build="allAtOnce"/>
      <p:bldP spid="7" grpId="0" build="allAtOnce"/>
      <p:bldP spid="8" grpId="0" build="allAtOnce"/>
      <p:bldP spid="9" grpId="0" build="allAtOnce"/>
      <p:bldP spid="10" grpId="0" build="allAtOnce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Повтори як я - весела дитяча руханка від гурту Малдіви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Картинки по запросу презентація косая линейк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3071802" y="214290"/>
            <a:ext cx="355097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Вправа 143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428860" y="1714488"/>
            <a:ext cx="5036956" cy="186204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115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FF00"/>
                </a:solidFill>
              </a:rPr>
              <a:t>Пильно</a:t>
            </a:r>
            <a:endParaRPr lang="ru-RU" sz="115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FFFF00"/>
              </a:solidFill>
              <a:effectLst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581260" y="1866888"/>
            <a:ext cx="3258072" cy="186204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115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FF00"/>
                </a:solidFill>
                <a:effectLst/>
              </a:rPr>
              <a:t>поле</a:t>
            </a:r>
            <a:endParaRPr lang="ru-RU" sz="115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FFFF00"/>
              </a:solidFill>
              <a:effectLst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909052" y="1857364"/>
            <a:ext cx="8234948" cy="186204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115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FF00"/>
                </a:solidFill>
              </a:rPr>
              <a:t>п</a:t>
            </a:r>
            <a:r>
              <a:rPr lang="uk-UA" sz="115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FF00"/>
                </a:solidFill>
                <a:effectLst/>
              </a:rPr>
              <a:t>ильнували,</a:t>
            </a:r>
            <a:endParaRPr lang="ru-RU" sz="115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FFFF00"/>
              </a:solidFill>
              <a:effectLst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928794" y="2000240"/>
            <a:ext cx="6620980" cy="186204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115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FF00"/>
                </a:solidFill>
                <a:effectLst/>
              </a:rPr>
              <a:t>перепелів</a:t>
            </a:r>
            <a:endParaRPr lang="ru-RU" sz="115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FFFF00"/>
              </a:solidFill>
              <a:effectLst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581260" y="1866888"/>
            <a:ext cx="6523581" cy="186204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115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FF00"/>
                </a:solidFill>
              </a:rPr>
              <a:t>р</a:t>
            </a:r>
            <a:r>
              <a:rPr lang="uk-UA" sz="115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FF00"/>
                </a:solidFill>
                <a:effectLst/>
              </a:rPr>
              <a:t>ахували.</a:t>
            </a:r>
            <a:endParaRPr lang="ru-RU" sz="115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FFFF00"/>
              </a:soli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8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0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allAtOnce"/>
      <p:bldP spid="5" grpId="0" build="allAtOnce"/>
      <p:bldP spid="6" grpId="0" build="allAtOnce"/>
      <p:bldP spid="7" grpId="0" build="allAtOnce"/>
      <p:bldP spid="8" grpId="0" build="allAtOnce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Картинки по запросу презентація косая линейк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3071802" y="214290"/>
            <a:ext cx="355097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Вправа 143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428860" y="1714488"/>
            <a:ext cx="5036956" cy="186204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115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33CC"/>
                </a:solidFill>
              </a:rPr>
              <a:t>Пильно</a:t>
            </a:r>
            <a:endParaRPr lang="ru-RU" sz="115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FF33CC"/>
              </a:solidFill>
              <a:effectLst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571736" y="2000240"/>
            <a:ext cx="3258072" cy="186204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115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33CC"/>
                </a:solidFill>
                <a:effectLst/>
              </a:rPr>
              <a:t>поле</a:t>
            </a:r>
            <a:endParaRPr lang="ru-RU" sz="115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FF33CC"/>
              </a:solidFill>
              <a:effectLst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57158" y="1928802"/>
            <a:ext cx="8234948" cy="186204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115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33CC"/>
                </a:solidFill>
              </a:rPr>
              <a:t>п</a:t>
            </a:r>
            <a:r>
              <a:rPr lang="uk-UA" sz="115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33CC"/>
                </a:solidFill>
                <a:effectLst/>
              </a:rPr>
              <a:t>ильнували,</a:t>
            </a:r>
            <a:endParaRPr lang="ru-RU" sz="115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FF33CC"/>
              </a:solidFill>
              <a:effectLst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357290" y="1857364"/>
            <a:ext cx="6620980" cy="186204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115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33CC"/>
                </a:solidFill>
                <a:effectLst/>
              </a:rPr>
              <a:t>перепелів</a:t>
            </a:r>
            <a:endParaRPr lang="ru-RU" sz="115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FF33CC"/>
              </a:solidFill>
              <a:effectLst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643042" y="1785926"/>
            <a:ext cx="6523581" cy="186204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115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33CC"/>
                </a:solidFill>
              </a:rPr>
              <a:t>р</a:t>
            </a:r>
            <a:r>
              <a:rPr lang="uk-UA" sz="115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33CC"/>
                </a:solidFill>
                <a:effectLst/>
              </a:rPr>
              <a:t>ахували.</a:t>
            </a:r>
            <a:endParaRPr lang="ru-RU" sz="115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FF33CC"/>
              </a:soli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8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0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allAtOnce"/>
      <p:bldP spid="5" grpId="0" build="allAtOnce"/>
      <p:bldP spid="6" grpId="0" build="allAtOnce"/>
      <p:bldP spid="7" grpId="0" build="allAtOnce"/>
      <p:bldP spid="8" grpId="0" build="allAtOnce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Картинки по запросу перевірка домашнього завдання з української мови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51922" cy="6858000"/>
          </a:xfrm>
          <a:prstGeom prst="rect">
            <a:avLst/>
          </a:prstGeom>
          <a:noFill/>
        </p:spPr>
      </p:pic>
      <p:pic>
        <p:nvPicPr>
          <p:cNvPr id="3" name="Рисунок 2" descr="2-um-vua-51-638.jpg"/>
          <p:cNvPicPr>
            <a:picLocks noChangeAspect="1"/>
          </p:cNvPicPr>
          <p:nvPr/>
        </p:nvPicPr>
        <p:blipFill>
          <a:blip r:embed="rId3"/>
          <a:srcRect l="21296" t="59375" r="8959" b="27083"/>
          <a:stretch>
            <a:fillRect/>
          </a:stretch>
        </p:blipFill>
        <p:spPr>
          <a:xfrm>
            <a:off x="-214378" y="2143116"/>
            <a:ext cx="9358378" cy="3286148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5429256" y="2143116"/>
            <a:ext cx="463588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uk-UA" sz="4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ь</a:t>
            </a:r>
            <a:endParaRPr lang="ru-RU" sz="4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285984" y="2786058"/>
            <a:ext cx="463588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uk-UA" sz="4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ь</a:t>
            </a:r>
            <a:endParaRPr lang="ru-RU" sz="4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429388" y="3429000"/>
            <a:ext cx="463588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uk-UA" sz="4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ь</a:t>
            </a:r>
            <a:endParaRPr lang="ru-RU" sz="4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0" y="5429264"/>
            <a:ext cx="424693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ДЖЕ -РЕЛЬЦЕ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643438" y="5357826"/>
            <a:ext cx="409759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ДЖЕРЕ-ЛЬЦЕ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785918" y="5934670"/>
            <a:ext cx="408983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ДЖЕРЕЛЬ-ЦЕ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allAtOnce"/>
      <p:bldP spid="5" grpId="0" build="allAtOnce"/>
      <p:bldP spid="6" grpId="0" build="allAtOnce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Картинки по запросу презентація косая линейк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3071802" y="214290"/>
            <a:ext cx="355097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Вправа 143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428860" y="1714488"/>
            <a:ext cx="5036956" cy="186204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115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00FF"/>
                </a:solidFill>
              </a:rPr>
              <a:t>Пильно</a:t>
            </a:r>
            <a:endParaRPr lang="ru-RU" sz="115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00FF"/>
              </a:solidFill>
              <a:effectLst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357554" y="1643050"/>
            <a:ext cx="3258072" cy="186204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115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00FF"/>
                </a:solidFill>
                <a:effectLst/>
              </a:rPr>
              <a:t>поле</a:t>
            </a:r>
            <a:endParaRPr lang="ru-RU" sz="115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00FF"/>
              </a:solidFill>
              <a:effectLst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714348" y="1500174"/>
            <a:ext cx="8234948" cy="186204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115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00FF"/>
                </a:solidFill>
              </a:rPr>
              <a:t>п</a:t>
            </a:r>
            <a:r>
              <a:rPr lang="uk-UA" sz="115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00FF"/>
                </a:solidFill>
                <a:effectLst/>
              </a:rPr>
              <a:t>ильнували,</a:t>
            </a:r>
            <a:endParaRPr lang="ru-RU" sz="115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00FF"/>
              </a:solidFill>
              <a:effectLst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500166" y="1571612"/>
            <a:ext cx="6620980" cy="186204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115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00FF"/>
                </a:solidFill>
                <a:effectLst/>
              </a:rPr>
              <a:t>перепелів</a:t>
            </a:r>
            <a:endParaRPr lang="ru-RU" sz="115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00FF"/>
              </a:solidFill>
              <a:effectLst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357290" y="2000240"/>
            <a:ext cx="6523581" cy="186204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115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00FF"/>
                </a:solidFill>
              </a:rPr>
              <a:t>р</a:t>
            </a:r>
            <a:r>
              <a:rPr lang="uk-UA" sz="115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00FF"/>
                </a:solidFill>
                <a:effectLst/>
              </a:rPr>
              <a:t>ахували.</a:t>
            </a:r>
            <a:endParaRPr lang="ru-RU" sz="115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00FF"/>
              </a:soli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8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0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allAtOnce"/>
      <p:bldP spid="5" grpId="0" build="allAtOnce"/>
      <p:bldP spid="6" grpId="0" build="allAtOnce"/>
      <p:bldP spid="7" grpId="0" build="allAtOnce"/>
      <p:bldP spid="8" grpId="0" build="allAtOnce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Картинки по запросу презентація косая линейк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3071802" y="357166"/>
            <a:ext cx="496963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uk-UA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Зміни [л] на [л´]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24578" name="Picture 2" descr="Картинки по запросу галка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71735" y="1714488"/>
            <a:ext cx="5421069" cy="3500462"/>
          </a:xfrm>
          <a:prstGeom prst="rect">
            <a:avLst/>
          </a:prstGeom>
          <a:noFill/>
        </p:spPr>
      </p:pic>
      <p:pic>
        <p:nvPicPr>
          <p:cNvPr id="24580" name="Picture 4" descr="Картинки по запросу лук оружие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500297" y="1571612"/>
            <a:ext cx="5670191" cy="4214842"/>
          </a:xfrm>
          <a:prstGeom prst="rect">
            <a:avLst/>
          </a:prstGeom>
          <a:noFill/>
        </p:spPr>
      </p:pic>
      <p:pic>
        <p:nvPicPr>
          <p:cNvPr id="24582" name="Picture 6" descr="Картинки по запросу лак для ногтей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928794" y="1785926"/>
            <a:ext cx="7048500" cy="3952876"/>
          </a:xfrm>
          <a:prstGeom prst="rect">
            <a:avLst/>
          </a:prstGeom>
          <a:noFill/>
        </p:spPr>
      </p:pic>
      <p:pic>
        <p:nvPicPr>
          <p:cNvPr id="24584" name="Picture 8" descr="Картинки по запросу булка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000232" y="1928802"/>
            <a:ext cx="7143768" cy="38766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45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1" dur="500"/>
                                        <p:tgtEl>
                                          <p:spTgt spid="2457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45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21" dur="500"/>
                                        <p:tgtEl>
                                          <p:spTgt spid="2458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245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31" dur="500"/>
                                        <p:tgtEl>
                                          <p:spTgt spid="2458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245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41" dur="500"/>
                                        <p:tgtEl>
                                          <p:spTgt spid="245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5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AutoShape 2" descr="Картинки по запросу що навчились на уроці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4820" name="Picture 4" descr="Картинки по запросу що навчились на уроці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 descr="Картинки по запросу шкільна дошк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38598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407336" y="2967335"/>
            <a:ext cx="404469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С.52</a:t>
            </a:r>
            <a:r>
              <a:rPr lang="uk-UA" sz="540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, впр.144</a:t>
            </a:r>
            <a:endParaRPr lang="ru-RU" sz="5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f2a47b76b8e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571481"/>
            <a:ext cx="7772400" cy="1143008"/>
          </a:xfrm>
        </p:spPr>
        <p:txBody>
          <a:bodyPr/>
          <a:lstStyle/>
          <a:p>
            <a:r>
              <a:rPr lang="uk-UA" dirty="0" smtClean="0">
                <a:ln w="18415" cmpd="sng">
                  <a:solidFill>
                    <a:srgbClr val="FF99CC"/>
                  </a:solidFill>
                  <a:prstDash val="solid"/>
                </a:ln>
                <a:solidFill>
                  <a:srgbClr val="FF99CC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Потренуємося:</a:t>
            </a:r>
            <a:endParaRPr lang="ru-RU" dirty="0">
              <a:ln w="18415" cmpd="sng">
                <a:solidFill>
                  <a:srgbClr val="FF99CC"/>
                </a:solidFill>
                <a:prstDash val="solid"/>
              </a:ln>
              <a:solidFill>
                <a:srgbClr val="FF99CC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14348" y="1785926"/>
            <a:ext cx="6843738" cy="1281106"/>
          </a:xfrm>
        </p:spPr>
        <p:txBody>
          <a:bodyPr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uk-UA" sz="9600" b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Тр</a:t>
            </a:r>
            <a:r>
              <a:rPr lang="uk-UA" sz="9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… х,</a:t>
            </a:r>
            <a:endParaRPr lang="ru-RU" sz="96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571736" y="3929066"/>
            <a:ext cx="1071570" cy="156966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uk-UA" sz="9600" b="1" dirty="0" smtClean="0">
                <a:ln w="11430">
                  <a:solidFill>
                    <a:schemeClr val="accent1">
                      <a:lumMod val="75000"/>
                    </a:schemeClr>
                  </a:solidFill>
                </a:ln>
                <a:solidFill>
                  <a:srgbClr val="FFFF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ь</a:t>
            </a:r>
            <a:endParaRPr lang="ru-RU" sz="9600" b="1" dirty="0">
              <a:ln w="11430">
                <a:solidFill>
                  <a:schemeClr val="accent1">
                    <a:lumMod val="75000"/>
                  </a:schemeClr>
                </a:solidFill>
              </a:ln>
              <a:solidFill>
                <a:srgbClr val="FFFF0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429388" y="3786190"/>
            <a:ext cx="1500198" cy="156966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uk-UA" sz="9600" b="1" dirty="0" err="1" smtClean="0">
                <a:ln w="11430">
                  <a:solidFill>
                    <a:schemeClr val="accent1">
                      <a:lumMod val="75000"/>
                    </a:schemeClr>
                  </a:solidFill>
                </a:ln>
                <a:solidFill>
                  <a:srgbClr val="FFFF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ьо</a:t>
            </a:r>
            <a:endParaRPr lang="ru-RU" sz="9600" b="1" dirty="0">
              <a:ln w="11430">
                <a:solidFill>
                  <a:schemeClr val="accent1">
                    <a:lumMod val="75000"/>
                  </a:schemeClr>
                </a:solidFill>
              </a:ln>
              <a:solidFill>
                <a:srgbClr val="FFFF0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143372" y="4429132"/>
            <a:ext cx="1928826" cy="156966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uk-UA" sz="9600" b="1" dirty="0" smtClean="0">
                <a:ln w="11430">
                  <a:solidFill>
                    <a:schemeClr val="accent1">
                      <a:lumMod val="75000"/>
                    </a:schemeClr>
                  </a:solidFill>
                </a:ln>
                <a:solidFill>
                  <a:srgbClr val="FFFF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йо</a:t>
            </a:r>
            <a:endParaRPr lang="ru-RU" sz="9600" b="1" dirty="0">
              <a:ln w="11430">
                <a:solidFill>
                  <a:schemeClr val="accent1">
                    <a:lumMod val="75000"/>
                  </a:schemeClr>
                </a:solidFill>
              </a:ln>
              <a:solidFill>
                <a:srgbClr val="FFFF0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C -0.066 0.008  -0.115 0.028  -0.115 0.044  C -0.115 0.05867  -0.067 0.06933  -0.003 0.06933  C 0.061 0.06933  0.115 0.05867  0.115 0.044  C 0.115 0.028  0.059 0.024  -0.005 0.03467  C -0.068 0.04667  -0.115 0.06667  -0.115 0.08133  C -0.115 0.096  -0.066 0.108  -0.003 0.108  C 0.061 0.108  0.115 0.096  0.115 0.08133  C 0.115 0.06667  0.059 0.06267  -0.004 0.07333  C -0.068 0.084  -0.115 0.104  -0.115 0.11867  C -0.115 0.13467  -0.066 0.14667  -0.002 0.14667  C 0.061 0.14667  0.115 0.13467  0.115 0.11867  C 0.115 0.10533  0.059 0.10133  -0.004 0.11067  C -0.067 0.12133  -0.115 0.14267  -0.115 0.15733  C -0.115 0.172  -0.065 0.184  -0.002 0.184  C 0.063 0.184  0.115 0.172  0.115 0.15733  C 0.115 0.14267  0.06 0.13867  -0.003 0.14933  C -0.066 0.16  -0.115 0.18  -0.115 0.19467  C -0.115 0.21067  -0.065 0.22133  -0.001 0.22133  C 0.063 0.22133  0.115 0.20933  0.115 0.19467  C 0.115 0.18  0.06 0.176  -0.003 0.18667  C -0.066 0.19733  -0.115 0.21867  -0.115 0.232  C -0.115 0.24667  -0.064 0.25867  -0.001 0.25867  C 0.063 0.25867  0.115 0.24667  0.115 0.232  C 0.115 0.21867  0.061 0.21467  -0.003 0.224  C -0.066 0.23467  -0.115 0.256  -0.115 0.27067  C -0.115 0.284  -0.064 0.29733  0 0.29733  C 0.064 0.29733  0.115 0.28533  0.115 0.27067  C 0.115 0.256  0.061 0.252  -0.002 0.26267  C -0.065 0.27333  -0.116 0.29333  -0.115 0.308  C -0.114 0.32267  -0.064 0.33333  0 0.33333  C 0.064 0.33333  0.115 0.32133  0.115 0.30667  C 0.115 0.29333  0.063 0.28933  0 0.30133  E" pathEditMode="relative" ptsTypes="">
                                      <p:cBhvr>
                                        <p:cTn id="1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C -0.066 0.008  -0.115 0.028  -0.115 0.044  C -0.115 0.05867  -0.067 0.06933  -0.003 0.06933  C 0.061 0.06933  0.115 0.05867  0.115 0.044  C 0.115 0.028  0.059 0.024  -0.005 0.03467  C -0.068 0.04667  -0.115 0.06667  -0.115 0.08133  C -0.115 0.096  -0.066 0.108  -0.003 0.108  C 0.061 0.108  0.115 0.096  0.115 0.08133  C 0.115 0.06667  0.059 0.06267  -0.004 0.07333  C -0.068 0.084  -0.115 0.104  -0.115 0.11867  C -0.115 0.13467  -0.066 0.14667  -0.002 0.14667  C 0.061 0.14667  0.115 0.13467  0.115 0.11867  C 0.115 0.10533  0.059 0.10133  -0.004 0.11067  C -0.067 0.12133  -0.115 0.14267  -0.115 0.15733  C -0.115 0.172  -0.065 0.184  -0.002 0.184  C 0.063 0.184  0.115 0.172  0.115 0.15733  C 0.115 0.14267  0.06 0.13867  -0.003 0.14933  C -0.066 0.16  -0.115 0.18  -0.115 0.19467  C -0.115 0.21067  -0.065 0.22133  -0.001 0.22133  C 0.063 0.22133  0.115 0.20933  0.115 0.19467  C 0.115 0.18  0.06 0.176  -0.003 0.18667  C -0.066 0.19733  -0.115 0.21867  -0.115 0.232  C -0.115 0.24667  -0.064 0.25867  -0.001 0.25867  C 0.063 0.25867  0.115 0.24667  0.115 0.232  C 0.115 0.21867  0.061 0.21467  -0.003 0.224  C -0.066 0.23467  -0.115 0.256  -0.115 0.27067  C -0.115 0.284  -0.064 0.29733  0 0.29733  C 0.064 0.29733  0.115 0.28533  0.115 0.27067  C 0.115 0.256  0.061 0.252  -0.002 0.26267  C -0.065 0.27333  -0.116 0.29333  -0.115 0.308  C -0.114 0.32267  -0.064 0.33333  0 0.33333  C 0.064 0.33333  0.115 0.32133  0.115 0.30667  C 0.115 0.29333  0.063 0.28933  0 0.30133  E" pathEditMode="relative" ptsTypes="">
                                      <p:cBhvr>
                                        <p:cTn id="1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764 -0.05255 C -0.00573 -0.05926 0.00729 -0.06713 0.01233 -0.06875 C 0.01719 -0.07315 0.02743 -0.08033 0.03299 -0.08264 C 0.04097 -0.09028 0.03229 -0.08264 0.04149 -0.08889 C 0.04514 -0.09144 0.04687 -0.09607 0.05087 -0.09769 C 0.05521 -0.10649 0.06233 -0.11112 0.06701 -0.11922 C 0.07014 -0.12454 0.07135 -0.12987 0.07448 -0.13542 C 0.07587 -0.14051 0.07795 -0.14607 0.08021 -0.15047 C 0.08125 -0.15625 0.08316 -0.16088 0.08403 -0.1669 C 0.08472 -0.17107 0.08576 -0.1794 0.08576 -0.17917 C 0.08542 -0.19028 0.08576 -0.20139 0.0849 -0.21227 C 0.08472 -0.21528 0.07899 -0.22593 0.0783 -0.22732 C 0.0717 -0.24028 0.06406 -0.24584 0.05278 -0.24862 C 0.04757 -0.25301 0.04583 -0.25371 0.03958 -0.25487 C 0.01302 -0.25371 0.02014 -0.25811 0.0066 -0.24746 C 0.00347 -0.24144 -0.00174 -0.2375 -0.00573 -0.23241 C -0.00764 -0.21806 -0.01406 -0.20024 -0.00573 -0.18704 C -0.00347 -0.18334 0.00156 -0.18311 0.00469 -0.18195 C 0.03524 -0.18519 0.02014 -0.18426 0.03576 -0.1882 C 0.04306 -0.19445 0.05104 -0.19653 0.05851 -0.20209 C 0.06441 -0.20649 0.06944 -0.21274 0.07448 -0.21852 C 0.08663 -0.23218 0.0934 -0.23727 0.09913 -0.25741 C 0.10069 -0.27663 0.10104 -0.27477 0.09913 -0.30394 C 0.09826 -0.31852 0.08733 -0.33496 0.08021 -0.34422 C 0.0717 -0.3551 0.06493 -0.36852 0.05469 -0.37709 C 0.05139 -0.37987 0.04757 -0.38079 0.04427 -0.38334 C 0.03594 -0.38982 0.02726 -0.39862 0.01788 -0.40209 C 0.00347 -0.40764 -0.01267 -0.41297 -0.02743 -0.41598 C -0.08785 -0.41505 -0.08403 -0.41852 -0.1217 -0.40718 C -0.13594 -0.39422 -0.15069 -0.38241 -0.1651 -0.36945 C -0.16979 -0.36528 -0.17205 -0.3588 -0.17639 -0.3544 C -0.17813 -0.35255 -0.18212 -0.34931 -0.18212 -0.34908 C -0.18455 -0.34468 -0.18819 -0.34144 -0.19063 -0.33681 C -0.19323 -0.33195 -0.19444 -0.32732 -0.19809 -0.32408 C -0.20087 -0.31783 -0.20347 -0.31112 -0.2066 -0.30533 C -0.20799 -0.29815 -0.2092 -0.2926 -0.21233 -0.28635 C -0.21285 -0.28218 -0.21424 -0.27801 -0.21424 -0.27385 " pathEditMode="relative" rAng="0" ptsTypes="ffffffffffffffffffffffffffffffffffffA">
                                      <p:cBhvr>
                                        <p:cTn id="2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900" y="-18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f2a47b76b8e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57356" y="2071678"/>
            <a:ext cx="6843738" cy="1281106"/>
          </a:xfrm>
        </p:spPr>
        <p:txBody>
          <a:bodyPr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uk-UA" sz="9600" b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сл</a:t>
            </a:r>
            <a:r>
              <a:rPr lang="uk-UA" sz="9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… </a:t>
            </a:r>
            <a:r>
              <a:rPr lang="uk-UA" sz="9600" b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зи</a:t>
            </a:r>
            <a:r>
              <a:rPr lang="uk-UA" sz="9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,</a:t>
            </a:r>
            <a:endParaRPr lang="ru-RU" sz="96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571736" y="3929066"/>
            <a:ext cx="1071570" cy="156966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uk-UA" sz="9600" b="1" dirty="0" smtClean="0">
                <a:ln w="11430">
                  <a:solidFill>
                    <a:schemeClr val="accent1">
                      <a:lumMod val="75000"/>
                    </a:schemeClr>
                  </a:solidFill>
                </a:ln>
                <a:solidFill>
                  <a:srgbClr val="FFFF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ь</a:t>
            </a:r>
            <a:endParaRPr lang="ru-RU" sz="9600" b="1" dirty="0">
              <a:ln w="11430">
                <a:solidFill>
                  <a:schemeClr val="accent1">
                    <a:lumMod val="75000"/>
                  </a:schemeClr>
                </a:solidFill>
              </a:ln>
              <a:solidFill>
                <a:srgbClr val="FFFF0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429388" y="3786190"/>
            <a:ext cx="1500198" cy="156966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uk-UA" sz="9600" b="1" dirty="0" err="1" smtClean="0">
                <a:ln w="11430">
                  <a:solidFill>
                    <a:schemeClr val="accent1">
                      <a:lumMod val="75000"/>
                    </a:schemeClr>
                  </a:solidFill>
                </a:ln>
                <a:solidFill>
                  <a:srgbClr val="FFFF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ьо</a:t>
            </a:r>
            <a:endParaRPr lang="ru-RU" sz="9600" b="1" dirty="0">
              <a:ln w="11430">
                <a:solidFill>
                  <a:schemeClr val="accent1">
                    <a:lumMod val="75000"/>
                  </a:schemeClr>
                </a:solidFill>
              </a:ln>
              <a:solidFill>
                <a:srgbClr val="FFFF0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143372" y="4429132"/>
            <a:ext cx="1928826" cy="156966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uk-UA" sz="9600" b="1" dirty="0" smtClean="0">
                <a:ln w="11430">
                  <a:solidFill>
                    <a:schemeClr val="accent1">
                      <a:lumMod val="75000"/>
                    </a:schemeClr>
                  </a:solidFill>
                </a:ln>
                <a:solidFill>
                  <a:srgbClr val="FFFF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йо</a:t>
            </a:r>
            <a:endParaRPr lang="ru-RU" sz="9600" b="1" dirty="0">
              <a:ln w="11430">
                <a:solidFill>
                  <a:schemeClr val="accent1">
                    <a:lumMod val="75000"/>
                  </a:schemeClr>
                </a:solidFill>
              </a:ln>
              <a:solidFill>
                <a:srgbClr val="FFFF0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C -0.066 0.008  -0.115 0.028  -0.115 0.044  C -0.115 0.05867  -0.067 0.06933  -0.003 0.06933  C 0.061 0.06933  0.115 0.05867  0.115 0.044  C 0.115 0.028  0.059 0.024  -0.005 0.03467  C -0.068 0.04667  -0.115 0.06667  -0.115 0.08133  C -0.115 0.096  -0.066 0.108  -0.003 0.108  C 0.061 0.108  0.115 0.096  0.115 0.08133  C 0.115 0.06667  0.059 0.06267  -0.004 0.07333  C -0.068 0.084  -0.115 0.104  -0.115 0.11867  C -0.115 0.13467  -0.066 0.14667  -0.002 0.14667  C 0.061 0.14667  0.115 0.13467  0.115 0.11867  C 0.115 0.10533  0.059 0.10133  -0.004 0.11067  C -0.067 0.12133  -0.115 0.14267  -0.115 0.15733  C -0.115 0.172  -0.065 0.184  -0.002 0.184  C 0.063 0.184  0.115 0.172  0.115 0.15733  C 0.115 0.14267  0.06 0.13867  -0.003 0.14933  C -0.066 0.16  -0.115 0.18  -0.115 0.19467  C -0.115 0.21067  -0.065 0.22133  -0.001 0.22133  C 0.063 0.22133  0.115 0.20933  0.115 0.19467  C 0.115 0.18  0.06 0.176  -0.003 0.18667  C -0.066 0.19733  -0.115 0.21867  -0.115 0.232  C -0.115 0.24667  -0.064 0.25867  -0.001 0.25867  C 0.063 0.25867  0.115 0.24667  0.115 0.232  C 0.115 0.21867  0.061 0.21467  -0.003 0.224  C -0.066 0.23467  -0.115 0.256  -0.115 0.27067  C -0.115 0.284  -0.064 0.29733  0 0.29733  C 0.064 0.29733  0.115 0.28533  0.115 0.27067  C 0.115 0.256  0.061 0.252  -0.002 0.26267  C -0.065 0.27333  -0.116 0.29333  -0.115 0.308  C -0.114 0.32267  -0.064 0.33333  0 0.33333  C 0.064 0.33333  0.115 0.32133  0.115 0.30667  C 0.115 0.29333  0.063 0.28933  0 0.30133  E" pathEditMode="relative" ptsTypes="">
                                      <p:cBhvr>
                                        <p:cTn id="1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C -0.066 0.008  -0.115 0.028  -0.115 0.044  C -0.115 0.05867  -0.067 0.06933  -0.003 0.06933  C 0.061 0.06933  0.115 0.05867  0.115 0.044  C 0.115 0.028  0.059 0.024  -0.005 0.03467  C -0.068 0.04667  -0.115 0.06667  -0.115 0.08133  C -0.115 0.096  -0.066 0.108  -0.003 0.108  C 0.061 0.108  0.115 0.096  0.115 0.08133  C 0.115 0.06667  0.059 0.06267  -0.004 0.07333  C -0.068 0.084  -0.115 0.104  -0.115 0.11867  C -0.115 0.13467  -0.066 0.14667  -0.002 0.14667  C 0.061 0.14667  0.115 0.13467  0.115 0.11867  C 0.115 0.10533  0.059 0.10133  -0.004 0.11067  C -0.067 0.12133  -0.115 0.14267  -0.115 0.15733  C -0.115 0.172  -0.065 0.184  -0.002 0.184  C 0.063 0.184  0.115 0.172  0.115 0.15733  C 0.115 0.14267  0.06 0.13867  -0.003 0.14933  C -0.066 0.16  -0.115 0.18  -0.115 0.19467  C -0.115 0.21067  -0.065 0.22133  -0.001 0.22133  C 0.063 0.22133  0.115 0.20933  0.115 0.19467  C 0.115 0.18  0.06 0.176  -0.003 0.18667  C -0.066 0.19733  -0.115 0.21867  -0.115 0.232  C -0.115 0.24667  -0.064 0.25867  -0.001 0.25867  C 0.063 0.25867  0.115 0.24667  0.115 0.232  C 0.115 0.21867  0.061 0.21467  -0.003 0.224  C -0.066 0.23467  -0.115 0.256  -0.115 0.27067  C -0.115 0.284  -0.064 0.29733  0 0.29733  C 0.064 0.29733  0.115 0.28533  0.115 0.27067  C 0.115 0.256  0.061 0.252  -0.002 0.26267  C -0.065 0.27333  -0.116 0.29333  -0.115 0.308  C -0.114 0.32267  -0.064 0.33333  0 0.33333  C 0.064 0.33333  0.115 0.32133  0.115 0.30667  C 0.115 0.29333  0.063 0.28933  0 0.30133  E" pathEditMode="relative" ptsTypes="">
                                      <p:cBhvr>
                                        <p:cTn id="1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764 -0.05255 C -0.00573 -0.05926 0.00729 -0.06713 0.01233 -0.06875 C 0.01719 -0.07315 0.02743 -0.08033 0.03299 -0.08264 C 0.04097 -0.09028 0.03229 -0.08264 0.04149 -0.08889 C 0.04514 -0.09144 0.04687 -0.09607 0.05087 -0.09769 C 0.05521 -0.10649 0.06233 -0.11112 0.06701 -0.11922 C 0.07014 -0.12454 0.07135 -0.12987 0.07448 -0.13542 C 0.07587 -0.14051 0.07795 -0.14607 0.08021 -0.15047 C 0.08125 -0.15625 0.08316 -0.16088 0.08403 -0.1669 C 0.08472 -0.17107 0.08576 -0.1794 0.08576 -0.17917 C 0.08542 -0.19028 0.08576 -0.20139 0.0849 -0.21227 C 0.08472 -0.21528 0.07899 -0.22593 0.0783 -0.22732 C 0.0717 -0.24028 0.06406 -0.24584 0.05278 -0.24862 C 0.04757 -0.25301 0.04583 -0.25371 0.03958 -0.25487 C 0.01302 -0.25371 0.02014 -0.25811 0.0066 -0.24746 C 0.00347 -0.24144 -0.00174 -0.2375 -0.00573 -0.23241 C -0.00764 -0.21806 -0.01406 -0.20024 -0.00573 -0.18704 C -0.00347 -0.18334 0.00156 -0.18311 0.00469 -0.18195 C 0.03524 -0.18519 0.02014 -0.18426 0.03576 -0.1882 C 0.04306 -0.19445 0.05104 -0.19653 0.05851 -0.20209 C 0.06441 -0.20649 0.06944 -0.21274 0.07448 -0.21852 C 0.08663 -0.23218 0.0934 -0.23727 0.09913 -0.25741 C 0.10069 -0.27663 0.10104 -0.27477 0.09913 -0.30394 C 0.09826 -0.31852 0.08733 -0.33496 0.08021 -0.34422 C 0.0717 -0.3551 0.06493 -0.36852 0.05469 -0.37709 C 0.05139 -0.37987 0.04757 -0.38079 0.04427 -0.38334 C 0.03594 -0.38982 0.02726 -0.39862 0.01788 -0.40209 C 0.00347 -0.40764 -0.01267 -0.41297 -0.02743 -0.41598 C -0.08785 -0.41505 -0.08403 -0.41852 -0.1217 -0.40718 C -0.13594 -0.39422 -0.15069 -0.38241 -0.1651 -0.36945 C -0.16979 -0.36528 -0.17205 -0.3588 -0.17639 -0.3544 C -0.17813 -0.35255 -0.18212 -0.34931 -0.18212 -0.34908 C -0.18455 -0.34468 -0.18819 -0.34144 -0.19063 -0.33681 C -0.19323 -0.33195 -0.19444 -0.32732 -0.19809 -0.32408 C -0.20087 -0.31783 -0.20347 -0.31112 -0.2066 -0.30533 C -0.20799 -0.29815 -0.2092 -0.2926 -0.21233 -0.28635 C -0.21285 -0.28218 -0.21424 -0.27801 -0.21424 -0.27385 " pathEditMode="relative" rAng="0" ptsTypes="ffffffffffffffffffffffffffffffffffffA">
                                      <p:cBhvr>
                                        <p:cTn id="2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900" y="-18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f2a47b76b8e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71538" y="2071678"/>
            <a:ext cx="6843738" cy="1281106"/>
          </a:xfrm>
        </p:spPr>
        <p:txBody>
          <a:bodyPr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uk-UA" sz="9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міль … н,</a:t>
            </a:r>
            <a:endParaRPr lang="ru-RU" sz="96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571736" y="3929066"/>
            <a:ext cx="1071570" cy="156966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uk-UA" sz="9600" b="1" dirty="0" smtClean="0">
                <a:ln w="11430">
                  <a:solidFill>
                    <a:schemeClr val="accent1">
                      <a:lumMod val="75000"/>
                    </a:schemeClr>
                  </a:solidFill>
                </a:ln>
                <a:solidFill>
                  <a:srgbClr val="FFFF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ь</a:t>
            </a:r>
            <a:endParaRPr lang="ru-RU" sz="9600" b="1" dirty="0">
              <a:ln w="11430">
                <a:solidFill>
                  <a:schemeClr val="accent1">
                    <a:lumMod val="75000"/>
                  </a:schemeClr>
                </a:solidFill>
              </a:ln>
              <a:solidFill>
                <a:srgbClr val="FFFF0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429388" y="3786190"/>
            <a:ext cx="1500198" cy="156966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uk-UA" sz="9600" b="1" dirty="0" err="1" smtClean="0">
                <a:ln w="11430">
                  <a:solidFill>
                    <a:schemeClr val="accent1">
                      <a:lumMod val="75000"/>
                    </a:schemeClr>
                  </a:solidFill>
                </a:ln>
                <a:solidFill>
                  <a:srgbClr val="FFFF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ьо</a:t>
            </a:r>
            <a:endParaRPr lang="ru-RU" sz="9600" b="1" dirty="0">
              <a:ln w="11430">
                <a:solidFill>
                  <a:schemeClr val="accent1">
                    <a:lumMod val="75000"/>
                  </a:schemeClr>
                </a:solidFill>
              </a:ln>
              <a:solidFill>
                <a:srgbClr val="FFFF0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143372" y="4429132"/>
            <a:ext cx="1928826" cy="156966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uk-UA" sz="9600" b="1" dirty="0" smtClean="0">
                <a:ln w="11430">
                  <a:solidFill>
                    <a:schemeClr val="accent1">
                      <a:lumMod val="75000"/>
                    </a:schemeClr>
                  </a:solidFill>
                </a:ln>
                <a:solidFill>
                  <a:srgbClr val="FFFF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йо</a:t>
            </a:r>
            <a:endParaRPr lang="ru-RU" sz="9600" b="1" dirty="0">
              <a:ln w="11430">
                <a:solidFill>
                  <a:schemeClr val="accent1">
                    <a:lumMod val="75000"/>
                  </a:schemeClr>
                </a:solidFill>
              </a:ln>
              <a:solidFill>
                <a:srgbClr val="FFFF0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C -0.066 0.008  -0.115 0.028  -0.115 0.044  C -0.115 0.05867  -0.067 0.06933  -0.003 0.06933  C 0.061 0.06933  0.115 0.05867  0.115 0.044  C 0.115 0.028  0.059 0.024  -0.005 0.03467  C -0.068 0.04667  -0.115 0.06667  -0.115 0.08133  C -0.115 0.096  -0.066 0.108  -0.003 0.108  C 0.061 0.108  0.115 0.096  0.115 0.08133  C 0.115 0.06667  0.059 0.06267  -0.004 0.07333  C -0.068 0.084  -0.115 0.104  -0.115 0.11867  C -0.115 0.13467  -0.066 0.14667  -0.002 0.14667  C 0.061 0.14667  0.115 0.13467  0.115 0.11867  C 0.115 0.10533  0.059 0.10133  -0.004 0.11067  C -0.067 0.12133  -0.115 0.14267  -0.115 0.15733  C -0.115 0.172  -0.065 0.184  -0.002 0.184  C 0.063 0.184  0.115 0.172  0.115 0.15733  C 0.115 0.14267  0.06 0.13867  -0.003 0.14933  C -0.066 0.16  -0.115 0.18  -0.115 0.19467  C -0.115 0.21067  -0.065 0.22133  -0.001 0.22133  C 0.063 0.22133  0.115 0.20933  0.115 0.19467  C 0.115 0.18  0.06 0.176  -0.003 0.18667  C -0.066 0.19733  -0.115 0.21867  -0.115 0.232  C -0.115 0.24667  -0.064 0.25867  -0.001 0.25867  C 0.063 0.25867  0.115 0.24667  0.115 0.232  C 0.115 0.21867  0.061 0.21467  -0.003 0.224  C -0.066 0.23467  -0.115 0.256  -0.115 0.27067  C -0.115 0.284  -0.064 0.29733  0 0.29733  C 0.064 0.29733  0.115 0.28533  0.115 0.27067  C 0.115 0.256  0.061 0.252  -0.002 0.26267  C -0.065 0.27333  -0.116 0.29333  -0.115 0.308  C -0.114 0.32267  -0.064 0.33333  0 0.33333  C 0.064 0.33333  0.115 0.32133  0.115 0.30667  C 0.115 0.29333  0.063 0.28933  0 0.30133  E" pathEditMode="relative" ptsTypes="">
                                      <p:cBhvr>
                                        <p:cTn id="1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C -0.066 0.008  -0.115 0.028  -0.115 0.044  C -0.115 0.05867  -0.067 0.06933  -0.003 0.06933  C 0.061 0.06933  0.115 0.05867  0.115 0.044  C 0.115 0.028  0.059 0.024  -0.005 0.03467  C -0.068 0.04667  -0.115 0.06667  -0.115 0.08133  C -0.115 0.096  -0.066 0.108  -0.003 0.108  C 0.061 0.108  0.115 0.096  0.115 0.08133  C 0.115 0.06667  0.059 0.06267  -0.004 0.07333  C -0.068 0.084  -0.115 0.104  -0.115 0.11867  C -0.115 0.13467  -0.066 0.14667  -0.002 0.14667  C 0.061 0.14667  0.115 0.13467  0.115 0.11867  C 0.115 0.10533  0.059 0.10133  -0.004 0.11067  C -0.067 0.12133  -0.115 0.14267  -0.115 0.15733  C -0.115 0.172  -0.065 0.184  -0.002 0.184  C 0.063 0.184  0.115 0.172  0.115 0.15733  C 0.115 0.14267  0.06 0.13867  -0.003 0.14933  C -0.066 0.16  -0.115 0.18  -0.115 0.19467  C -0.115 0.21067  -0.065 0.22133  -0.001 0.22133  C 0.063 0.22133  0.115 0.20933  0.115 0.19467  C 0.115 0.18  0.06 0.176  -0.003 0.18667  C -0.066 0.19733  -0.115 0.21867  -0.115 0.232  C -0.115 0.24667  -0.064 0.25867  -0.001 0.25867  C 0.063 0.25867  0.115 0.24667  0.115 0.232  C 0.115 0.21867  0.061 0.21467  -0.003 0.224  C -0.066 0.23467  -0.115 0.256  -0.115 0.27067  C -0.115 0.284  -0.064 0.29733  0 0.29733  C 0.064 0.29733  0.115 0.28533  0.115 0.27067  C 0.115 0.256  0.061 0.252  -0.002 0.26267  C -0.065 0.27333  -0.116 0.29333  -0.115 0.308  C -0.114 0.32267  -0.064 0.33333  0 0.33333  C 0.064 0.33333  0.115 0.32133  0.115 0.30667  C 0.115 0.29333  0.063 0.28933  0 0.30133  E" pathEditMode="relative" ptsTypes="">
                                      <p:cBhvr>
                                        <p:cTn id="1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451 -0.0676 C 0.01146 -0.06551 0.01666 -0.06922 0.02343 -0.07014 C 0.0342 -0.07153 0.04479 -0.072 0.05555 -0.07269 C 0.06684 -0.075 0.07812 -0.07639 0.08941 -0.07894 C 0.09288 -0.07963 0.09635 -0.08056 0.09982 -0.08149 C 0.10173 -0.08195 0.10555 -0.08288 0.10555 -0.08264 C 0.11614 -0.08866 0.12812 -0.09005 0.13854 -0.09653 C 0.15243 -0.10533 0.16666 -0.1132 0.18003 -0.12315 C 0.1901 -0.13056 0.2 -0.14375 0.20833 -0.1544 C 0.21354 -0.16829 0.2118 -0.16274 0.21406 -0.17084 C 0.21632 -0.19422 0.21423 -0.21274 0.196 -0.21991 C 0.18107 -0.21852 0.1717 -0.2169 0.15833 -0.21366 C 0.15468 -0.21042 0.15121 -0.2088 0.14705 -0.20741 C 0.14479 -0.20255 0.14149 -0.2 0.13854 -0.19607 C 0.13281 -0.17431 0.14687 -0.16343 0.16024 -0.1595 C 0.1651 -0.15463 0.16944 -0.1544 0.17534 -0.15325 C 0.18107 -0.15093 0.19323 -0.14954 0.19323 -0.14931 C 0.21146 -0.15024 0.22448 -0.15163 0.24132 -0.15579 C 0.24514 -0.15834 0.24757 -0.16088 0.25173 -0.16204 C 0.25781 -0.16783 0.26371 -0.17385 0.26962 -0.17963 C 0.27725 -0.18727 0.28021 -0.18426 0.2875 -0.19723 C 0.28906 -0.20024 0.29062 -0.20325 0.29236 -0.20602 C 0.29409 -0.2088 0.29635 -0.21088 0.29791 -0.21366 C 0.31163 -0.23727 0.32118 -0.26505 0.32899 -0.29283 C 0.33073 -0.31181 0.33229 -0.33056 0.33385 -0.34954 C 0.3335 -0.38056 0.33368 -0.41158 0.33281 -0.4426 C 0.33229 -0.46019 0.32361 -0.47477 0.31771 -0.48913 C 0.31475 -0.4963 0.31389 -0.50348 0.31024 -0.51042 C 0.29618 -0.53681 0.27691 -0.5632 0.25451 -0.57709 C 0.2493 -0.58033 0.24288 -0.58125 0.2375 -0.58473 C 0.23541 -0.58612 0.23402 -0.58889 0.23194 -0.58982 C 0.22378 -0.59306 0.21475 -0.59283 0.20642 -0.59607 C 0.19514 -0.59561 0.18368 -0.59607 0.17239 -0.59468 C 0.16649 -0.59399 0.15972 -0.58866 0.15364 -0.58727 C 0.14635 -0.58102 0.13784 -0.57848 0.13003 -0.57338 C 0.12552 -0.57038 0.12274 -0.56575 0.11875 -0.56204 C 0.11041 -0.55417 0.11962 -0.56551 0.11111 -0.55579 C 0.10156 -0.54468 0.09288 -0.53264 0.08385 -0.52061 C 0.07968 -0.51505 0.07673 -0.50834 0.07239 -0.50301 C 0.06996 -0.49561 0.06614 -0.48982 0.06302 -0.48288 C 0.06198 -0.47663 0.06007 -0.47061 0.05729 -0.46528 C 0.05607 -0.45811 0.05347 -0.45325 0.05173 -0.4463 C 0.04687 -0.42778 0.04462 -0.40811 0.03941 -0.38982 C 0.03819 -0.3794 0.03402 -0.36065 0.0309 -0.3507 C 0.02847 -0.34283 0.02916 -0.3382 0.0243 -0.33195 C 0.02361 -0.3257 0.02152 -0.31922 0.02152 -0.31297 " pathEditMode="relative" rAng="0" ptsTypes="fffffffffffffffffffffffffffffffffffffffffffffA">
                                      <p:cBhvr>
                                        <p:cTn id="21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500" y="-26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f2a47b76b8e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14480" y="2071678"/>
            <a:ext cx="6843738" cy="1281106"/>
          </a:xfrm>
        </p:spPr>
        <p:txBody>
          <a:bodyPr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uk-UA" sz="9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д … </a:t>
            </a:r>
            <a:r>
              <a:rPr lang="uk-UA" sz="9600" b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готь</a:t>
            </a:r>
            <a:r>
              <a:rPr lang="uk-UA" sz="9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,</a:t>
            </a:r>
            <a:endParaRPr lang="ru-RU" sz="96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571736" y="3929066"/>
            <a:ext cx="1071570" cy="156966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uk-UA" sz="9600" b="1" dirty="0" smtClean="0">
                <a:ln w="11430">
                  <a:solidFill>
                    <a:schemeClr val="accent1">
                      <a:lumMod val="75000"/>
                    </a:schemeClr>
                  </a:solidFill>
                </a:ln>
                <a:solidFill>
                  <a:srgbClr val="FFFF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ь</a:t>
            </a:r>
            <a:endParaRPr lang="ru-RU" sz="9600" b="1" dirty="0">
              <a:ln w="11430">
                <a:solidFill>
                  <a:schemeClr val="accent1">
                    <a:lumMod val="75000"/>
                  </a:schemeClr>
                </a:solidFill>
              </a:ln>
              <a:solidFill>
                <a:srgbClr val="FFFF0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429388" y="3786190"/>
            <a:ext cx="1500198" cy="156966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uk-UA" sz="9600" b="1" dirty="0" err="1" smtClean="0">
                <a:ln w="11430">
                  <a:solidFill>
                    <a:schemeClr val="accent1">
                      <a:lumMod val="75000"/>
                    </a:schemeClr>
                  </a:solidFill>
                </a:ln>
                <a:solidFill>
                  <a:srgbClr val="FFFF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ьо</a:t>
            </a:r>
            <a:endParaRPr lang="ru-RU" sz="9600" b="1" dirty="0">
              <a:ln w="11430">
                <a:solidFill>
                  <a:schemeClr val="accent1">
                    <a:lumMod val="75000"/>
                  </a:schemeClr>
                </a:solidFill>
              </a:ln>
              <a:solidFill>
                <a:srgbClr val="FFFF0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143372" y="4429132"/>
            <a:ext cx="1928826" cy="156966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uk-UA" sz="9600" b="1" dirty="0" smtClean="0">
                <a:ln w="11430">
                  <a:solidFill>
                    <a:schemeClr val="accent1">
                      <a:lumMod val="75000"/>
                    </a:schemeClr>
                  </a:solidFill>
                </a:ln>
                <a:solidFill>
                  <a:srgbClr val="FFFF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йо</a:t>
            </a:r>
            <a:endParaRPr lang="ru-RU" sz="9600" b="1" dirty="0">
              <a:ln w="11430">
                <a:solidFill>
                  <a:schemeClr val="accent1">
                    <a:lumMod val="75000"/>
                  </a:schemeClr>
                </a:solidFill>
              </a:ln>
              <a:solidFill>
                <a:srgbClr val="FFFF0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C -0.066 0.008  -0.115 0.028  -0.115 0.044  C -0.115 0.05867  -0.067 0.06933  -0.003 0.06933  C 0.061 0.06933  0.115 0.05867  0.115 0.044  C 0.115 0.028  0.059 0.024  -0.005 0.03467  C -0.068 0.04667  -0.115 0.06667  -0.115 0.08133  C -0.115 0.096  -0.066 0.108  -0.003 0.108  C 0.061 0.108  0.115 0.096  0.115 0.08133  C 0.115 0.06667  0.059 0.06267  -0.004 0.07333  C -0.068 0.084  -0.115 0.104  -0.115 0.11867  C -0.115 0.13467  -0.066 0.14667  -0.002 0.14667  C 0.061 0.14667  0.115 0.13467  0.115 0.11867  C 0.115 0.10533  0.059 0.10133  -0.004 0.11067  C -0.067 0.12133  -0.115 0.14267  -0.115 0.15733  C -0.115 0.172  -0.065 0.184  -0.002 0.184  C 0.063 0.184  0.115 0.172  0.115 0.15733  C 0.115 0.14267  0.06 0.13867  -0.003 0.14933  C -0.066 0.16  -0.115 0.18  -0.115 0.19467  C -0.115 0.21067  -0.065 0.22133  -0.001 0.22133  C 0.063 0.22133  0.115 0.20933  0.115 0.19467  C 0.115 0.18  0.06 0.176  -0.003 0.18667  C -0.066 0.19733  -0.115 0.21867  -0.115 0.232  C -0.115 0.24667  -0.064 0.25867  -0.001 0.25867  C 0.063 0.25867  0.115 0.24667  0.115 0.232  C 0.115 0.21867  0.061 0.21467  -0.003 0.224  C -0.066 0.23467  -0.115 0.256  -0.115 0.27067  C -0.115 0.284  -0.064 0.29733  0 0.29733  C 0.064 0.29733  0.115 0.28533  0.115 0.27067  C 0.115 0.256  0.061 0.252  -0.002 0.26267  C -0.065 0.27333  -0.116 0.29333  -0.115 0.308  C -0.114 0.32267  -0.064 0.33333  0 0.33333  C 0.064 0.33333  0.115 0.32133  0.115 0.30667  C 0.115 0.29333  0.063 0.28933  0 0.30133  E" pathEditMode="relative" ptsTypes="">
                                      <p:cBhvr>
                                        <p:cTn id="1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C -0.066 0.008  -0.115 0.028  -0.115 0.044  C -0.115 0.05867  -0.067 0.06933  -0.003 0.06933  C 0.061 0.06933  0.115 0.05867  0.115 0.044  C 0.115 0.028  0.059 0.024  -0.005 0.03467  C -0.068 0.04667  -0.115 0.06667  -0.115 0.08133  C -0.115 0.096  -0.066 0.108  -0.003 0.108  C 0.061 0.108  0.115 0.096  0.115 0.08133  C 0.115 0.06667  0.059 0.06267  -0.004 0.07333  C -0.068 0.084  -0.115 0.104  -0.115 0.11867  C -0.115 0.13467  -0.066 0.14667  -0.002 0.14667  C 0.061 0.14667  0.115 0.13467  0.115 0.11867  C 0.115 0.10533  0.059 0.10133  -0.004 0.11067  C -0.067 0.12133  -0.115 0.14267  -0.115 0.15733  C -0.115 0.172  -0.065 0.184  -0.002 0.184  C 0.063 0.184  0.115 0.172  0.115 0.15733  C 0.115 0.14267  0.06 0.13867  -0.003 0.14933  C -0.066 0.16  -0.115 0.18  -0.115 0.19467  C -0.115 0.21067  -0.065 0.22133  -0.001 0.22133  C 0.063 0.22133  0.115 0.20933  0.115 0.19467  C 0.115 0.18  0.06 0.176  -0.003 0.18667  C -0.066 0.19733  -0.115 0.21867  -0.115 0.232  C -0.115 0.24667  -0.064 0.25867  -0.001 0.25867  C 0.063 0.25867  0.115 0.24667  0.115 0.232  C 0.115 0.21867  0.061 0.21467  -0.003 0.224  C -0.066 0.23467  -0.115 0.256  -0.115 0.27067  C -0.115 0.284  -0.064 0.29733  0 0.29733  C 0.064 0.29733  0.115 0.28533  0.115 0.27067  C 0.115 0.256  0.061 0.252  -0.002 0.26267  C -0.065 0.27333  -0.116 0.29333  -0.115 0.308  C -0.114 0.32267  -0.064 0.33333  0 0.33333  C 0.064 0.33333  0.115 0.32133  0.115 0.30667  C 0.115 0.29333  0.063 0.28933  0 0.30133  E" pathEditMode="relative" ptsTypes="">
                                      <p:cBhvr>
                                        <p:cTn id="1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2569 -0.0419 C -0.12379 -0.04862 -0.11076 -0.05649 -0.10573 -0.05811 C -0.10087 -0.0625 -0.09063 -0.06968 -0.08507 -0.072 C -0.07708 -0.07963 -0.08576 -0.072 -0.07656 -0.07825 C -0.07292 -0.08079 -0.07118 -0.08542 -0.06719 -0.08704 C -0.06285 -0.09584 -0.05573 -0.10047 -0.05104 -0.10857 C -0.04792 -0.11389 -0.0467 -0.11922 -0.04358 -0.12477 C -0.04219 -0.12987 -0.0401 -0.13542 -0.03785 -0.13982 C -0.03681 -0.14561 -0.0349 -0.15024 -0.03403 -0.15625 C -0.03333 -0.16042 -0.03229 -0.16875 -0.03229 -0.16852 C -0.03264 -0.17963 -0.03229 -0.19075 -0.03316 -0.20163 C -0.03333 -0.20463 -0.03906 -0.21528 -0.03976 -0.21667 C -0.04635 -0.22963 -0.05399 -0.23519 -0.06528 -0.23797 C -0.07049 -0.24237 -0.07222 -0.24306 -0.07847 -0.24422 C -0.10504 -0.24306 -0.09792 -0.24746 -0.11146 -0.23681 C -0.11458 -0.23079 -0.11979 -0.22686 -0.12379 -0.22176 C -0.12569 -0.20741 -0.13212 -0.18959 -0.12379 -0.17639 C -0.12153 -0.17269 -0.11649 -0.17246 -0.11337 -0.1713 C -0.08281 -0.17454 -0.09792 -0.17362 -0.08229 -0.17755 C -0.075 -0.1838 -0.06701 -0.18588 -0.05955 -0.19144 C -0.05365 -0.19584 -0.04861 -0.20209 -0.04358 -0.20788 C -0.03142 -0.22153 -0.02465 -0.22663 -0.01892 -0.24676 C -0.01736 -0.26598 -0.01701 -0.26413 -0.01892 -0.29329 C -0.01979 -0.30788 -0.03073 -0.32431 -0.03785 -0.33357 C -0.04635 -0.34445 -0.05313 -0.35788 -0.06337 -0.36644 C -0.06667 -0.36922 -0.07049 -0.37014 -0.07379 -0.37269 C -0.08212 -0.37917 -0.0908 -0.38797 -0.10017 -0.39144 C -0.11458 -0.397 -0.13073 -0.40232 -0.14549 -0.40533 C -0.2059 -0.4044 -0.20208 -0.40788 -0.23976 -0.39653 C -0.25399 -0.38357 -0.26875 -0.37176 -0.28316 -0.3588 C -0.28785 -0.35463 -0.2901 -0.34815 -0.29444 -0.34375 C -0.29618 -0.3419 -0.30017 -0.33866 -0.30017 -0.33843 C -0.3026 -0.33403 -0.30625 -0.33079 -0.30868 -0.32616 C -0.31129 -0.3213 -0.3125 -0.31667 -0.31615 -0.31343 C -0.31892 -0.30718 -0.32153 -0.30047 -0.32465 -0.29468 C -0.32604 -0.2875 -0.32726 -0.28195 -0.33038 -0.2757 C -0.3309 -0.27153 -0.33229 -0.26737 -0.33229 -0.2632 " pathEditMode="relative" rAng="0" ptsTypes="ffffffffffffffffffffffffffffffffffffA">
                                      <p:cBhvr>
                                        <p:cTn id="2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900" y="-18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f2a47b76b8e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14480" y="2071678"/>
            <a:ext cx="6843738" cy="1281106"/>
          </a:xfrm>
        </p:spPr>
        <p:txBody>
          <a:bodyPr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uk-UA" sz="9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сер … </a:t>
            </a:r>
            <a:r>
              <a:rPr lang="uk-UA" sz="9600" b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зний</a:t>
            </a:r>
            <a:r>
              <a:rPr lang="uk-UA" sz="9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,</a:t>
            </a:r>
            <a:endParaRPr lang="ru-RU" sz="96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571736" y="3929066"/>
            <a:ext cx="1071570" cy="156966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uk-UA" sz="9600" b="1" dirty="0" smtClean="0">
                <a:ln w="11430">
                  <a:solidFill>
                    <a:schemeClr val="accent1">
                      <a:lumMod val="75000"/>
                    </a:schemeClr>
                  </a:solidFill>
                </a:ln>
                <a:solidFill>
                  <a:srgbClr val="FFFF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ь</a:t>
            </a:r>
            <a:endParaRPr lang="ru-RU" sz="9600" b="1" dirty="0">
              <a:ln w="11430">
                <a:solidFill>
                  <a:schemeClr val="accent1">
                    <a:lumMod val="75000"/>
                  </a:schemeClr>
                </a:solidFill>
              </a:ln>
              <a:solidFill>
                <a:srgbClr val="FFFF0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429388" y="3786190"/>
            <a:ext cx="1500198" cy="156966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uk-UA" sz="9600" b="1" dirty="0" err="1" smtClean="0">
                <a:ln w="11430">
                  <a:solidFill>
                    <a:schemeClr val="accent1">
                      <a:lumMod val="75000"/>
                    </a:schemeClr>
                  </a:solidFill>
                </a:ln>
                <a:solidFill>
                  <a:srgbClr val="FFFF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ьо</a:t>
            </a:r>
            <a:endParaRPr lang="ru-RU" sz="9600" b="1" dirty="0">
              <a:ln w="11430">
                <a:solidFill>
                  <a:schemeClr val="accent1">
                    <a:lumMod val="75000"/>
                  </a:schemeClr>
                </a:solidFill>
              </a:ln>
              <a:solidFill>
                <a:srgbClr val="FFFF0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143372" y="4429132"/>
            <a:ext cx="1928826" cy="156966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uk-UA" sz="9600" b="1" dirty="0" smtClean="0">
                <a:ln w="11430">
                  <a:solidFill>
                    <a:schemeClr val="accent1">
                      <a:lumMod val="75000"/>
                    </a:schemeClr>
                  </a:solidFill>
                </a:ln>
                <a:solidFill>
                  <a:srgbClr val="FFFF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йо</a:t>
            </a:r>
            <a:endParaRPr lang="ru-RU" sz="9600" b="1" dirty="0">
              <a:ln w="11430">
                <a:solidFill>
                  <a:schemeClr val="accent1">
                    <a:lumMod val="75000"/>
                  </a:schemeClr>
                </a:solidFill>
              </a:ln>
              <a:solidFill>
                <a:srgbClr val="FFFF0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C -0.066 0.008  -0.115 0.028  -0.115 0.044  C -0.115 0.05867  -0.067 0.06933  -0.003 0.06933  C 0.061 0.06933  0.115 0.05867  0.115 0.044  C 0.115 0.028  0.059 0.024  -0.005 0.03467  C -0.068 0.04667  -0.115 0.06667  -0.115 0.08133  C -0.115 0.096  -0.066 0.108  -0.003 0.108  C 0.061 0.108  0.115 0.096  0.115 0.08133  C 0.115 0.06667  0.059 0.06267  -0.004 0.07333  C -0.068 0.084  -0.115 0.104  -0.115 0.11867  C -0.115 0.13467  -0.066 0.14667  -0.002 0.14667  C 0.061 0.14667  0.115 0.13467  0.115 0.11867  C 0.115 0.10533  0.059 0.10133  -0.004 0.11067  C -0.067 0.12133  -0.115 0.14267  -0.115 0.15733  C -0.115 0.172  -0.065 0.184  -0.002 0.184  C 0.063 0.184  0.115 0.172  0.115 0.15733  C 0.115 0.14267  0.06 0.13867  -0.003 0.14933  C -0.066 0.16  -0.115 0.18  -0.115 0.19467  C -0.115 0.21067  -0.065 0.22133  -0.001 0.22133  C 0.063 0.22133  0.115 0.20933  0.115 0.19467  C 0.115 0.18  0.06 0.176  -0.003 0.18667  C -0.066 0.19733  -0.115 0.21867  -0.115 0.232  C -0.115 0.24667  -0.064 0.25867  -0.001 0.25867  C 0.063 0.25867  0.115 0.24667  0.115 0.232  C 0.115 0.21867  0.061 0.21467  -0.003 0.224  C -0.066 0.23467  -0.115 0.256  -0.115 0.27067  C -0.115 0.284  -0.064 0.29733  0 0.29733  C 0.064 0.29733  0.115 0.28533  0.115 0.27067  C 0.115 0.256  0.061 0.252  -0.002 0.26267  C -0.065 0.27333  -0.116 0.29333  -0.115 0.308  C -0.114 0.32267  -0.064 0.33333  0 0.33333  C 0.064 0.33333  0.115 0.32133  0.115 0.30667  C 0.115 0.29333  0.063 0.28933  0 0.30133  E" pathEditMode="fixed" ptsTypes="">
                                      <p:cBhvr>
                                        <p:cTn id="1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C -0.066 0.008  -0.115 0.028  -0.115 0.044  C -0.115 0.05867  -0.067 0.06933  -0.003 0.06933  C 0.061 0.06933  0.115 0.05867  0.115 0.044  C 0.115 0.028  0.059 0.024  -0.005 0.03467  C -0.068 0.04667  -0.115 0.06667  -0.115 0.08133  C -0.115 0.096  -0.066 0.108  -0.003 0.108  C 0.061 0.108  0.115 0.096  0.115 0.08133  C 0.115 0.06667  0.059 0.06267  -0.004 0.07333  C -0.068 0.084  -0.115 0.104  -0.115 0.11867  C -0.115 0.13467  -0.066 0.14667  -0.002 0.14667  C 0.061 0.14667  0.115 0.13467  0.115 0.11867  C 0.115 0.10533  0.059 0.10133  -0.004 0.11067  C -0.067 0.12133  -0.115 0.14267  -0.115 0.15733  C -0.115 0.172  -0.065 0.184  -0.002 0.184  C 0.063 0.184  0.115 0.172  0.115 0.15733  C 0.115 0.14267  0.06 0.13867  -0.003 0.14933  C -0.066 0.16  -0.115 0.18  -0.115 0.19467  C -0.115 0.21067  -0.065 0.22133  -0.001 0.22133  C 0.063 0.22133  0.115 0.20933  0.115 0.19467  C 0.115 0.18  0.06 0.176  -0.003 0.18667  C -0.066 0.19733  -0.115 0.21867  -0.115 0.232  C -0.115 0.24667  -0.064 0.25867  -0.001 0.25867  C 0.063 0.25867  0.115 0.24667  0.115 0.232  C 0.115 0.21867  0.061 0.21467  -0.003 0.224  C -0.066 0.23467  -0.115 0.256  -0.115 0.27067  C -0.115 0.284  -0.064 0.29733  0 0.29733  C 0.064 0.29733  0.115 0.28533  0.115 0.27067  C 0.115 0.256  0.061 0.252  -0.002 0.26267  C -0.065 0.27333  -0.116 0.29333  -0.115 0.308  C -0.114 0.32267  -0.064 0.33333  0 0.33333  C 0.064 0.33333  0.115 0.32133  0.115 0.30667  C 0.115 0.29333  0.063 0.28933  0 0.30133  E" pathEditMode="relative" ptsTypes="">
                                      <p:cBhvr>
                                        <p:cTn id="1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25 -0.05996 C -0.00209 -0.0588 0.00833 -0.05741 0.01857 -0.05487 C 0.03281 -0.05579 0.04705 -0.05556 0.06111 -0.05741 C 0.06319 -0.05764 0.06475 -0.05996 0.06666 -0.06112 C 0.071 -0.06366 0.07569 -0.06436 0.08003 -0.06621 C 0.08437 -0.06806 0.09375 -0.075 0.096 -0.07616 C 0.1092 -0.08357 0.12257 -0.09283 0.13472 -0.10255 C 0.1434 -0.1095 0.15468 -0.11551 0.16198 -0.12524 C 0.1684 -0.1338 0.17465 -0.14283 0.18177 -0.15047 C 0.1868 -0.16204 0.19236 -0.172 0.196 -0.1845 C 0.19843 -0.20556 0.20034 -0.22732 0.19132 -0.24607 C 0.18715 -0.27107 0.15277 -0.2757 0.1375 -0.27755 C 0.13212 -0.27894 0.12691 -0.27987 0.12152 -0.28125 C 0.10521 -0.28079 0.08871 -0.28102 0.07239 -0.27987 C 0.07118 -0.27987 0.0651 -0.27616 0.06389 -0.275 C 0.06128 -0.27269 0.05642 -0.26737 0.05642 -0.26713 C 0.05521 -0.2632 0.05468 -0.25903 0.05347 -0.25487 C 0.05399 -0.24514 0.05277 -0.23496 0.05538 -0.22593 C 0.05677 -0.22084 0.06389 -0.20625 0.06666 -0.20325 C 0.06753 -0.20232 0.06875 -0.20255 0.06962 -0.20209 C 0.07986 -0.19584 0.08958 -0.19098 0.10069 -0.1882 C 0.13576 -0.18959 0.1585 -0.19028 0.18941 -0.19561 C 0.19843 -0.19977 0.20573 -0.20741 0.21493 -0.21088 C 0.23316 -0.22686 0.25191 -0.24352 0.26493 -0.26737 C 0.27135 -0.27917 0.27465 -0.29283 0.28003 -0.3051 C 0.28246 -0.3176 0.28437 -0.33056 0.2875 -0.34283 C 0.29062 -0.37709 0.29114 -0.37408 0.2875 -0.42223 C 0.28611 -0.44005 0.27777 -0.45602 0.27048 -0.46991 C 0.26562 -0.4794 0.2625 -0.49121 0.25642 -0.5 C 0.24357 -0.51899 0.21718 -0.54144 0.19791 -0.54538 C 0.18906 -0.55047 0.17986 -0.55186 0.17048 -0.55417 C 0.15191 -0.55325 0.13333 -0.55371 0.11493 -0.55163 C 0.10694 -0.5507 0.10312 -0.54213 0.096 -0.53913 C 0.09132 -0.53496 0.0868 -0.52963 0.08177 -0.52663 C 0.0783 -0.51852 0.07014 -0.51528 0.06493 -0.5088 C 0.05208 -0.49329 0.03975 -0.47709 0.02708 -0.46112 C 0.02569 -0.4551 0.02274 -0.45394 0.01962 -0.44977 C 0.01007 -0.43704 0.00243 -0.42246 -0.00677 -0.4095 C -0.00851 -0.40348 -0.01893 -0.38797 -0.02292 -0.38311 C -0.02709 -0.37223 -0.03611 -0.35788 -0.04271 -0.34908 " pathEditMode="relative" rAng="0" ptsTypes="fffffffffffffffffffffffffffffffffffffffA">
                                      <p:cBhvr>
                                        <p:cTn id="21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700" y="-24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f2a47b76b8e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57356" y="2071678"/>
            <a:ext cx="6843738" cy="1281106"/>
          </a:xfrm>
        </p:spPr>
        <p:txBody>
          <a:bodyPr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uk-UA" sz="9600" b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ра</a:t>
            </a:r>
            <a:r>
              <a:rPr lang="uk-UA" sz="9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… н,</a:t>
            </a:r>
            <a:endParaRPr lang="ru-RU" sz="96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571736" y="3929066"/>
            <a:ext cx="1071570" cy="156966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uk-UA" sz="9600" b="1" dirty="0" smtClean="0">
                <a:ln w="11430">
                  <a:solidFill>
                    <a:schemeClr val="accent1">
                      <a:lumMod val="75000"/>
                    </a:schemeClr>
                  </a:solidFill>
                </a:ln>
                <a:solidFill>
                  <a:srgbClr val="FFFF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ь</a:t>
            </a:r>
            <a:endParaRPr lang="ru-RU" sz="9600" b="1" dirty="0">
              <a:ln w="11430">
                <a:solidFill>
                  <a:schemeClr val="accent1">
                    <a:lumMod val="75000"/>
                  </a:schemeClr>
                </a:solidFill>
              </a:ln>
              <a:solidFill>
                <a:srgbClr val="FFFF0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429388" y="3786190"/>
            <a:ext cx="1500198" cy="156966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uk-UA" sz="9600" b="1" dirty="0" err="1" smtClean="0">
                <a:ln w="11430">
                  <a:solidFill>
                    <a:schemeClr val="accent1">
                      <a:lumMod val="75000"/>
                    </a:schemeClr>
                  </a:solidFill>
                </a:ln>
                <a:solidFill>
                  <a:srgbClr val="FFFF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ьо</a:t>
            </a:r>
            <a:endParaRPr lang="ru-RU" sz="9600" b="1" dirty="0">
              <a:ln w="11430">
                <a:solidFill>
                  <a:schemeClr val="accent1">
                    <a:lumMod val="75000"/>
                  </a:schemeClr>
                </a:solidFill>
              </a:ln>
              <a:solidFill>
                <a:srgbClr val="FFFF0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143372" y="4429132"/>
            <a:ext cx="1928826" cy="156966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uk-UA" sz="9600" b="1" dirty="0" smtClean="0">
                <a:ln w="11430">
                  <a:solidFill>
                    <a:schemeClr val="accent1">
                      <a:lumMod val="75000"/>
                    </a:schemeClr>
                  </a:solidFill>
                </a:ln>
                <a:solidFill>
                  <a:srgbClr val="FFFF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йо</a:t>
            </a:r>
            <a:endParaRPr lang="ru-RU" sz="9600" b="1" dirty="0">
              <a:ln w="11430">
                <a:solidFill>
                  <a:schemeClr val="accent1">
                    <a:lumMod val="75000"/>
                  </a:schemeClr>
                </a:solidFill>
              </a:ln>
              <a:solidFill>
                <a:srgbClr val="FFFF0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C -0.066 0.008  -0.115 0.028  -0.115 0.044  C -0.115 0.05867  -0.067 0.06933  -0.003 0.06933  C 0.061 0.06933  0.115 0.05867  0.115 0.044  C 0.115 0.028  0.059 0.024  -0.005 0.03467  C -0.068 0.04667  -0.115 0.06667  -0.115 0.08133  C -0.115 0.096  -0.066 0.108  -0.003 0.108  C 0.061 0.108  0.115 0.096  0.115 0.08133  C 0.115 0.06667  0.059 0.06267  -0.004 0.07333  C -0.068 0.084  -0.115 0.104  -0.115 0.11867  C -0.115 0.13467  -0.066 0.14667  -0.002 0.14667  C 0.061 0.14667  0.115 0.13467  0.115 0.11867  C 0.115 0.10533  0.059 0.10133  -0.004 0.11067  C -0.067 0.12133  -0.115 0.14267  -0.115 0.15733  C -0.115 0.172  -0.065 0.184  -0.002 0.184  C 0.063 0.184  0.115 0.172  0.115 0.15733  C 0.115 0.14267  0.06 0.13867  -0.003 0.14933  C -0.066 0.16  -0.115 0.18  -0.115 0.19467  C -0.115 0.21067  -0.065 0.22133  -0.001 0.22133  C 0.063 0.22133  0.115 0.20933  0.115 0.19467  C 0.115 0.18  0.06 0.176  -0.003 0.18667  C -0.066 0.19733  -0.115 0.21867  -0.115 0.232  C -0.115 0.24667  -0.064 0.25867  -0.001 0.25867  C 0.063 0.25867  0.115 0.24667  0.115 0.232  C 0.115 0.21867  0.061 0.21467  -0.003 0.224  C -0.066 0.23467  -0.115 0.256  -0.115 0.27067  C -0.115 0.284  -0.064 0.29733  0 0.29733  C 0.064 0.29733  0.115 0.28533  0.115 0.27067  C 0.115 0.256  0.061 0.252  -0.002 0.26267  C -0.065 0.27333  -0.116 0.29333  -0.115 0.308  C -0.114 0.32267  -0.064 0.33333  0 0.33333  C 0.064 0.33333  0.115 0.32133  0.115 0.30667  C 0.115 0.29333  0.063 0.28933  0 0.30133  E" pathEditMode="relative" ptsTypes="">
                                      <p:cBhvr>
                                        <p:cTn id="1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C -0.066 0.008  -0.115 0.028  -0.115 0.044  C -0.115 0.05867  -0.067 0.06933  -0.003 0.06933  C 0.061 0.06933  0.115 0.05867  0.115 0.044  C 0.115 0.028  0.059 0.024  -0.005 0.03467  C -0.068 0.04667  -0.115 0.06667  -0.115 0.08133  C -0.115 0.096  -0.066 0.108  -0.003 0.108  C 0.061 0.108  0.115 0.096  0.115 0.08133  C 0.115 0.06667  0.059 0.06267  -0.004 0.07333  C -0.068 0.084  -0.115 0.104  -0.115 0.11867  C -0.115 0.13467  -0.066 0.14667  -0.002 0.14667  C 0.061 0.14667  0.115 0.13467  0.115 0.11867  C 0.115 0.10533  0.059 0.10133  -0.004 0.11067  C -0.067 0.12133  -0.115 0.14267  -0.115 0.15733  C -0.115 0.172  -0.065 0.184  -0.002 0.184  C 0.063 0.184  0.115 0.172  0.115 0.15733  C 0.115 0.14267  0.06 0.13867  -0.003 0.14933  C -0.066 0.16  -0.115 0.18  -0.115 0.19467  C -0.115 0.21067  -0.065 0.22133  -0.001 0.22133  C 0.063 0.22133  0.115 0.20933  0.115 0.19467  C 0.115 0.18  0.06 0.176  -0.003 0.18667  C -0.066 0.19733  -0.115 0.21867  -0.115 0.232  C -0.115 0.24667  -0.064 0.25867  -0.001 0.25867  C 0.063 0.25867  0.115 0.24667  0.115 0.232  C 0.115 0.21867  0.061 0.21467  -0.003 0.224  C -0.066 0.23467  -0.115 0.256  -0.115 0.27067  C -0.115 0.284  -0.064 0.29733  0 0.29733  C 0.064 0.29733  0.115 0.28533  0.115 0.27067  C 0.115 0.256  0.061 0.252  -0.002 0.26267  C -0.065 0.27333  -0.116 0.29333  -0.115 0.308  C -0.114 0.32267  -0.064 0.33333  0 0.33333  C 0.064 0.33333  0.115 0.32133  0.115 0.30667  C 0.115 0.29333  0.063 0.28933  0 0.30133  E" pathEditMode="relative" ptsTypes="">
                                      <p:cBhvr>
                                        <p:cTn id="1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6 -2.96296E-6 C 0.01128 0.01504 0.04687 0.00972 0.05555 0.00995 C 0.071 0.00879 0.0835 0.00347 0.09808 -0.00139 C 0.10971 -0.01204 0.1236 -0.02014 0.1302 -0.03796 C 0.13211 -0.04283 0.13263 -0.04884 0.13385 -0.05417 C 0.1335 -0.06296 0.1335 -0.07176 0.13298 -0.08056 C 0.13211 -0.09722 0.11683 -0.11783 0.10555 -0.12338 C 0.0993 -0.12639 0.0927 -0.12685 0.0868 -0.13102 C 0.06319 -0.12986 0.03871 -0.13357 0.02829 -0.09954 C 0.02864 -0.09445 0.02777 -0.08912 0.02916 -0.08449 C 0.03142 -0.07755 0.04114 -0.07084 0.04617 -0.06921 C 0.06024 -0.06505 0.07447 -0.06111 0.08871 -0.05787 C 0.12204 -0.05949 0.1309 -0.0588 0.15468 -0.06296 C 0.15989 -0.06644 0.16406 -0.06991 0.16978 -0.07176 C 0.17621 -0.07616 0.18263 -0.08009 0.18958 -0.0831 C 0.19999 -0.09259 0.18159 -0.07616 0.19721 -0.0882 C 0.20364 -0.09306 0.20746 -0.09954 0.21215 -0.10695 C 0.21371 -0.11273 0.21544 -0.11875 0.21701 -0.12454 C 0.21961 -0.14352 0.21944 -0.16921 0.20555 -0.18125 C 0.20242 -0.19028 0.19774 -0.18959 0.19149 -0.19259 C 0.16596 -0.19144 0.1611 -0.19653 0.14617 -0.17755 C 0.14444 -0.17269 0.1434 -0.16875 0.14235 -0.16366 C 0.14461 -0.14699 0.14426 -0.14607 0.15555 -0.14097 C 0.17916 -0.1419 0.18281 -0.1419 0.19999 -0.14607 C 0.21631 -0.16088 0.19652 -0.14445 0.21041 -0.15232 C 0.21683 -0.15602 0.22048 -0.16597 0.22638 -0.1713 C 0.22829 -0.18241 0.23454 -0.19329 0.23767 -0.20394 C 0.23871 -0.20718 0.2394 -0.21065 0.24044 -0.21389 C 0.24114 -0.21597 0.24235 -0.22014 0.24235 -0.22014 C 0.2434 -0.2294 0.24444 -0.23843 0.24531 -0.24792 C 0.24392 -0.2794 0.24374 -0.32361 0.22065 -0.34352 C 0.21579 -0.35394 0.20607 -0.35903 0.19721 -0.36111 C 0.18211 -0.3713 0.16423 -0.3713 0.14808 -0.37616 C 0.12551 -0.37523 0.11961 -0.37431 0.10086 -0.36736 C 0.09322 -0.35972 0.08333 -0.35695 0.07551 -0.34977 C 0.07031 -0.34491 0.06649 -0.3382 0.06128 -0.33334 C 0.06006 -0.33079 0.05867 -0.32847 0.05746 -0.32593 C 0.05694 -0.32477 0.05659 -0.32222 0.05659 -0.32222 " pathEditMode="relative" ptsTypes="fffffffffffffffffffffffffffffffffffffA">
                                      <p:cBhvr>
                                        <p:cTn id="21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f2a47b76b8e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300262" y="2071678"/>
            <a:ext cx="6843738" cy="1281106"/>
          </a:xfrm>
        </p:spPr>
        <p:txBody>
          <a:bodyPr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uk-UA" sz="9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… гурт.</a:t>
            </a:r>
            <a:endParaRPr lang="ru-RU" sz="96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571736" y="3929066"/>
            <a:ext cx="1071570" cy="156966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uk-UA" sz="9600" b="1" dirty="0" smtClean="0">
                <a:ln w="11430">
                  <a:solidFill>
                    <a:schemeClr val="accent1">
                      <a:lumMod val="75000"/>
                    </a:schemeClr>
                  </a:solidFill>
                </a:ln>
                <a:solidFill>
                  <a:srgbClr val="FFFF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ь</a:t>
            </a:r>
            <a:endParaRPr lang="ru-RU" sz="9600" b="1" dirty="0">
              <a:ln w="11430">
                <a:solidFill>
                  <a:schemeClr val="accent1">
                    <a:lumMod val="75000"/>
                  </a:schemeClr>
                </a:solidFill>
              </a:ln>
              <a:solidFill>
                <a:srgbClr val="FFFF0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429388" y="3786190"/>
            <a:ext cx="1500198" cy="156966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uk-UA" sz="9600" b="1" dirty="0" err="1" smtClean="0">
                <a:ln w="11430">
                  <a:solidFill>
                    <a:schemeClr val="accent1">
                      <a:lumMod val="75000"/>
                    </a:schemeClr>
                  </a:solidFill>
                </a:ln>
                <a:solidFill>
                  <a:srgbClr val="FFFF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ьо</a:t>
            </a:r>
            <a:endParaRPr lang="ru-RU" sz="9600" b="1" dirty="0">
              <a:ln w="11430">
                <a:solidFill>
                  <a:schemeClr val="accent1">
                    <a:lumMod val="75000"/>
                  </a:schemeClr>
                </a:solidFill>
              </a:ln>
              <a:solidFill>
                <a:srgbClr val="FFFF0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143372" y="4429132"/>
            <a:ext cx="1928826" cy="156966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uk-UA" sz="9600" b="1" dirty="0" smtClean="0">
                <a:ln w="11430">
                  <a:solidFill>
                    <a:schemeClr val="accent1">
                      <a:lumMod val="75000"/>
                    </a:schemeClr>
                  </a:solidFill>
                </a:ln>
                <a:solidFill>
                  <a:srgbClr val="FFFF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йо</a:t>
            </a:r>
            <a:endParaRPr lang="ru-RU" sz="9600" b="1" dirty="0">
              <a:ln w="11430">
                <a:solidFill>
                  <a:schemeClr val="accent1">
                    <a:lumMod val="75000"/>
                  </a:schemeClr>
                </a:solidFill>
              </a:ln>
              <a:solidFill>
                <a:srgbClr val="FFFF0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C -0.066 0.008  -0.115 0.028  -0.115 0.044  C -0.115 0.05867  -0.067 0.06933  -0.003 0.06933  C 0.061 0.06933  0.115 0.05867  0.115 0.044  C 0.115 0.028  0.059 0.024  -0.005 0.03467  C -0.068 0.04667  -0.115 0.06667  -0.115 0.08133  C -0.115 0.096  -0.066 0.108  -0.003 0.108  C 0.061 0.108  0.115 0.096  0.115 0.08133  C 0.115 0.06667  0.059 0.06267  -0.004 0.07333  C -0.068 0.084  -0.115 0.104  -0.115 0.11867  C -0.115 0.13467  -0.066 0.14667  -0.002 0.14667  C 0.061 0.14667  0.115 0.13467  0.115 0.11867  C 0.115 0.10533  0.059 0.10133  -0.004 0.11067  C -0.067 0.12133  -0.115 0.14267  -0.115 0.15733  C -0.115 0.172  -0.065 0.184  -0.002 0.184  C 0.063 0.184  0.115 0.172  0.115 0.15733  C 0.115 0.14267  0.06 0.13867  -0.003 0.14933  C -0.066 0.16  -0.115 0.18  -0.115 0.19467  C -0.115 0.21067  -0.065 0.22133  -0.001 0.22133  C 0.063 0.22133  0.115 0.20933  0.115 0.19467  C 0.115 0.18  0.06 0.176  -0.003 0.18667  C -0.066 0.19733  -0.115 0.21867  -0.115 0.232  C -0.115 0.24667  -0.064 0.25867  -0.001 0.25867  C 0.063 0.25867  0.115 0.24667  0.115 0.232  C 0.115 0.21867  0.061 0.21467  -0.003 0.224  C -0.066 0.23467  -0.115 0.256  -0.115 0.27067  C -0.115 0.284  -0.064 0.29733  0 0.29733  C 0.064 0.29733  0.115 0.28533  0.115 0.27067  C 0.115 0.256  0.061 0.252  -0.002 0.26267  C -0.065 0.27333  -0.116 0.29333  -0.115 0.308  C -0.114 0.32267  -0.064 0.33333  0 0.33333  C 0.064 0.33333  0.115 0.32133  0.115 0.30667  C 0.115 0.29333  0.063 0.28933  0 0.30133  E" pathEditMode="relative" ptsTypes="">
                                      <p:cBhvr>
                                        <p:cTn id="1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986 -0.06968 C -0.06875 -0.08797 -0.09358 -0.07663 -0.14792 -0.07848 C -0.15504 -0.08612 -0.16302 -0.08635 -0.17153 -0.08982 C -0.17986 -0.09306 -0.18924 -0.09769 -0.19688 -0.10371 C -0.21007 -0.11413 -0.2217 -0.12894 -0.23177 -0.14399 C -0.23663 -0.15139 -0.24202 -0.15649 -0.24601 -0.16528 C -0.25191 -0.17825 -0.24879 -0.17246 -0.25538 -0.18288 C -0.2566 -0.18866 -0.25816 -0.19399 -0.26007 -0.19931 C -0.26111 -0.20255 -0.26302 -0.20926 -0.26302 -0.20903 C -0.26354 -0.2132 -0.26493 -0.21667 -0.26493 -0.22061 C -0.26493 -0.22732 -0.26528 -0.23426 -0.26389 -0.24075 C -0.26007 -0.25834 -0.24358 -0.25973 -0.23282 -0.26088 C -0.22552 -0.25973 -0.21841 -0.25857 -0.21111 -0.25718 C -0.19913 -0.25487 -0.19045 -0.23658 -0.18663 -0.22315 C -0.18577 -0.21598 -0.1849 -0.20903 -0.18368 -0.20186 C -0.18403 -0.19422 -0.18368 -0.18658 -0.18473 -0.17917 C -0.18542 -0.17477 -0.18924 -0.17292 -0.19132 -0.17038 C -0.20157 -0.15695 -0.20886 -0.15348 -0.22327 -0.15163 C -0.23056 -0.15209 -0.23785 -0.15163 -0.24497 -0.15278 C -0.24913 -0.15348 -0.25521 -0.15926 -0.2592 -0.16158 C -0.27413 -0.17038 -0.28889 -0.1801 -0.29983 -0.19676 C -0.30538 -0.20533 -0.30868 -0.21598 -0.31389 -0.22454 C -0.3158 -0.23195 -0.31702 -0.23774 -0.31962 -0.24468 C -0.32153 -0.25533 -0.32448 -0.26528 -0.32622 -0.27593 C -0.32587 -0.29491 -0.32604 -0.31366 -0.32518 -0.33264 C -0.325 -0.33681 -0.32118 -0.33913 -0.31962 -0.3426 C -0.3165 -0.35 -0.3132 -0.35788 -0.31007 -0.36528 C -0.30139 -0.38565 -0.29063 -0.40417 -0.27709 -0.41945 C -0.27292 -0.42408 -0.26771 -0.42686 -0.26389 -0.43195 C -0.2592 -0.43843 -0.25365 -0.44468 -0.24792 -0.44954 C -0.24202 -0.45463 -0.23229 -0.45811 -0.22622 -0.46227 C -0.22379 -0.46389 -0.22188 -0.46667 -0.21962 -0.46852 C -0.20365 -0.48125 -0.18507 -0.4882 -0.16667 -0.49121 C -0.15625 -0.49028 -0.1507 -0.48913 -0.14132 -0.48612 C -0.13802 -0.48334 -0.13559 -0.48241 -0.13177 -0.48102 C -0.12865 -0.47825 -0.12778 -0.475 -0.12431 -0.47362 C -0.11476 -0.46088 -0.10608 -0.45232 -0.09792 -0.43704 C -0.09462 -0.43079 -0.09219 -0.425 -0.08941 -0.41829 C -0.08837 -0.41551 -0.08559 -0.41065 -0.08559 -0.41042 C -0.08473 -0.40556 -0.08403 -0.40255 -0.08177 -0.39815 C -0.08091 -0.39399 -0.07986 -0.39051 -0.07813 -0.38681 C -0.07639 -0.37362 -0.07275 -0.36088 -0.07049 -0.34769 C -0.06979 -0.34399 -0.06858 -0.34028 -0.06858 -0.33635 " pathEditMode="relative" rAng="0" ptsTypes="ffffffffffffffffffffffffffffffffffffffffffA">
                                      <p:cBhvr>
                                        <p:cTn id="1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800" y="-21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C -0.066 0.008  -0.115 0.028  -0.115 0.044  C -0.115 0.05867  -0.067 0.06933  -0.003 0.06933  C 0.061 0.06933  0.115 0.05867  0.115 0.044  C 0.115 0.028  0.059 0.024  -0.005 0.03467  C -0.068 0.04667  -0.115 0.06667  -0.115 0.08133  C -0.115 0.096  -0.066 0.108  -0.003 0.108  C 0.061 0.108  0.115 0.096  0.115 0.08133  C 0.115 0.06667  0.059 0.06267  -0.004 0.07333  C -0.068 0.084  -0.115 0.104  -0.115 0.11867  C -0.115 0.13467  -0.066 0.14667  -0.002 0.14667  C 0.061 0.14667  0.115 0.13467  0.115 0.11867  C 0.115 0.10533  0.059 0.10133  -0.004 0.11067  C -0.067 0.12133  -0.115 0.14267  -0.115 0.15733  C -0.115 0.172  -0.065 0.184  -0.002 0.184  C 0.063 0.184  0.115 0.172  0.115 0.15733  C 0.115 0.14267  0.06 0.13867  -0.003 0.14933  C -0.066 0.16  -0.115 0.18  -0.115 0.19467  C -0.115 0.21067  -0.065 0.22133  -0.001 0.22133  C 0.063 0.22133  0.115 0.20933  0.115 0.19467  C 0.115 0.18  0.06 0.176  -0.003 0.18667  C -0.066 0.19733  -0.115 0.21867  -0.115 0.232  C -0.115 0.24667  -0.064 0.25867  -0.001 0.25867  C 0.063 0.25867  0.115 0.24667  0.115 0.232  C 0.115 0.21867  0.061 0.21467  -0.003 0.224  C -0.066 0.23467  -0.115 0.256  -0.115 0.27067  C -0.115 0.284  -0.064 0.29733  0 0.29733  C 0.064 0.29733  0.115 0.28533  0.115 0.27067  C 0.115 0.256  0.061 0.252  -0.002 0.26267  C -0.065 0.27333  -0.116 0.29333  -0.115 0.308  C -0.114 0.32267  -0.064 0.33333  0 0.33333  C 0.064 0.33333  0.115 0.32133  0.115 0.30667  C 0.115 0.29333  0.063 0.28933  0 0.30133  E" pathEditMode="relative" ptsTypes="">
                                      <p:cBhvr>
                                        <p:cTn id="2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8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83</TotalTime>
  <Words>148</Words>
  <PresentationFormat>Экран (4:3)</PresentationFormat>
  <Paragraphs>80</Paragraphs>
  <Slides>23</Slides>
  <Notes>0</Notes>
  <HiddenSlides>0</HiddenSlides>
  <MMClips>3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Тема Office</vt:lpstr>
      <vt:lpstr>Слайд 1</vt:lpstr>
      <vt:lpstr>Слайд 2</vt:lpstr>
      <vt:lpstr>Потренуємося: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Админ</dc:creator>
  <cp:lastModifiedBy>Админ</cp:lastModifiedBy>
  <cp:revision>10</cp:revision>
  <dcterms:created xsi:type="dcterms:W3CDTF">2016-11-13T10:37:17Z</dcterms:created>
  <dcterms:modified xsi:type="dcterms:W3CDTF">2016-11-13T12:10:56Z</dcterms:modified>
</cp:coreProperties>
</file>