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75" r:id="rId3"/>
    <p:sldId id="276" r:id="rId4"/>
    <p:sldId id="261" r:id="rId5"/>
    <p:sldId id="262" r:id="rId6"/>
    <p:sldId id="257" r:id="rId7"/>
    <p:sldId id="273" r:id="rId8"/>
    <p:sldId id="277" r:id="rId9"/>
    <p:sldId id="265" r:id="rId10"/>
    <p:sldId id="263" r:id="rId11"/>
    <p:sldId id="268" r:id="rId12"/>
    <p:sldId id="274" r:id="rId13"/>
    <p:sldId id="269" r:id="rId14"/>
    <p:sldId id="272" r:id="rId15"/>
    <p:sldId id="271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29" autoAdjust="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55B39-6E9D-4CE0-AC8A-0A8A3E5CCECE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C2BB8-7909-4209-9266-4B3169BA4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830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C2BB8-7909-4209-9266-4B3169BA4E8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48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52" y="237153"/>
            <a:ext cx="8352512" cy="6264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-36512" y="5301208"/>
            <a:ext cx="9180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err="1"/>
              <a:t>Історія</a:t>
            </a:r>
            <a:r>
              <a:rPr lang="ru-RU" sz="7200" dirty="0"/>
              <a:t> народу в </a:t>
            </a:r>
            <a:r>
              <a:rPr lang="ru-RU" sz="7200" dirty="0" err="1"/>
              <a:t>пісні</a:t>
            </a:r>
            <a:endParaRPr lang="ru-RU" sz="7200" dirty="0"/>
          </a:p>
        </p:txBody>
      </p:sp>
      <p:sp>
        <p:nvSpPr>
          <p:cNvPr id="10" name="TextBox 9"/>
          <p:cNvSpPr txBox="1"/>
          <p:nvPr/>
        </p:nvSpPr>
        <p:spPr>
          <a:xfrm>
            <a:off x="4248472" y="432270"/>
            <a:ext cx="449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«Наша </a:t>
            </a:r>
            <a:r>
              <a:rPr lang="ru-R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наша дума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вмре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загине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r"/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де , люди, наша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слава, слава </a:t>
            </a:r>
            <a:r>
              <a:rPr lang="ru-R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</a:t>
            </a:r>
          </a:p>
          <a:p>
            <a:pPr algn="r"/>
            <a:r>
              <a:rPr lang="ru-R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Т.Шевченко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5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17537" y="1412776"/>
            <a:ext cx="3473968" cy="413724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800" b="1" dirty="0" smtClean="0">
                <a:solidFill>
                  <a:schemeClr val="tx1"/>
                </a:solidFill>
              </a:rPr>
              <a:t>Український композитор, піаніст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800" b="1" dirty="0" smtClean="0">
                <a:solidFill>
                  <a:schemeClr val="tx1"/>
                </a:solidFill>
              </a:rPr>
              <a:t>Засновник української класичної музики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800" b="1" dirty="0" smtClean="0">
                <a:solidFill>
                  <a:schemeClr val="tx1"/>
                </a:solidFill>
              </a:rPr>
              <a:t>Збирав український пісенний фольклор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800" b="1" dirty="0" smtClean="0">
                <a:solidFill>
                  <a:schemeClr val="tx1"/>
                </a:solidFill>
              </a:rPr>
              <a:t>Написав опери «Тарас Бульба», «Наталка Полтавка», «Різдвяна ніч»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800" b="1" dirty="0" smtClean="0">
                <a:solidFill>
                  <a:schemeClr val="tx1"/>
                </a:solidFill>
              </a:rPr>
              <a:t>Дитячі музичні опери «</a:t>
            </a:r>
            <a:r>
              <a:rPr lang="uk-UA" sz="1800" b="1" dirty="0">
                <a:solidFill>
                  <a:schemeClr val="tx1"/>
                </a:solidFill>
              </a:rPr>
              <a:t>Пан </a:t>
            </a:r>
            <a:r>
              <a:rPr lang="uk-UA" sz="1800" b="1" dirty="0" smtClean="0">
                <a:solidFill>
                  <a:schemeClr val="tx1"/>
                </a:solidFill>
              </a:rPr>
              <a:t>Коцький», «Зима і Весна», «Коза-Дереза»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476672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М. В. Лисенко</a:t>
            </a:r>
          </a:p>
          <a:p>
            <a:pPr algn="ctr"/>
            <a:r>
              <a:rPr lang="uk-UA" sz="2400" b="1" dirty="0" smtClean="0"/>
              <a:t>(1842-1912)   </a:t>
            </a:r>
            <a:endParaRPr lang="ru-RU" sz="24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927519"/>
            <a:ext cx="3396181" cy="507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938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4176464" cy="1008112"/>
          </a:xfrm>
        </p:spPr>
        <p:txBody>
          <a:bodyPr/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 «Тарас Бульба»  </a:t>
            </a:r>
            <a:b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М.В. Лисенко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940" y="1181225"/>
            <a:ext cx="2016224" cy="2199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111" y="404664"/>
            <a:ext cx="3421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Повість «Тарас Бульба»</a:t>
            </a:r>
          </a:p>
          <a:p>
            <a:r>
              <a:rPr lang="uk-UA" sz="2400" dirty="0" smtClean="0"/>
              <a:t>           М.В. Гоголь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004" y="1266695"/>
            <a:ext cx="1842542" cy="2093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5157192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Як </a:t>
            </a:r>
            <a:r>
              <a:rPr lang="ru-RU" dirty="0" err="1"/>
              <a:t>змінилась</a:t>
            </a:r>
            <a:r>
              <a:rPr lang="ru-RU" dirty="0"/>
              <a:t> </a:t>
            </a:r>
            <a:r>
              <a:rPr lang="ru-RU" dirty="0" err="1"/>
              <a:t>українська</a:t>
            </a:r>
            <a:r>
              <a:rPr lang="ru-RU" dirty="0"/>
              <a:t> народна </a:t>
            </a:r>
            <a:r>
              <a:rPr lang="en-US" dirty="0"/>
              <a:t> </a:t>
            </a:r>
            <a:r>
              <a:rPr lang="ru-RU" dirty="0" err="1" smtClean="0"/>
              <a:t>пісня</a:t>
            </a:r>
            <a:r>
              <a:rPr lang="ru-RU" dirty="0" smtClean="0"/>
              <a:t>  </a:t>
            </a:r>
            <a:r>
              <a:rPr lang="ru-RU" dirty="0" smtClean="0"/>
              <a:t>«</a:t>
            </a:r>
            <a:r>
              <a:rPr lang="ru-RU" dirty="0" err="1" smtClean="0"/>
              <a:t>Засвіт</a:t>
            </a:r>
            <a:r>
              <a:rPr lang="ru-RU" dirty="0" smtClean="0"/>
              <a:t> встали </a:t>
            </a:r>
            <a:r>
              <a:rPr lang="ru-RU" dirty="0" err="1" smtClean="0"/>
              <a:t>козаченьки</a:t>
            </a:r>
            <a:r>
              <a:rPr lang="ru-RU" dirty="0" smtClean="0"/>
              <a:t>»</a:t>
            </a:r>
            <a:r>
              <a:rPr lang="en-US" dirty="0" smtClean="0"/>
              <a:t> </a:t>
            </a:r>
            <a:r>
              <a:rPr lang="ru-RU" dirty="0" smtClean="0"/>
              <a:t>в </a:t>
            </a:r>
            <a:r>
              <a:rPr lang="ru-RU" dirty="0" err="1"/>
              <a:t>інтродукції</a:t>
            </a:r>
            <a:r>
              <a:rPr lang="ru-RU" dirty="0"/>
              <a:t>  </a:t>
            </a:r>
            <a:r>
              <a:rPr lang="ru-RU" dirty="0" err="1"/>
              <a:t>М.Лисенка</a:t>
            </a:r>
            <a:r>
              <a:rPr lang="ru-RU" dirty="0"/>
              <a:t>? </a:t>
            </a:r>
            <a:endParaRPr lang="ru-RU" dirty="0" smtClean="0"/>
          </a:p>
          <a:p>
            <a:pPr algn="ctr"/>
            <a:r>
              <a:rPr lang="ru-RU" dirty="0" err="1" smtClean="0"/>
              <a:t>Розкажіть</a:t>
            </a:r>
            <a:r>
              <a:rPr lang="ru-RU" dirty="0" smtClean="0"/>
              <a:t> </a:t>
            </a:r>
            <a:r>
              <a:rPr lang="ru-RU" dirty="0"/>
              <a:t>про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враження</a:t>
            </a:r>
            <a:r>
              <a:rPr lang="ru-RU" dirty="0"/>
              <a:t>.</a:t>
            </a:r>
          </a:p>
        </p:txBody>
      </p:sp>
      <p:pic>
        <p:nvPicPr>
          <p:cNvPr id="8" name="Уертюра до опери Тарас Бульб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7647" y="407707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3298" y="3284984"/>
            <a:ext cx="3662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Інтродукція – інструментальний </a:t>
            </a:r>
          </a:p>
          <a:p>
            <a:r>
              <a:rPr lang="uk-UA" dirty="0" smtClean="0"/>
              <a:t>вступ до опери.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53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04664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/>
              <a:t>Фізкультхвилинка</a:t>
            </a:r>
            <a:endParaRPr lang="ru-RU" sz="4400" dirty="0"/>
          </a:p>
        </p:txBody>
      </p:sp>
      <p:pic>
        <p:nvPicPr>
          <p:cNvPr id="4" name="01 Дорожка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555794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350060"/>
            <a:ext cx="8208912" cy="536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4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375" y="4005064"/>
            <a:ext cx="1773217" cy="25471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1" y="3838746"/>
            <a:ext cx="2005079" cy="2800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789" y="6454482"/>
            <a:ext cx="234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Петро Дорошенко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994667" y="6454482"/>
            <a:ext cx="225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Петро Сагайдачний</a:t>
            </a:r>
            <a:endParaRPr lang="ru-RU" dirty="0"/>
          </a:p>
        </p:txBody>
      </p:sp>
      <p:pic>
        <p:nvPicPr>
          <p:cNvPr id="7" name="Ой на горі та й женці жнуть +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380" y="260648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9330" y="135865"/>
            <a:ext cx="5704998" cy="4279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897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52400"/>
            <a:ext cx="8075240" cy="75632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«</a:t>
            </a:r>
            <a:r>
              <a:rPr lang="ru-RU" sz="3200" dirty="0"/>
              <a:t>Ой на </a:t>
            </a:r>
            <a:r>
              <a:rPr lang="ru-RU" sz="3200" dirty="0" err="1"/>
              <a:t>горі</a:t>
            </a:r>
            <a:r>
              <a:rPr lang="ru-RU" sz="3200" dirty="0"/>
              <a:t> та </a:t>
            </a:r>
            <a:r>
              <a:rPr lang="ru-RU" sz="3200" dirty="0" err="1"/>
              <a:t>женці</a:t>
            </a:r>
            <a:r>
              <a:rPr lang="ru-RU" sz="3200" dirty="0"/>
              <a:t> </a:t>
            </a:r>
            <a:r>
              <a:rPr lang="ru-RU" sz="3200" dirty="0" err="1"/>
              <a:t>жнуть</a:t>
            </a:r>
            <a:r>
              <a:rPr lang="uk-UA" sz="3200" dirty="0" smtClean="0"/>
              <a:t>»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4759" y="1052736"/>
            <a:ext cx="55983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женці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жнуть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женці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жнуть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попід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горою, яром-долиною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Козаки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йдуть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Гей, долиною, гей, широкою,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Козаки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йдуть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2.Попереду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Дорошенко,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Дорошенко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Хорошенько.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Гей, долиною, гей широкою, хорошенько.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позаду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Сагайдачний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позаду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Сагайдачний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проміняв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тютюн та люльку,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Необачний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Гей, долиною, гей, широкою,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необачний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Ой, на горі та й женці жну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4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4528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79775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Підведення підсумків: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жанрами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познайомились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Назвіть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жанрові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жанрах?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дізнатись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881882"/>
            <a:ext cx="2232248" cy="315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284984"/>
            <a:ext cx="3651058" cy="256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526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5776" y="332656"/>
            <a:ext cx="4768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  </a:t>
            </a:r>
            <a:endParaRPr lang="ru-RU" sz="4800" b="1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а світ встали козачень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1163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773027"/>
            <a:ext cx="8229600" cy="4035152"/>
          </a:xfrm>
        </p:spPr>
        <p:txBody>
          <a:bodyPr/>
          <a:lstStyle/>
          <a:p>
            <a:r>
              <a:rPr lang="ru-RU" dirty="0"/>
              <a:t>	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/>
              <a:t>українська</a:t>
            </a:r>
            <a:r>
              <a:rPr lang="ru-RU" dirty="0"/>
              <a:t> народна </a:t>
            </a:r>
            <a:r>
              <a:rPr lang="ru-RU" dirty="0" err="1"/>
              <a:t>пісня</a:t>
            </a:r>
            <a:r>
              <a:rPr lang="ru-RU" dirty="0"/>
              <a:t> ?</a:t>
            </a:r>
          </a:p>
          <a:p>
            <a:r>
              <a:rPr lang="ru-RU" dirty="0"/>
              <a:t>	Як до наших </a:t>
            </a:r>
            <a:r>
              <a:rPr lang="ru-RU" dirty="0" err="1"/>
              <a:t>часів</a:t>
            </a:r>
            <a:r>
              <a:rPr lang="ru-RU" dirty="0"/>
              <a:t> </a:t>
            </a:r>
            <a:r>
              <a:rPr lang="ru-RU" dirty="0" err="1"/>
              <a:t>дійшли</a:t>
            </a:r>
            <a:r>
              <a:rPr lang="ru-RU" dirty="0"/>
              <a:t> </a:t>
            </a: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народні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?</a:t>
            </a:r>
          </a:p>
          <a:p>
            <a:r>
              <a:rPr lang="ru-RU" dirty="0"/>
              <a:t>	Про </a:t>
            </a:r>
            <a:r>
              <a:rPr lang="ru-RU" dirty="0" err="1"/>
              <a:t>що</a:t>
            </a:r>
            <a:r>
              <a:rPr lang="ru-RU" dirty="0"/>
              <a:t> ми </a:t>
            </a:r>
            <a:r>
              <a:rPr lang="ru-RU" dirty="0" err="1"/>
              <a:t>можемо</a:t>
            </a:r>
            <a:r>
              <a:rPr lang="ru-RU" dirty="0"/>
              <a:t> </a:t>
            </a:r>
            <a:r>
              <a:rPr lang="ru-RU" dirty="0" err="1"/>
              <a:t>дізнатись</a:t>
            </a:r>
            <a:r>
              <a:rPr lang="ru-RU" dirty="0"/>
              <a:t> з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пісень</a:t>
            </a:r>
            <a:r>
              <a:rPr lang="ru-RU" dirty="0"/>
              <a:t>?</a:t>
            </a:r>
          </a:p>
          <a:p>
            <a:r>
              <a:rPr lang="ru-RU" dirty="0"/>
              <a:t>	</a:t>
            </a:r>
            <a:r>
              <a:rPr lang="ru-RU" dirty="0" err="1"/>
              <a:t>Чому</a:t>
            </a:r>
            <a:r>
              <a:rPr lang="ru-RU" dirty="0"/>
              <a:t> ми </a:t>
            </a:r>
            <a:r>
              <a:rPr lang="ru-RU" dirty="0" err="1"/>
              <a:t>вивчаємо</a:t>
            </a:r>
            <a:r>
              <a:rPr lang="ru-RU" dirty="0"/>
              <a:t> </a:t>
            </a: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народні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?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52400"/>
            <a:ext cx="8640960" cy="12192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народна пісня – душа народу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4569281"/>
            <a:ext cx="2683380" cy="2102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4526116"/>
            <a:ext cx="2647880" cy="2145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4561061"/>
            <a:ext cx="2514259" cy="21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0647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/>
              <a:t>Думи-</a:t>
            </a:r>
            <a:endParaRPr lang="ru-RU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63888" y="617986"/>
            <a:ext cx="5195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у</a:t>
            </a:r>
            <a:r>
              <a:rPr lang="uk-UA" dirty="0" smtClean="0"/>
              <a:t>країнські народні твори  ліро-епічного жанру, </a:t>
            </a:r>
          </a:p>
          <a:p>
            <a:r>
              <a:rPr lang="uk-UA" dirty="0" smtClean="0"/>
              <a:t>які виконували мандрівні музиканти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412776"/>
            <a:ext cx="6490857" cy="518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271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9824" y="620688"/>
            <a:ext cx="3528392" cy="756320"/>
          </a:xfrm>
        </p:spPr>
        <p:txBody>
          <a:bodyPr/>
          <a:lstStyle/>
          <a:p>
            <a:r>
              <a:rPr lang="uk-UA" dirty="0" smtClean="0"/>
              <a:t>          Кобзарі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628800"/>
            <a:ext cx="2880320" cy="4111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1620157"/>
            <a:ext cx="2736304" cy="4022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6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5751130"/>
          </a:xfrm>
        </p:spPr>
        <p:txBody>
          <a:bodyPr>
            <a:normAutofit fontScale="90000"/>
          </a:bodyPr>
          <a:lstStyle/>
          <a:p>
            <a:r>
              <a:rPr lang="uk-UA" u="sng" dirty="0" smtClean="0"/>
              <a:t>Особливості жанру  дум: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- сольне виконання;</a:t>
            </a:r>
            <a:br>
              <a:rPr lang="uk-UA" dirty="0" smtClean="0"/>
            </a:br>
            <a:r>
              <a:rPr lang="uk-UA" dirty="0" smtClean="0"/>
              <a:t>- виконання у супроводі кобзи, ліри або бандури;</a:t>
            </a:r>
            <a:br>
              <a:rPr lang="uk-UA" dirty="0" smtClean="0"/>
            </a:br>
            <a:r>
              <a:rPr lang="uk-UA" dirty="0" smtClean="0"/>
              <a:t>- </a:t>
            </a:r>
            <a:r>
              <a:rPr lang="uk-UA" dirty="0" err="1" smtClean="0"/>
              <a:t>імпровізаційно-речетативний</a:t>
            </a:r>
            <a:r>
              <a:rPr lang="uk-UA" dirty="0" smtClean="0"/>
              <a:t> характер;</a:t>
            </a:r>
            <a:br>
              <a:rPr lang="uk-UA" dirty="0" smtClean="0"/>
            </a:br>
            <a:r>
              <a:rPr lang="uk-UA" dirty="0" smtClean="0"/>
              <a:t>- складається з заспіву, власне </a:t>
            </a:r>
            <a:br>
              <a:rPr lang="uk-UA" dirty="0" smtClean="0"/>
            </a:br>
            <a:r>
              <a:rPr lang="uk-UA" dirty="0" smtClean="0"/>
              <a:t>думи і кінцівки;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- оспівуються ідеї визвольної боротьби .</a:t>
            </a:r>
            <a:br>
              <a:rPr lang="uk-UA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95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16632"/>
            <a:ext cx="5102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/>
              <a:t>Дума про козака Голоту</a:t>
            </a:r>
            <a:endParaRPr lang="ru-RU" sz="3600" dirty="0"/>
          </a:p>
        </p:txBody>
      </p:sp>
      <p:pic>
        <p:nvPicPr>
          <p:cNvPr id="4" name="козак голо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782191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65855"/>
            <a:ext cx="3156183" cy="5002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95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032448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err="1" smtClean="0"/>
              <a:t>виконуються</a:t>
            </a:r>
            <a:r>
              <a:rPr lang="ru-RU" dirty="0" smtClean="0"/>
              <a:t> </a:t>
            </a:r>
            <a:r>
              <a:rPr lang="ru-RU" dirty="0"/>
              <a:t>хором,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чоловічим</a:t>
            </a:r>
            <a:r>
              <a:rPr lang="ru-RU" dirty="0"/>
              <a:t>;</a:t>
            </a:r>
          </a:p>
          <a:p>
            <a:r>
              <a:rPr lang="ru-RU" dirty="0"/>
              <a:t>а капелла ( без </a:t>
            </a:r>
            <a:r>
              <a:rPr lang="ru-RU" dirty="0" err="1"/>
              <a:t>супроводу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</a:t>
            </a:r>
            <a:r>
              <a:rPr lang="ru-RU" dirty="0" err="1"/>
              <a:t>інструментів</a:t>
            </a:r>
            <a:r>
              <a:rPr lang="ru-RU" dirty="0"/>
              <a:t>);</a:t>
            </a:r>
          </a:p>
          <a:p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куплетну</a:t>
            </a:r>
            <a:r>
              <a:rPr lang="ru-RU" dirty="0"/>
              <a:t> </a:t>
            </a:r>
            <a:r>
              <a:rPr lang="ru-RU" dirty="0" smtClean="0"/>
              <a:t>форму,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uk-UA" dirty="0" smtClean="0"/>
              <a:t>маршовий характер;</a:t>
            </a:r>
            <a:endParaRPr lang="ru-RU" dirty="0"/>
          </a:p>
          <a:p>
            <a:r>
              <a:rPr lang="ru-RU" dirty="0" err="1" smtClean="0"/>
              <a:t>присвячені</a:t>
            </a:r>
            <a:r>
              <a:rPr lang="ru-RU" dirty="0" smtClean="0"/>
              <a:t> </a:t>
            </a:r>
            <a:r>
              <a:rPr lang="ru-RU" dirty="0" err="1" smtClean="0"/>
              <a:t>історичним</a:t>
            </a:r>
            <a:r>
              <a:rPr lang="ru-RU" dirty="0" smtClean="0"/>
              <a:t> </a:t>
            </a:r>
            <a:r>
              <a:rPr lang="ru-RU" dirty="0" err="1" smtClean="0"/>
              <a:t>подіям</a:t>
            </a:r>
            <a:endParaRPr lang="ru-RU" dirty="0" smtClean="0"/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визвольної боротьби.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4758" y="2492896"/>
            <a:ext cx="7315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Особливості</a:t>
            </a:r>
            <a:r>
              <a:rPr lang="ru-RU" sz="2800" dirty="0"/>
              <a:t> </a:t>
            </a:r>
            <a:r>
              <a:rPr lang="ru-RU" sz="2800" dirty="0" smtClean="0"/>
              <a:t>жанру :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93463" y="580037"/>
            <a:ext cx="875053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 smtClean="0"/>
              <a:t>Історичні пісні </a:t>
            </a:r>
            <a:r>
              <a:rPr lang="uk-UA" sz="2400" dirty="0" smtClean="0"/>
              <a:t>– твори, присвячені історичним </a:t>
            </a:r>
          </a:p>
          <a:p>
            <a:r>
              <a:rPr lang="uk-UA" sz="2400" dirty="0"/>
              <a:t>п</a:t>
            </a:r>
            <a:r>
              <a:rPr lang="uk-UA" sz="2400" dirty="0" smtClean="0"/>
              <a:t>одіям   та героям української історії.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0431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err="1"/>
              <a:t>Українська</a:t>
            </a:r>
            <a:r>
              <a:rPr lang="ru-RU" dirty="0"/>
              <a:t> народна </a:t>
            </a:r>
            <a:r>
              <a:rPr lang="ru-RU" dirty="0" err="1"/>
              <a:t>пісня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«</a:t>
            </a:r>
            <a:r>
              <a:rPr lang="ru-RU" dirty="0" err="1"/>
              <a:t>Засвіт</a:t>
            </a:r>
            <a:r>
              <a:rPr lang="ru-RU" dirty="0"/>
              <a:t> встали </a:t>
            </a:r>
            <a:r>
              <a:rPr lang="ru-RU" dirty="0" err="1"/>
              <a:t>козаченьки</a:t>
            </a:r>
            <a:r>
              <a:rPr lang="ru-RU" dirty="0"/>
              <a:t>»</a:t>
            </a:r>
          </a:p>
        </p:txBody>
      </p:sp>
      <p:pic>
        <p:nvPicPr>
          <p:cNvPr id="4" name="засвіт встали козачень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692696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02296"/>
            <a:ext cx="7020272" cy="5256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93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94843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 дум та історичних пісень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1700808"/>
            <a:ext cx="2880320" cy="40011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Сольне</a:t>
            </a:r>
            <a:r>
              <a:rPr lang="uk-UA" sz="2000" dirty="0" smtClean="0"/>
              <a:t> </a:t>
            </a:r>
            <a:r>
              <a:rPr lang="uk-UA" sz="2000" dirty="0" smtClean="0">
                <a:solidFill>
                  <a:schemeClr val="bg1"/>
                </a:solidFill>
              </a:rPr>
              <a:t>виконання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5736" y="3763283"/>
            <a:ext cx="2396938" cy="40011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Хорове виконання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8160" y="2589216"/>
            <a:ext cx="3286349" cy="707886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2000" dirty="0" err="1" smtClean="0">
                <a:solidFill>
                  <a:schemeClr val="bg1"/>
                </a:solidFill>
              </a:rPr>
              <a:t>Речетативно</a:t>
            </a:r>
            <a:r>
              <a:rPr lang="uk-UA" sz="2000" dirty="0" smtClean="0">
                <a:solidFill>
                  <a:schemeClr val="bg1"/>
                </a:solidFill>
              </a:rPr>
              <a:t>-розповідний </a:t>
            </a:r>
          </a:p>
          <a:p>
            <a:r>
              <a:rPr lang="uk-UA" sz="2000" dirty="0" smtClean="0">
                <a:solidFill>
                  <a:schemeClr val="bg1"/>
                </a:solidFill>
              </a:rPr>
              <a:t>характер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599183"/>
            <a:ext cx="2085507" cy="40011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Куплетна форма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4581128"/>
            <a:ext cx="4152291" cy="707886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Оспівування героїчного минулого</a:t>
            </a:r>
          </a:p>
          <a:p>
            <a:r>
              <a:rPr lang="uk-UA" sz="2000" dirty="0" smtClean="0">
                <a:solidFill>
                  <a:schemeClr val="bg1"/>
                </a:solidFill>
              </a:rPr>
              <a:t> українського народу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7722" y="5574430"/>
            <a:ext cx="2556790" cy="40011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Маршовий характер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563</TotalTime>
  <Words>357</Words>
  <Application>Microsoft Office PowerPoint</Application>
  <PresentationFormat>Экран (4:3)</PresentationFormat>
  <Paragraphs>82</Paragraphs>
  <Slides>16</Slides>
  <Notes>1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Презентация PowerPoint</vt:lpstr>
      <vt:lpstr>Українська народна пісня – душа народу</vt:lpstr>
      <vt:lpstr>Презентация PowerPoint</vt:lpstr>
      <vt:lpstr>          Кобзарі</vt:lpstr>
      <vt:lpstr>Особливості жанру  дум: - сольне виконання; - виконання у супроводі кобзи, ліри або бандури; - імпровізаційно-речетативний характер; - складається з заспіву, власне  думи і кінцівки; - оспівуються ідеї визвольної боротьби 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Опера «Тарас Бульба»   М.В. Лисенко</vt:lpstr>
      <vt:lpstr>Презентация PowerPoint</vt:lpstr>
      <vt:lpstr>Презентация PowerPoint</vt:lpstr>
      <vt:lpstr>«Ой на горі та женці жнуть»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народу в пісні</dc:title>
  <dc:creator>Викуня кисюня</dc:creator>
  <cp:lastModifiedBy>User</cp:lastModifiedBy>
  <cp:revision>57</cp:revision>
  <dcterms:created xsi:type="dcterms:W3CDTF">2016-11-08T09:12:34Z</dcterms:created>
  <dcterms:modified xsi:type="dcterms:W3CDTF">2016-11-20T14:11:20Z</dcterms:modified>
</cp:coreProperties>
</file>