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Override6.xml" ContentType="application/vnd.openxmlformats-officedocument.themeOverr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  <p:sldMasterId id="2147483912" r:id="rId3"/>
    <p:sldMasterId id="2147483936" r:id="rId4"/>
  </p:sldMasterIdLst>
  <p:notesMasterIdLst>
    <p:notesMasterId r:id="rId50"/>
  </p:notesMasterIdLst>
  <p:handoutMasterIdLst>
    <p:handoutMasterId r:id="rId51"/>
  </p:handoutMasterIdLst>
  <p:sldIdLst>
    <p:sldId id="256" r:id="rId5"/>
    <p:sldId id="285" r:id="rId6"/>
    <p:sldId id="262" r:id="rId7"/>
    <p:sldId id="284" r:id="rId8"/>
    <p:sldId id="300" r:id="rId9"/>
    <p:sldId id="296" r:id="rId10"/>
    <p:sldId id="287" r:id="rId11"/>
    <p:sldId id="301" r:id="rId12"/>
    <p:sldId id="303" r:id="rId13"/>
    <p:sldId id="304" r:id="rId14"/>
    <p:sldId id="305" r:id="rId15"/>
    <p:sldId id="277" r:id="rId16"/>
    <p:sldId id="280" r:id="rId17"/>
    <p:sldId id="261" r:id="rId18"/>
    <p:sldId id="297" r:id="rId19"/>
    <p:sldId id="260" r:id="rId20"/>
    <p:sldId id="279" r:id="rId21"/>
    <p:sldId id="281" r:id="rId22"/>
    <p:sldId id="286" r:id="rId23"/>
    <p:sldId id="289" r:id="rId24"/>
    <p:sldId id="306" r:id="rId25"/>
    <p:sldId id="307" r:id="rId26"/>
    <p:sldId id="272" r:id="rId27"/>
    <p:sldId id="275" r:id="rId28"/>
    <p:sldId id="290" r:id="rId29"/>
    <p:sldId id="295" r:id="rId30"/>
    <p:sldId id="317" r:id="rId31"/>
    <p:sldId id="308" r:id="rId32"/>
    <p:sldId id="309" r:id="rId33"/>
    <p:sldId id="312" r:id="rId34"/>
    <p:sldId id="313" r:id="rId35"/>
    <p:sldId id="314" r:id="rId36"/>
    <p:sldId id="315" r:id="rId37"/>
    <p:sldId id="310" r:id="rId38"/>
    <p:sldId id="271" r:id="rId39"/>
    <p:sldId id="298" r:id="rId40"/>
    <p:sldId id="311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29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60CA3"/>
    <a:srgbClr val="FF99FF"/>
    <a:srgbClr val="CCCCFF"/>
    <a:srgbClr val="B51D91"/>
    <a:srgbClr val="E1F3F7"/>
    <a:srgbClr val="FFCCFF"/>
    <a:srgbClr val="FFCCCC"/>
    <a:srgbClr val="FFE79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0" autoAdjust="0"/>
    <p:restoredTop sz="86402" autoAdjust="0"/>
  </p:normalViewPr>
  <p:slideViewPr>
    <p:cSldViewPr>
      <p:cViewPr varScale="1">
        <p:scale>
          <a:sx n="105" d="100"/>
          <a:sy n="105" d="100"/>
        </p:scale>
        <p:origin x="-16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2-25T21:00:15.368" idx="1">
    <p:pos x="5675" y="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E03B2-261B-433D-8401-4960388E5AD2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9D6F10C-DC54-48A9-84A9-756E5B50EED6}">
      <dgm:prSet phldrT="[Текст]" custT="1"/>
      <dgm:spPr/>
      <dgm:t>
        <a:bodyPr/>
        <a:lstStyle/>
        <a:p>
          <a:r>
            <a:rPr lang="uk-UA" sz="2400" b="1" i="0" baseline="0" dirty="0" smtClean="0">
              <a:solidFill>
                <a:schemeClr val="bg1"/>
              </a:solidFill>
            </a:rPr>
            <a:t>Рушійні сили Природи в Дитині   </a:t>
          </a:r>
          <a:endParaRPr lang="ru-RU" sz="2400" b="1" i="0" baseline="0" dirty="0">
            <a:solidFill>
              <a:schemeClr val="bg1"/>
            </a:solidFill>
          </a:endParaRPr>
        </a:p>
      </dgm:t>
    </dgm:pt>
    <dgm:pt modelId="{CBFBC105-7652-4290-ABB1-7F6193A5141D}" type="parTrans" cxnId="{26F2BB7E-C7B5-498E-A0A5-C876314B7F8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08CB0E-F68C-46F5-801F-BFDFA20EF8AB}" type="sibTrans" cxnId="{26F2BB7E-C7B5-498E-A0A5-C876314B7F8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CC070B8-644A-49F3-8320-E2CD63AE5C33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Пристрасть до Розвитку</a:t>
          </a:r>
          <a:endParaRPr lang="ru-RU" sz="2400" dirty="0">
            <a:solidFill>
              <a:schemeClr val="bg1"/>
            </a:solidFill>
          </a:endParaRPr>
        </a:p>
      </dgm:t>
    </dgm:pt>
    <dgm:pt modelId="{8A258433-23F7-4974-B003-762493A0B78B}" type="parTrans" cxnId="{2270CE24-7649-44BC-866F-EBF7845AD4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AFEB528-BE37-40FD-9202-D27F0D1B69E2}" type="sibTrans" cxnId="{2270CE24-7649-44BC-866F-EBF7845AD4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8E32350-B59F-4E01-A020-9334928224DD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 Пристрасть до Дорослішання</a:t>
          </a:r>
          <a:endParaRPr lang="ru-RU" sz="2400" dirty="0">
            <a:solidFill>
              <a:schemeClr val="bg1"/>
            </a:solidFill>
          </a:endParaRPr>
        </a:p>
      </dgm:t>
    </dgm:pt>
    <dgm:pt modelId="{60F4DE10-AF2D-4BB0-8366-336454A78D8E}" type="parTrans" cxnId="{AF4DEB37-ABCD-450A-8674-877B3FA13C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37C78E9-981C-4040-9421-D686AAEAB233}" type="sibTrans" cxnId="{AF4DEB37-ABCD-450A-8674-877B3FA13C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36E2395-C572-4301-9D80-1664A21197FD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Пристрасть до Свободи</a:t>
          </a:r>
          <a:endParaRPr lang="ru-RU" sz="2400" dirty="0">
            <a:solidFill>
              <a:schemeClr val="bg1"/>
            </a:solidFill>
          </a:endParaRPr>
        </a:p>
      </dgm:t>
    </dgm:pt>
    <dgm:pt modelId="{946EF173-81E5-40F9-9B6B-A9277D3460D4}" type="parTrans" cxnId="{A0CC87CD-5393-4499-936B-94F68049AA6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8128CDC-EC93-478F-8811-D7157C6FE9BE}" type="sibTrans" cxnId="{A0CC87CD-5393-4499-936B-94F68049AA6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3A724F3-0888-44FE-87E1-F3D79B2A937C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</a:rPr>
            <a:t>Дитина шукає можливість подолання протиріч і труднощів</a:t>
          </a:r>
          <a:endParaRPr lang="ru-RU" sz="2000" dirty="0">
            <a:solidFill>
              <a:schemeClr val="bg1"/>
            </a:solidFill>
          </a:endParaRPr>
        </a:p>
      </dgm:t>
    </dgm:pt>
    <dgm:pt modelId="{2C3E5896-3D2E-440F-B646-DC7D12627719}" type="parTrans" cxnId="{FE343EF6-D614-414E-9B5C-7F6C5AA777B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6114AA8-B259-4919-A584-D9B37422DEED}" type="sibTrans" cxnId="{FE343EF6-D614-414E-9B5C-7F6C5AA777B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31551F3-C17F-49D2-8F62-C4E724B801D3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</a:rPr>
            <a:t>Відбувається, в першу чергу, в спілкуванні з дорослими</a:t>
          </a:r>
          <a:endParaRPr lang="ru-RU" sz="2000" dirty="0">
            <a:solidFill>
              <a:schemeClr val="bg1"/>
            </a:solidFill>
          </a:endParaRPr>
        </a:p>
      </dgm:t>
    </dgm:pt>
    <dgm:pt modelId="{EBD2808C-0DC8-4210-BD2E-2F92B67FB6FB}" type="parTrans" cxnId="{F67E5B92-8F89-4E41-A147-D48DE285919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596A6CD-D26A-4819-9AB3-1BF280877A2C}" type="sibTrans" cxnId="{F67E5B92-8F89-4E41-A147-D48DE285919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99302D3-5D0C-4731-99AE-6754DAF302E3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</a:rPr>
            <a:t>Спілкування з дорослим, але шляхом віддалення. Поведінка – в супереч</a:t>
          </a:r>
          <a:endParaRPr lang="ru-RU" sz="2000" dirty="0">
            <a:solidFill>
              <a:schemeClr val="bg1"/>
            </a:solidFill>
          </a:endParaRPr>
        </a:p>
      </dgm:t>
    </dgm:pt>
    <dgm:pt modelId="{AFA15AF6-CEB6-486A-AD12-F2AC1EDE8347}" type="parTrans" cxnId="{C0997D92-5431-427B-B91F-5A098AAD502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9201210-3000-4E7E-B941-F1F42D721002}" type="sibTrans" cxnId="{C0997D92-5431-427B-B91F-5A098AAD502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6529FB0-9284-4354-B039-2263AC0A4852}" type="pres">
      <dgm:prSet presAssocID="{40FE03B2-261B-433D-8401-4960388E5A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0B95C2-A725-494F-BC14-8C9F67356747}" type="pres">
      <dgm:prSet presAssocID="{29D6F10C-DC54-48A9-84A9-756E5B50EED6}" presName="hierRoot1" presStyleCnt="0">
        <dgm:presLayoutVars>
          <dgm:hierBranch val="init"/>
        </dgm:presLayoutVars>
      </dgm:prSet>
      <dgm:spPr/>
    </dgm:pt>
    <dgm:pt modelId="{4F36CC11-A4B0-41FF-B882-C02CD22069D9}" type="pres">
      <dgm:prSet presAssocID="{29D6F10C-DC54-48A9-84A9-756E5B50EED6}" presName="rootComposite1" presStyleCnt="0"/>
      <dgm:spPr/>
    </dgm:pt>
    <dgm:pt modelId="{34055260-3D37-435A-B252-7D98BEFA48F4}" type="pres">
      <dgm:prSet presAssocID="{29D6F10C-DC54-48A9-84A9-756E5B50EED6}" presName="rootText1" presStyleLbl="node0" presStyleIdx="0" presStyleCnt="1" custLinFactNeighborX="-3690" custLinFactNeighborY="-53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51CCA3-F855-4CF6-BA05-55E76509C099}" type="pres">
      <dgm:prSet presAssocID="{29D6F10C-DC54-48A9-84A9-756E5B50EED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75D08C3-4D41-4152-87FC-2DF4BC28792B}" type="pres">
      <dgm:prSet presAssocID="{29D6F10C-DC54-48A9-84A9-756E5B50EED6}" presName="hierChild2" presStyleCnt="0"/>
      <dgm:spPr/>
    </dgm:pt>
    <dgm:pt modelId="{E075E013-08CA-4ABC-B640-E28044AA8B0C}" type="pres">
      <dgm:prSet presAssocID="{8A258433-23F7-4974-B003-762493A0B78B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909D429-AC59-439E-A1FD-D9314CA33498}" type="pres">
      <dgm:prSet presAssocID="{ECC070B8-644A-49F3-8320-E2CD63AE5C33}" presName="hierRoot2" presStyleCnt="0">
        <dgm:presLayoutVars>
          <dgm:hierBranch val="init"/>
        </dgm:presLayoutVars>
      </dgm:prSet>
      <dgm:spPr/>
    </dgm:pt>
    <dgm:pt modelId="{BB5C2F71-2451-4A3A-BC8D-4A2CE6F93281}" type="pres">
      <dgm:prSet presAssocID="{ECC070B8-644A-49F3-8320-E2CD63AE5C33}" presName="rootComposite" presStyleCnt="0"/>
      <dgm:spPr/>
    </dgm:pt>
    <dgm:pt modelId="{4EF24BC2-DC94-4C21-80AE-A592BDA16032}" type="pres">
      <dgm:prSet presAssocID="{ECC070B8-644A-49F3-8320-E2CD63AE5C33}" presName="rootText" presStyleLbl="node2" presStyleIdx="0" presStyleCnt="3" custLinFactNeighborX="8922" custLinFactNeighborY="-50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655D69-17EF-4FEA-93C0-2F9D6DC1B1C1}" type="pres">
      <dgm:prSet presAssocID="{ECC070B8-644A-49F3-8320-E2CD63AE5C33}" presName="rootConnector" presStyleLbl="node2" presStyleIdx="0" presStyleCnt="3"/>
      <dgm:spPr/>
      <dgm:t>
        <a:bodyPr/>
        <a:lstStyle/>
        <a:p>
          <a:endParaRPr lang="ru-RU"/>
        </a:p>
      </dgm:t>
    </dgm:pt>
    <dgm:pt modelId="{98F82036-995D-4476-A52F-ADBF9BB87C61}" type="pres">
      <dgm:prSet presAssocID="{ECC070B8-644A-49F3-8320-E2CD63AE5C33}" presName="hierChild4" presStyleCnt="0"/>
      <dgm:spPr/>
    </dgm:pt>
    <dgm:pt modelId="{33BB748D-34F3-49E8-BDAF-BAC1086EB643}" type="pres">
      <dgm:prSet presAssocID="{2C3E5896-3D2E-440F-B646-DC7D12627719}" presName="Name37" presStyleLbl="parChTrans1D3" presStyleIdx="0" presStyleCnt="3"/>
      <dgm:spPr/>
      <dgm:t>
        <a:bodyPr/>
        <a:lstStyle/>
        <a:p>
          <a:endParaRPr lang="ru-RU"/>
        </a:p>
      </dgm:t>
    </dgm:pt>
    <dgm:pt modelId="{904B2F8A-7B81-4F8E-BC75-4F1DEE8D0BD4}" type="pres">
      <dgm:prSet presAssocID="{83A724F3-0888-44FE-87E1-F3D79B2A937C}" presName="hierRoot2" presStyleCnt="0">
        <dgm:presLayoutVars>
          <dgm:hierBranch val="init"/>
        </dgm:presLayoutVars>
      </dgm:prSet>
      <dgm:spPr/>
    </dgm:pt>
    <dgm:pt modelId="{7FFFF2E4-2C6F-45A2-A77C-3015EA0F6613}" type="pres">
      <dgm:prSet presAssocID="{83A724F3-0888-44FE-87E1-F3D79B2A937C}" presName="rootComposite" presStyleCnt="0"/>
      <dgm:spPr/>
    </dgm:pt>
    <dgm:pt modelId="{A04030CF-C1DC-4902-8363-F35FEEBCB696}" type="pres">
      <dgm:prSet presAssocID="{83A724F3-0888-44FE-87E1-F3D79B2A937C}" presName="rootText" presStyleLbl="node3" presStyleIdx="0" presStyleCnt="3" custScaleX="100452" custScaleY="1279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956534-E9B9-4B48-BB59-4B0BD486AC38}" type="pres">
      <dgm:prSet presAssocID="{83A724F3-0888-44FE-87E1-F3D79B2A937C}" presName="rootConnector" presStyleLbl="node3" presStyleIdx="0" presStyleCnt="3"/>
      <dgm:spPr/>
      <dgm:t>
        <a:bodyPr/>
        <a:lstStyle/>
        <a:p>
          <a:endParaRPr lang="ru-RU"/>
        </a:p>
      </dgm:t>
    </dgm:pt>
    <dgm:pt modelId="{0E18A48D-F14C-46D6-9B37-9BE842462754}" type="pres">
      <dgm:prSet presAssocID="{83A724F3-0888-44FE-87E1-F3D79B2A937C}" presName="hierChild4" presStyleCnt="0"/>
      <dgm:spPr/>
    </dgm:pt>
    <dgm:pt modelId="{250A9D72-CB03-4690-8FCC-28394C66B3D9}" type="pres">
      <dgm:prSet presAssocID="{83A724F3-0888-44FE-87E1-F3D79B2A937C}" presName="hierChild5" presStyleCnt="0"/>
      <dgm:spPr/>
    </dgm:pt>
    <dgm:pt modelId="{3D2D3E62-6DCE-4E36-A6AC-4C46986F0DD9}" type="pres">
      <dgm:prSet presAssocID="{ECC070B8-644A-49F3-8320-E2CD63AE5C33}" presName="hierChild5" presStyleCnt="0"/>
      <dgm:spPr/>
    </dgm:pt>
    <dgm:pt modelId="{1B851BFB-A718-46AD-A4A3-3AC9B700038D}" type="pres">
      <dgm:prSet presAssocID="{60F4DE10-AF2D-4BB0-8366-336454A78D8E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5F1A3DD-D5CF-49EC-B015-7BEF04B73E52}" type="pres">
      <dgm:prSet presAssocID="{18E32350-B59F-4E01-A020-9334928224DD}" presName="hierRoot2" presStyleCnt="0">
        <dgm:presLayoutVars>
          <dgm:hierBranch val="init"/>
        </dgm:presLayoutVars>
      </dgm:prSet>
      <dgm:spPr/>
    </dgm:pt>
    <dgm:pt modelId="{AE3CBFBC-D29C-4C8F-89FD-AD93B34E1038}" type="pres">
      <dgm:prSet presAssocID="{18E32350-B59F-4E01-A020-9334928224DD}" presName="rootComposite" presStyleCnt="0"/>
      <dgm:spPr/>
    </dgm:pt>
    <dgm:pt modelId="{D1AC39FF-2554-4F81-9734-995F33443EF0}" type="pres">
      <dgm:prSet presAssocID="{18E32350-B59F-4E01-A020-9334928224DD}" presName="rootText" presStyleLbl="node2" presStyleIdx="1" presStyleCnt="3" custLinFactNeighborX="2118" custLinFactNeighborY="-50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A6F0AB-85A0-4205-8705-72625F9A6318}" type="pres">
      <dgm:prSet presAssocID="{18E32350-B59F-4E01-A020-9334928224DD}" presName="rootConnector" presStyleLbl="node2" presStyleIdx="1" presStyleCnt="3"/>
      <dgm:spPr/>
      <dgm:t>
        <a:bodyPr/>
        <a:lstStyle/>
        <a:p>
          <a:endParaRPr lang="ru-RU"/>
        </a:p>
      </dgm:t>
    </dgm:pt>
    <dgm:pt modelId="{881FE42A-161E-4FDB-926B-4DD9EF337ADE}" type="pres">
      <dgm:prSet presAssocID="{18E32350-B59F-4E01-A020-9334928224DD}" presName="hierChild4" presStyleCnt="0"/>
      <dgm:spPr/>
    </dgm:pt>
    <dgm:pt modelId="{0FF35304-F62D-45C3-8956-9815D92972DA}" type="pres">
      <dgm:prSet presAssocID="{EBD2808C-0DC8-4210-BD2E-2F92B67FB6FB}" presName="Name37" presStyleLbl="parChTrans1D3" presStyleIdx="1" presStyleCnt="3"/>
      <dgm:spPr/>
      <dgm:t>
        <a:bodyPr/>
        <a:lstStyle/>
        <a:p>
          <a:endParaRPr lang="ru-RU"/>
        </a:p>
      </dgm:t>
    </dgm:pt>
    <dgm:pt modelId="{0BAAB020-F7A6-4A65-91A4-DC41D502A3EA}" type="pres">
      <dgm:prSet presAssocID="{031551F3-C17F-49D2-8F62-C4E724B801D3}" presName="hierRoot2" presStyleCnt="0">
        <dgm:presLayoutVars>
          <dgm:hierBranch val="init"/>
        </dgm:presLayoutVars>
      </dgm:prSet>
      <dgm:spPr/>
    </dgm:pt>
    <dgm:pt modelId="{0EBB678D-7232-43CC-A74C-031DDF8664E0}" type="pres">
      <dgm:prSet presAssocID="{031551F3-C17F-49D2-8F62-C4E724B801D3}" presName="rootComposite" presStyleCnt="0"/>
      <dgm:spPr/>
    </dgm:pt>
    <dgm:pt modelId="{61CF9497-0FAB-4686-BBA6-ACCFD032D59E}" type="pres">
      <dgm:prSet presAssocID="{031551F3-C17F-49D2-8F62-C4E724B801D3}" presName="rootText" presStyleLbl="node3" presStyleIdx="1" presStyleCnt="3" custScaleX="99486" custScaleY="1257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EDD58D-11CE-4E1C-93DA-1F16AAFE47CB}" type="pres">
      <dgm:prSet presAssocID="{031551F3-C17F-49D2-8F62-C4E724B801D3}" presName="rootConnector" presStyleLbl="node3" presStyleIdx="1" presStyleCnt="3"/>
      <dgm:spPr/>
      <dgm:t>
        <a:bodyPr/>
        <a:lstStyle/>
        <a:p>
          <a:endParaRPr lang="ru-RU"/>
        </a:p>
      </dgm:t>
    </dgm:pt>
    <dgm:pt modelId="{5BD10026-E351-4743-BAD1-3E3C67FB9DFE}" type="pres">
      <dgm:prSet presAssocID="{031551F3-C17F-49D2-8F62-C4E724B801D3}" presName="hierChild4" presStyleCnt="0"/>
      <dgm:spPr/>
    </dgm:pt>
    <dgm:pt modelId="{03C47D29-0036-4712-B77C-65909C2FCACE}" type="pres">
      <dgm:prSet presAssocID="{031551F3-C17F-49D2-8F62-C4E724B801D3}" presName="hierChild5" presStyleCnt="0"/>
      <dgm:spPr/>
    </dgm:pt>
    <dgm:pt modelId="{E3164C4E-EC5A-4276-A56E-F4AFFD857FFE}" type="pres">
      <dgm:prSet presAssocID="{18E32350-B59F-4E01-A020-9334928224DD}" presName="hierChild5" presStyleCnt="0"/>
      <dgm:spPr/>
    </dgm:pt>
    <dgm:pt modelId="{659921F9-853B-483C-B28B-648544EE76C1}" type="pres">
      <dgm:prSet presAssocID="{946EF173-81E5-40F9-9B6B-A9277D3460D4}" presName="Name37" presStyleLbl="parChTrans1D2" presStyleIdx="2" presStyleCnt="3"/>
      <dgm:spPr/>
      <dgm:t>
        <a:bodyPr/>
        <a:lstStyle/>
        <a:p>
          <a:endParaRPr lang="ru-RU"/>
        </a:p>
      </dgm:t>
    </dgm:pt>
    <dgm:pt modelId="{DB83D665-0DA9-4202-B337-EAF1FF4BAF34}" type="pres">
      <dgm:prSet presAssocID="{E36E2395-C572-4301-9D80-1664A21197FD}" presName="hierRoot2" presStyleCnt="0">
        <dgm:presLayoutVars>
          <dgm:hierBranch val="init"/>
        </dgm:presLayoutVars>
      </dgm:prSet>
      <dgm:spPr/>
    </dgm:pt>
    <dgm:pt modelId="{D0247063-98CD-4240-A8E1-B90460BFCB63}" type="pres">
      <dgm:prSet presAssocID="{E36E2395-C572-4301-9D80-1664A21197FD}" presName="rootComposite" presStyleCnt="0"/>
      <dgm:spPr/>
    </dgm:pt>
    <dgm:pt modelId="{FC370DB8-AC4C-467A-84F9-EC08193AAFFD}" type="pres">
      <dgm:prSet presAssocID="{E36E2395-C572-4301-9D80-1664A21197FD}" presName="rootText" presStyleLbl="node2" presStyleIdx="2" presStyleCnt="3" custLinFactNeighborX="-4233" custLinFactNeighborY="-50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064967-97AF-47E1-8FCB-C234169A54D8}" type="pres">
      <dgm:prSet presAssocID="{E36E2395-C572-4301-9D80-1664A21197FD}" presName="rootConnector" presStyleLbl="node2" presStyleIdx="2" presStyleCnt="3"/>
      <dgm:spPr/>
      <dgm:t>
        <a:bodyPr/>
        <a:lstStyle/>
        <a:p>
          <a:endParaRPr lang="ru-RU"/>
        </a:p>
      </dgm:t>
    </dgm:pt>
    <dgm:pt modelId="{7A66EBF8-D1FC-4B18-AA8C-A154E78A8D43}" type="pres">
      <dgm:prSet presAssocID="{E36E2395-C572-4301-9D80-1664A21197FD}" presName="hierChild4" presStyleCnt="0"/>
      <dgm:spPr/>
    </dgm:pt>
    <dgm:pt modelId="{7F9D3B14-E309-41DC-8ED3-3CFA3DDD53B8}" type="pres">
      <dgm:prSet presAssocID="{AFA15AF6-CEB6-486A-AD12-F2AC1EDE8347}" presName="Name37" presStyleLbl="parChTrans1D3" presStyleIdx="2" presStyleCnt="3"/>
      <dgm:spPr/>
      <dgm:t>
        <a:bodyPr/>
        <a:lstStyle/>
        <a:p>
          <a:endParaRPr lang="ru-RU"/>
        </a:p>
      </dgm:t>
    </dgm:pt>
    <dgm:pt modelId="{C9F19441-9457-48E4-9730-0F72F38E81F4}" type="pres">
      <dgm:prSet presAssocID="{099302D3-5D0C-4731-99AE-6754DAF302E3}" presName="hierRoot2" presStyleCnt="0">
        <dgm:presLayoutVars>
          <dgm:hierBranch val="init"/>
        </dgm:presLayoutVars>
      </dgm:prSet>
      <dgm:spPr/>
    </dgm:pt>
    <dgm:pt modelId="{97DA3406-727F-4251-A189-2BC3A0E46109}" type="pres">
      <dgm:prSet presAssocID="{099302D3-5D0C-4731-99AE-6754DAF302E3}" presName="rootComposite" presStyleCnt="0"/>
      <dgm:spPr/>
    </dgm:pt>
    <dgm:pt modelId="{CBB68EAA-93A0-48B7-849D-E3A8E6F1DDC3}" type="pres">
      <dgm:prSet presAssocID="{099302D3-5D0C-4731-99AE-6754DAF302E3}" presName="rootText" presStyleLbl="node3" presStyleIdx="2" presStyleCnt="3" custScaleX="103388" custScaleY="123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E37730-F081-439B-959C-9EF2A385EBE1}" type="pres">
      <dgm:prSet presAssocID="{099302D3-5D0C-4731-99AE-6754DAF302E3}" presName="rootConnector" presStyleLbl="node3" presStyleIdx="2" presStyleCnt="3"/>
      <dgm:spPr/>
      <dgm:t>
        <a:bodyPr/>
        <a:lstStyle/>
        <a:p>
          <a:endParaRPr lang="ru-RU"/>
        </a:p>
      </dgm:t>
    </dgm:pt>
    <dgm:pt modelId="{6DC6C879-3C4C-4B64-9982-41885CDDB6B4}" type="pres">
      <dgm:prSet presAssocID="{099302D3-5D0C-4731-99AE-6754DAF302E3}" presName="hierChild4" presStyleCnt="0"/>
      <dgm:spPr/>
    </dgm:pt>
    <dgm:pt modelId="{EFC5E907-E88F-43F5-96B8-93884A417E9D}" type="pres">
      <dgm:prSet presAssocID="{099302D3-5D0C-4731-99AE-6754DAF302E3}" presName="hierChild5" presStyleCnt="0"/>
      <dgm:spPr/>
    </dgm:pt>
    <dgm:pt modelId="{0178AB44-4BFF-41BA-BB38-6839CF6004B0}" type="pres">
      <dgm:prSet presAssocID="{E36E2395-C572-4301-9D80-1664A21197FD}" presName="hierChild5" presStyleCnt="0"/>
      <dgm:spPr/>
    </dgm:pt>
    <dgm:pt modelId="{D4850EE6-4015-4897-B02F-7A1B11F40CAA}" type="pres">
      <dgm:prSet presAssocID="{29D6F10C-DC54-48A9-84A9-756E5B50EED6}" presName="hierChild3" presStyleCnt="0"/>
      <dgm:spPr/>
    </dgm:pt>
  </dgm:ptLst>
  <dgm:cxnLst>
    <dgm:cxn modelId="{5640E627-F18C-4BA7-ADBB-230B75B7F782}" type="presOf" srcId="{E36E2395-C572-4301-9D80-1664A21197FD}" destId="{71064967-97AF-47E1-8FCB-C234169A54D8}" srcOrd="1" destOrd="0" presId="urn:microsoft.com/office/officeart/2005/8/layout/orgChart1"/>
    <dgm:cxn modelId="{C0997D92-5431-427B-B91F-5A098AAD5022}" srcId="{E36E2395-C572-4301-9D80-1664A21197FD}" destId="{099302D3-5D0C-4731-99AE-6754DAF302E3}" srcOrd="0" destOrd="0" parTransId="{AFA15AF6-CEB6-486A-AD12-F2AC1EDE8347}" sibTransId="{49201210-3000-4E7E-B941-F1F42D721002}"/>
    <dgm:cxn modelId="{DF0B50F1-48DE-4834-8F19-2E2EFBCE0A1D}" type="presOf" srcId="{946EF173-81E5-40F9-9B6B-A9277D3460D4}" destId="{659921F9-853B-483C-B28B-648544EE76C1}" srcOrd="0" destOrd="0" presId="urn:microsoft.com/office/officeart/2005/8/layout/orgChart1"/>
    <dgm:cxn modelId="{08585722-928E-4FFA-9939-CD8D12E3C5B3}" type="presOf" srcId="{031551F3-C17F-49D2-8F62-C4E724B801D3}" destId="{EAEDD58D-11CE-4E1C-93DA-1F16AAFE47CB}" srcOrd="1" destOrd="0" presId="urn:microsoft.com/office/officeart/2005/8/layout/orgChart1"/>
    <dgm:cxn modelId="{E5EEA3E3-1FA0-4367-B8A4-1FB22D9EC20A}" type="presOf" srcId="{83A724F3-0888-44FE-87E1-F3D79B2A937C}" destId="{AC956534-E9B9-4B48-BB59-4B0BD486AC38}" srcOrd="1" destOrd="0" presId="urn:microsoft.com/office/officeart/2005/8/layout/orgChart1"/>
    <dgm:cxn modelId="{AF4DEB37-ABCD-450A-8674-877B3FA13C56}" srcId="{29D6F10C-DC54-48A9-84A9-756E5B50EED6}" destId="{18E32350-B59F-4E01-A020-9334928224DD}" srcOrd="1" destOrd="0" parTransId="{60F4DE10-AF2D-4BB0-8366-336454A78D8E}" sibTransId="{137C78E9-981C-4040-9421-D686AAEAB233}"/>
    <dgm:cxn modelId="{0BA32742-D36F-4F52-AD32-43227C9BE468}" type="presOf" srcId="{E36E2395-C572-4301-9D80-1664A21197FD}" destId="{FC370DB8-AC4C-467A-84F9-EC08193AAFFD}" srcOrd="0" destOrd="0" presId="urn:microsoft.com/office/officeart/2005/8/layout/orgChart1"/>
    <dgm:cxn modelId="{5B17BBAD-E61D-4EE0-912C-1DD7BCF4C8B4}" type="presOf" srcId="{18E32350-B59F-4E01-A020-9334928224DD}" destId="{D1AC39FF-2554-4F81-9734-995F33443EF0}" srcOrd="0" destOrd="0" presId="urn:microsoft.com/office/officeart/2005/8/layout/orgChart1"/>
    <dgm:cxn modelId="{F580380F-7D3E-466C-B18C-7BB180324E7B}" type="presOf" srcId="{8A258433-23F7-4974-B003-762493A0B78B}" destId="{E075E013-08CA-4ABC-B640-E28044AA8B0C}" srcOrd="0" destOrd="0" presId="urn:microsoft.com/office/officeart/2005/8/layout/orgChart1"/>
    <dgm:cxn modelId="{F33CE689-1512-4EA8-9644-7FBECF294F1B}" type="presOf" srcId="{ECC070B8-644A-49F3-8320-E2CD63AE5C33}" destId="{4EF24BC2-DC94-4C21-80AE-A592BDA16032}" srcOrd="0" destOrd="0" presId="urn:microsoft.com/office/officeart/2005/8/layout/orgChart1"/>
    <dgm:cxn modelId="{58C741DE-2A7F-48D9-9FA5-33C00C185EA7}" type="presOf" srcId="{EBD2808C-0DC8-4210-BD2E-2F92B67FB6FB}" destId="{0FF35304-F62D-45C3-8956-9815D92972DA}" srcOrd="0" destOrd="0" presId="urn:microsoft.com/office/officeart/2005/8/layout/orgChart1"/>
    <dgm:cxn modelId="{D6AB1CF4-AEC1-4876-98F5-42AB4D6DC178}" type="presOf" srcId="{83A724F3-0888-44FE-87E1-F3D79B2A937C}" destId="{A04030CF-C1DC-4902-8363-F35FEEBCB696}" srcOrd="0" destOrd="0" presId="urn:microsoft.com/office/officeart/2005/8/layout/orgChart1"/>
    <dgm:cxn modelId="{BD0D2267-B8B3-4943-B417-424BF0FC2531}" type="presOf" srcId="{18E32350-B59F-4E01-A020-9334928224DD}" destId="{BDA6F0AB-85A0-4205-8705-72625F9A6318}" srcOrd="1" destOrd="0" presId="urn:microsoft.com/office/officeart/2005/8/layout/orgChart1"/>
    <dgm:cxn modelId="{25C2445A-3779-47B8-9F13-6FB27EE1344C}" type="presOf" srcId="{031551F3-C17F-49D2-8F62-C4E724B801D3}" destId="{61CF9497-0FAB-4686-BBA6-ACCFD032D59E}" srcOrd="0" destOrd="0" presId="urn:microsoft.com/office/officeart/2005/8/layout/orgChart1"/>
    <dgm:cxn modelId="{17C43CC3-1050-478A-B521-A16149FF2FDA}" type="presOf" srcId="{099302D3-5D0C-4731-99AE-6754DAF302E3}" destId="{CDE37730-F081-439B-959C-9EF2A385EBE1}" srcOrd="1" destOrd="0" presId="urn:microsoft.com/office/officeart/2005/8/layout/orgChart1"/>
    <dgm:cxn modelId="{7768321A-884D-4AA0-99C6-1895228D8351}" type="presOf" srcId="{ECC070B8-644A-49F3-8320-E2CD63AE5C33}" destId="{41655D69-17EF-4FEA-93C0-2F9D6DC1B1C1}" srcOrd="1" destOrd="0" presId="urn:microsoft.com/office/officeart/2005/8/layout/orgChart1"/>
    <dgm:cxn modelId="{FE343EF6-D614-414E-9B5C-7F6C5AA777B3}" srcId="{ECC070B8-644A-49F3-8320-E2CD63AE5C33}" destId="{83A724F3-0888-44FE-87E1-F3D79B2A937C}" srcOrd="0" destOrd="0" parTransId="{2C3E5896-3D2E-440F-B646-DC7D12627719}" sibTransId="{D6114AA8-B259-4919-A584-D9B37422DEED}"/>
    <dgm:cxn modelId="{26F2BB7E-C7B5-498E-A0A5-C876314B7F8C}" srcId="{40FE03B2-261B-433D-8401-4960388E5AD2}" destId="{29D6F10C-DC54-48A9-84A9-756E5B50EED6}" srcOrd="0" destOrd="0" parTransId="{CBFBC105-7652-4290-ABB1-7F6193A5141D}" sibTransId="{3B08CB0E-F68C-46F5-801F-BFDFA20EF8AB}"/>
    <dgm:cxn modelId="{59FBA8F5-4D85-4494-AB04-25278FA19DFC}" type="presOf" srcId="{AFA15AF6-CEB6-486A-AD12-F2AC1EDE8347}" destId="{7F9D3B14-E309-41DC-8ED3-3CFA3DDD53B8}" srcOrd="0" destOrd="0" presId="urn:microsoft.com/office/officeart/2005/8/layout/orgChart1"/>
    <dgm:cxn modelId="{2270CE24-7649-44BC-866F-EBF7845AD4E0}" srcId="{29D6F10C-DC54-48A9-84A9-756E5B50EED6}" destId="{ECC070B8-644A-49F3-8320-E2CD63AE5C33}" srcOrd="0" destOrd="0" parTransId="{8A258433-23F7-4974-B003-762493A0B78B}" sibTransId="{EAFEB528-BE37-40FD-9202-D27F0D1B69E2}"/>
    <dgm:cxn modelId="{CC220481-8DFB-4D22-8A34-3D12B34AD11C}" type="presOf" srcId="{29D6F10C-DC54-48A9-84A9-756E5B50EED6}" destId="{5651CCA3-F855-4CF6-BA05-55E76509C099}" srcOrd="1" destOrd="0" presId="urn:microsoft.com/office/officeart/2005/8/layout/orgChart1"/>
    <dgm:cxn modelId="{5FE06991-1CEA-49FD-BF07-A8C69B8B7F4F}" type="presOf" srcId="{40FE03B2-261B-433D-8401-4960388E5AD2}" destId="{56529FB0-9284-4354-B039-2263AC0A4852}" srcOrd="0" destOrd="0" presId="urn:microsoft.com/office/officeart/2005/8/layout/orgChart1"/>
    <dgm:cxn modelId="{03D9C2FA-69B4-4133-AE86-E16C5F44BBD7}" type="presOf" srcId="{099302D3-5D0C-4731-99AE-6754DAF302E3}" destId="{CBB68EAA-93A0-48B7-849D-E3A8E6F1DDC3}" srcOrd="0" destOrd="0" presId="urn:microsoft.com/office/officeart/2005/8/layout/orgChart1"/>
    <dgm:cxn modelId="{A0CC87CD-5393-4499-936B-94F68049AA64}" srcId="{29D6F10C-DC54-48A9-84A9-756E5B50EED6}" destId="{E36E2395-C572-4301-9D80-1664A21197FD}" srcOrd="2" destOrd="0" parTransId="{946EF173-81E5-40F9-9B6B-A9277D3460D4}" sibTransId="{A8128CDC-EC93-478F-8811-D7157C6FE9BE}"/>
    <dgm:cxn modelId="{F67E5B92-8F89-4E41-A147-D48DE2859198}" srcId="{18E32350-B59F-4E01-A020-9334928224DD}" destId="{031551F3-C17F-49D2-8F62-C4E724B801D3}" srcOrd="0" destOrd="0" parTransId="{EBD2808C-0DC8-4210-BD2E-2F92B67FB6FB}" sibTransId="{E596A6CD-D26A-4819-9AB3-1BF280877A2C}"/>
    <dgm:cxn modelId="{0ECBF319-140E-4401-8AA4-6190CE279F39}" type="presOf" srcId="{29D6F10C-DC54-48A9-84A9-756E5B50EED6}" destId="{34055260-3D37-435A-B252-7D98BEFA48F4}" srcOrd="0" destOrd="0" presId="urn:microsoft.com/office/officeart/2005/8/layout/orgChart1"/>
    <dgm:cxn modelId="{F8CA7BB0-747D-4D3E-B2CA-68B636F2EF7E}" type="presOf" srcId="{2C3E5896-3D2E-440F-B646-DC7D12627719}" destId="{33BB748D-34F3-49E8-BDAF-BAC1086EB643}" srcOrd="0" destOrd="0" presId="urn:microsoft.com/office/officeart/2005/8/layout/orgChart1"/>
    <dgm:cxn modelId="{8198AC93-92EA-4B81-BAB2-61D4ADBD68D9}" type="presOf" srcId="{60F4DE10-AF2D-4BB0-8366-336454A78D8E}" destId="{1B851BFB-A718-46AD-A4A3-3AC9B700038D}" srcOrd="0" destOrd="0" presId="urn:microsoft.com/office/officeart/2005/8/layout/orgChart1"/>
    <dgm:cxn modelId="{21803200-43ED-4A28-B2F7-4F652304E203}" type="presParOf" srcId="{56529FB0-9284-4354-B039-2263AC0A4852}" destId="{E40B95C2-A725-494F-BC14-8C9F67356747}" srcOrd="0" destOrd="0" presId="urn:microsoft.com/office/officeart/2005/8/layout/orgChart1"/>
    <dgm:cxn modelId="{F238F3DB-5477-495F-A17B-C129000031E9}" type="presParOf" srcId="{E40B95C2-A725-494F-BC14-8C9F67356747}" destId="{4F36CC11-A4B0-41FF-B882-C02CD22069D9}" srcOrd="0" destOrd="0" presId="urn:microsoft.com/office/officeart/2005/8/layout/orgChart1"/>
    <dgm:cxn modelId="{DAFD3C37-86D3-447C-B1CE-8EADF69F62AB}" type="presParOf" srcId="{4F36CC11-A4B0-41FF-B882-C02CD22069D9}" destId="{34055260-3D37-435A-B252-7D98BEFA48F4}" srcOrd="0" destOrd="0" presId="urn:microsoft.com/office/officeart/2005/8/layout/orgChart1"/>
    <dgm:cxn modelId="{D215E2DF-77D6-4671-9766-F400A6761493}" type="presParOf" srcId="{4F36CC11-A4B0-41FF-B882-C02CD22069D9}" destId="{5651CCA3-F855-4CF6-BA05-55E76509C099}" srcOrd="1" destOrd="0" presId="urn:microsoft.com/office/officeart/2005/8/layout/orgChart1"/>
    <dgm:cxn modelId="{CD4EB088-CB56-43B7-81A7-416DA9EA3FD6}" type="presParOf" srcId="{E40B95C2-A725-494F-BC14-8C9F67356747}" destId="{A75D08C3-4D41-4152-87FC-2DF4BC28792B}" srcOrd="1" destOrd="0" presId="urn:microsoft.com/office/officeart/2005/8/layout/orgChart1"/>
    <dgm:cxn modelId="{36CBA5C7-644B-46CD-9E51-99A2D6DF29EF}" type="presParOf" srcId="{A75D08C3-4D41-4152-87FC-2DF4BC28792B}" destId="{E075E013-08CA-4ABC-B640-E28044AA8B0C}" srcOrd="0" destOrd="0" presId="urn:microsoft.com/office/officeart/2005/8/layout/orgChart1"/>
    <dgm:cxn modelId="{33AD7E86-C687-4E9D-9792-47C073621E34}" type="presParOf" srcId="{A75D08C3-4D41-4152-87FC-2DF4BC28792B}" destId="{D909D429-AC59-439E-A1FD-D9314CA33498}" srcOrd="1" destOrd="0" presId="urn:microsoft.com/office/officeart/2005/8/layout/orgChart1"/>
    <dgm:cxn modelId="{6CE01047-5D72-4068-8EAC-5F322AD4843A}" type="presParOf" srcId="{D909D429-AC59-439E-A1FD-D9314CA33498}" destId="{BB5C2F71-2451-4A3A-BC8D-4A2CE6F93281}" srcOrd="0" destOrd="0" presId="urn:microsoft.com/office/officeart/2005/8/layout/orgChart1"/>
    <dgm:cxn modelId="{F8D2AE34-B86B-4B32-BD63-F5DFE6779EFD}" type="presParOf" srcId="{BB5C2F71-2451-4A3A-BC8D-4A2CE6F93281}" destId="{4EF24BC2-DC94-4C21-80AE-A592BDA16032}" srcOrd="0" destOrd="0" presId="urn:microsoft.com/office/officeart/2005/8/layout/orgChart1"/>
    <dgm:cxn modelId="{36183CAA-6DC8-4946-8888-178C3C0C2042}" type="presParOf" srcId="{BB5C2F71-2451-4A3A-BC8D-4A2CE6F93281}" destId="{41655D69-17EF-4FEA-93C0-2F9D6DC1B1C1}" srcOrd="1" destOrd="0" presId="urn:microsoft.com/office/officeart/2005/8/layout/orgChart1"/>
    <dgm:cxn modelId="{D10CD55D-F32B-41CA-B273-2235E2A0C0A5}" type="presParOf" srcId="{D909D429-AC59-439E-A1FD-D9314CA33498}" destId="{98F82036-995D-4476-A52F-ADBF9BB87C61}" srcOrd="1" destOrd="0" presId="urn:microsoft.com/office/officeart/2005/8/layout/orgChart1"/>
    <dgm:cxn modelId="{BC148CF0-75F3-477E-9FE3-155072DA965C}" type="presParOf" srcId="{98F82036-995D-4476-A52F-ADBF9BB87C61}" destId="{33BB748D-34F3-49E8-BDAF-BAC1086EB643}" srcOrd="0" destOrd="0" presId="urn:microsoft.com/office/officeart/2005/8/layout/orgChart1"/>
    <dgm:cxn modelId="{23DA4FC9-D009-444A-8B4F-155CC45FE396}" type="presParOf" srcId="{98F82036-995D-4476-A52F-ADBF9BB87C61}" destId="{904B2F8A-7B81-4F8E-BC75-4F1DEE8D0BD4}" srcOrd="1" destOrd="0" presId="urn:microsoft.com/office/officeart/2005/8/layout/orgChart1"/>
    <dgm:cxn modelId="{FB245586-8C64-4EC3-BF05-3224A11EF871}" type="presParOf" srcId="{904B2F8A-7B81-4F8E-BC75-4F1DEE8D0BD4}" destId="{7FFFF2E4-2C6F-45A2-A77C-3015EA0F6613}" srcOrd="0" destOrd="0" presId="urn:microsoft.com/office/officeart/2005/8/layout/orgChart1"/>
    <dgm:cxn modelId="{733EFF40-1389-4184-A16E-C9E20EA19117}" type="presParOf" srcId="{7FFFF2E4-2C6F-45A2-A77C-3015EA0F6613}" destId="{A04030CF-C1DC-4902-8363-F35FEEBCB696}" srcOrd="0" destOrd="0" presId="urn:microsoft.com/office/officeart/2005/8/layout/orgChart1"/>
    <dgm:cxn modelId="{41C113A1-4990-4341-8064-E74FF174C482}" type="presParOf" srcId="{7FFFF2E4-2C6F-45A2-A77C-3015EA0F6613}" destId="{AC956534-E9B9-4B48-BB59-4B0BD486AC38}" srcOrd="1" destOrd="0" presId="urn:microsoft.com/office/officeart/2005/8/layout/orgChart1"/>
    <dgm:cxn modelId="{2FF94074-83C2-4073-89DC-6EE77BE0F084}" type="presParOf" srcId="{904B2F8A-7B81-4F8E-BC75-4F1DEE8D0BD4}" destId="{0E18A48D-F14C-46D6-9B37-9BE842462754}" srcOrd="1" destOrd="0" presId="urn:microsoft.com/office/officeart/2005/8/layout/orgChart1"/>
    <dgm:cxn modelId="{6E32FC8C-92E0-4488-97E0-35AAC0582FFB}" type="presParOf" srcId="{904B2F8A-7B81-4F8E-BC75-4F1DEE8D0BD4}" destId="{250A9D72-CB03-4690-8FCC-28394C66B3D9}" srcOrd="2" destOrd="0" presId="urn:microsoft.com/office/officeart/2005/8/layout/orgChart1"/>
    <dgm:cxn modelId="{EB4B0C70-3B5F-4AA2-8456-2E10392E84A9}" type="presParOf" srcId="{D909D429-AC59-439E-A1FD-D9314CA33498}" destId="{3D2D3E62-6DCE-4E36-A6AC-4C46986F0DD9}" srcOrd="2" destOrd="0" presId="urn:microsoft.com/office/officeart/2005/8/layout/orgChart1"/>
    <dgm:cxn modelId="{B3635A10-8C88-443F-B5A6-B9B870879EAD}" type="presParOf" srcId="{A75D08C3-4D41-4152-87FC-2DF4BC28792B}" destId="{1B851BFB-A718-46AD-A4A3-3AC9B700038D}" srcOrd="2" destOrd="0" presId="urn:microsoft.com/office/officeart/2005/8/layout/orgChart1"/>
    <dgm:cxn modelId="{8327B097-0EAE-4448-BB45-B0550B49CFFF}" type="presParOf" srcId="{A75D08C3-4D41-4152-87FC-2DF4BC28792B}" destId="{55F1A3DD-D5CF-49EC-B015-7BEF04B73E52}" srcOrd="3" destOrd="0" presId="urn:microsoft.com/office/officeart/2005/8/layout/orgChart1"/>
    <dgm:cxn modelId="{93A7F741-6313-4CFD-A35E-3EDDAA8FDC1F}" type="presParOf" srcId="{55F1A3DD-D5CF-49EC-B015-7BEF04B73E52}" destId="{AE3CBFBC-D29C-4C8F-89FD-AD93B34E1038}" srcOrd="0" destOrd="0" presId="urn:microsoft.com/office/officeart/2005/8/layout/orgChart1"/>
    <dgm:cxn modelId="{BC7BCD8E-E212-4CC9-B971-085C7D173C2F}" type="presParOf" srcId="{AE3CBFBC-D29C-4C8F-89FD-AD93B34E1038}" destId="{D1AC39FF-2554-4F81-9734-995F33443EF0}" srcOrd="0" destOrd="0" presId="urn:microsoft.com/office/officeart/2005/8/layout/orgChart1"/>
    <dgm:cxn modelId="{5500189F-F409-444B-B9B8-A885693042FD}" type="presParOf" srcId="{AE3CBFBC-D29C-4C8F-89FD-AD93B34E1038}" destId="{BDA6F0AB-85A0-4205-8705-72625F9A6318}" srcOrd="1" destOrd="0" presId="urn:microsoft.com/office/officeart/2005/8/layout/orgChart1"/>
    <dgm:cxn modelId="{1AFD819E-C22A-4634-9863-494B66DD4A0D}" type="presParOf" srcId="{55F1A3DD-D5CF-49EC-B015-7BEF04B73E52}" destId="{881FE42A-161E-4FDB-926B-4DD9EF337ADE}" srcOrd="1" destOrd="0" presId="urn:microsoft.com/office/officeart/2005/8/layout/orgChart1"/>
    <dgm:cxn modelId="{6D785C7A-73F1-45BE-B296-9B42D0440C6B}" type="presParOf" srcId="{881FE42A-161E-4FDB-926B-4DD9EF337ADE}" destId="{0FF35304-F62D-45C3-8956-9815D92972DA}" srcOrd="0" destOrd="0" presId="urn:microsoft.com/office/officeart/2005/8/layout/orgChart1"/>
    <dgm:cxn modelId="{BEDEC42E-5ACF-422D-883E-F17455049370}" type="presParOf" srcId="{881FE42A-161E-4FDB-926B-4DD9EF337ADE}" destId="{0BAAB020-F7A6-4A65-91A4-DC41D502A3EA}" srcOrd="1" destOrd="0" presId="urn:microsoft.com/office/officeart/2005/8/layout/orgChart1"/>
    <dgm:cxn modelId="{8D9F9D7B-2B86-45A1-9BE3-DBCCB2D56FE8}" type="presParOf" srcId="{0BAAB020-F7A6-4A65-91A4-DC41D502A3EA}" destId="{0EBB678D-7232-43CC-A74C-031DDF8664E0}" srcOrd="0" destOrd="0" presId="urn:microsoft.com/office/officeart/2005/8/layout/orgChart1"/>
    <dgm:cxn modelId="{8BEC9818-F7C3-4536-9948-1785B143C24A}" type="presParOf" srcId="{0EBB678D-7232-43CC-A74C-031DDF8664E0}" destId="{61CF9497-0FAB-4686-BBA6-ACCFD032D59E}" srcOrd="0" destOrd="0" presId="urn:microsoft.com/office/officeart/2005/8/layout/orgChart1"/>
    <dgm:cxn modelId="{AA5F8BF8-3C86-4902-927A-6BFE9B7A3A13}" type="presParOf" srcId="{0EBB678D-7232-43CC-A74C-031DDF8664E0}" destId="{EAEDD58D-11CE-4E1C-93DA-1F16AAFE47CB}" srcOrd="1" destOrd="0" presId="urn:microsoft.com/office/officeart/2005/8/layout/orgChart1"/>
    <dgm:cxn modelId="{2AF5242C-9304-4F98-A5A0-10C8026FA3C2}" type="presParOf" srcId="{0BAAB020-F7A6-4A65-91A4-DC41D502A3EA}" destId="{5BD10026-E351-4743-BAD1-3E3C67FB9DFE}" srcOrd="1" destOrd="0" presId="urn:microsoft.com/office/officeart/2005/8/layout/orgChart1"/>
    <dgm:cxn modelId="{EAD497A1-ADC5-4E91-B7DD-4E068C0937BF}" type="presParOf" srcId="{0BAAB020-F7A6-4A65-91A4-DC41D502A3EA}" destId="{03C47D29-0036-4712-B77C-65909C2FCACE}" srcOrd="2" destOrd="0" presId="urn:microsoft.com/office/officeart/2005/8/layout/orgChart1"/>
    <dgm:cxn modelId="{D0FFBA3E-A360-44EC-9815-551E6D08886B}" type="presParOf" srcId="{55F1A3DD-D5CF-49EC-B015-7BEF04B73E52}" destId="{E3164C4E-EC5A-4276-A56E-F4AFFD857FFE}" srcOrd="2" destOrd="0" presId="urn:microsoft.com/office/officeart/2005/8/layout/orgChart1"/>
    <dgm:cxn modelId="{53D2436E-E1E4-4426-A4CC-1DC3BDAD03E3}" type="presParOf" srcId="{A75D08C3-4D41-4152-87FC-2DF4BC28792B}" destId="{659921F9-853B-483C-B28B-648544EE76C1}" srcOrd="4" destOrd="0" presId="urn:microsoft.com/office/officeart/2005/8/layout/orgChart1"/>
    <dgm:cxn modelId="{73AD064E-E503-42F5-8F45-779FD1849603}" type="presParOf" srcId="{A75D08C3-4D41-4152-87FC-2DF4BC28792B}" destId="{DB83D665-0DA9-4202-B337-EAF1FF4BAF34}" srcOrd="5" destOrd="0" presId="urn:microsoft.com/office/officeart/2005/8/layout/orgChart1"/>
    <dgm:cxn modelId="{B4052B8D-9A49-4015-BE8D-E48FFE96DC23}" type="presParOf" srcId="{DB83D665-0DA9-4202-B337-EAF1FF4BAF34}" destId="{D0247063-98CD-4240-A8E1-B90460BFCB63}" srcOrd="0" destOrd="0" presId="urn:microsoft.com/office/officeart/2005/8/layout/orgChart1"/>
    <dgm:cxn modelId="{E0604B85-3497-4D34-AD70-B3AF66F64BE2}" type="presParOf" srcId="{D0247063-98CD-4240-A8E1-B90460BFCB63}" destId="{FC370DB8-AC4C-467A-84F9-EC08193AAFFD}" srcOrd="0" destOrd="0" presId="urn:microsoft.com/office/officeart/2005/8/layout/orgChart1"/>
    <dgm:cxn modelId="{56E434E4-7AB8-4DEB-9B5B-B499429A10C1}" type="presParOf" srcId="{D0247063-98CD-4240-A8E1-B90460BFCB63}" destId="{71064967-97AF-47E1-8FCB-C234169A54D8}" srcOrd="1" destOrd="0" presId="urn:microsoft.com/office/officeart/2005/8/layout/orgChart1"/>
    <dgm:cxn modelId="{9B2F94CF-8331-4C2C-B5E4-00AB30D351A6}" type="presParOf" srcId="{DB83D665-0DA9-4202-B337-EAF1FF4BAF34}" destId="{7A66EBF8-D1FC-4B18-AA8C-A154E78A8D43}" srcOrd="1" destOrd="0" presId="urn:microsoft.com/office/officeart/2005/8/layout/orgChart1"/>
    <dgm:cxn modelId="{5D2F32FD-44EA-432E-8A03-AF36CA58553D}" type="presParOf" srcId="{7A66EBF8-D1FC-4B18-AA8C-A154E78A8D43}" destId="{7F9D3B14-E309-41DC-8ED3-3CFA3DDD53B8}" srcOrd="0" destOrd="0" presId="urn:microsoft.com/office/officeart/2005/8/layout/orgChart1"/>
    <dgm:cxn modelId="{EC5D1C83-A558-4084-A0AD-FA20A213631E}" type="presParOf" srcId="{7A66EBF8-D1FC-4B18-AA8C-A154E78A8D43}" destId="{C9F19441-9457-48E4-9730-0F72F38E81F4}" srcOrd="1" destOrd="0" presId="urn:microsoft.com/office/officeart/2005/8/layout/orgChart1"/>
    <dgm:cxn modelId="{2B59EA4A-2166-4C84-86D3-0496BC282D31}" type="presParOf" srcId="{C9F19441-9457-48E4-9730-0F72F38E81F4}" destId="{97DA3406-727F-4251-A189-2BC3A0E46109}" srcOrd="0" destOrd="0" presId="urn:microsoft.com/office/officeart/2005/8/layout/orgChart1"/>
    <dgm:cxn modelId="{A5FE32D8-E4C9-4288-B114-5E3C5A592AD4}" type="presParOf" srcId="{97DA3406-727F-4251-A189-2BC3A0E46109}" destId="{CBB68EAA-93A0-48B7-849D-E3A8E6F1DDC3}" srcOrd="0" destOrd="0" presId="urn:microsoft.com/office/officeart/2005/8/layout/orgChart1"/>
    <dgm:cxn modelId="{33911A87-E64D-488B-BCD2-F96570C633AA}" type="presParOf" srcId="{97DA3406-727F-4251-A189-2BC3A0E46109}" destId="{CDE37730-F081-439B-959C-9EF2A385EBE1}" srcOrd="1" destOrd="0" presId="urn:microsoft.com/office/officeart/2005/8/layout/orgChart1"/>
    <dgm:cxn modelId="{4D464489-566F-446D-874B-3B9C3C466FF0}" type="presParOf" srcId="{C9F19441-9457-48E4-9730-0F72F38E81F4}" destId="{6DC6C879-3C4C-4B64-9982-41885CDDB6B4}" srcOrd="1" destOrd="0" presId="urn:microsoft.com/office/officeart/2005/8/layout/orgChart1"/>
    <dgm:cxn modelId="{A826B11E-CEEE-422F-A3BE-AFA58C6804C9}" type="presParOf" srcId="{C9F19441-9457-48E4-9730-0F72F38E81F4}" destId="{EFC5E907-E88F-43F5-96B8-93884A417E9D}" srcOrd="2" destOrd="0" presId="urn:microsoft.com/office/officeart/2005/8/layout/orgChart1"/>
    <dgm:cxn modelId="{D0DA66AC-54DD-4C61-9B6A-7731531F2AEC}" type="presParOf" srcId="{DB83D665-0DA9-4202-B337-EAF1FF4BAF34}" destId="{0178AB44-4BFF-41BA-BB38-6839CF6004B0}" srcOrd="2" destOrd="0" presId="urn:microsoft.com/office/officeart/2005/8/layout/orgChart1"/>
    <dgm:cxn modelId="{5B4DB59C-4451-4C1E-9B3D-B027EC0D138F}" type="presParOf" srcId="{E40B95C2-A725-494F-BC14-8C9F67356747}" destId="{D4850EE6-4015-4897-B02F-7A1B11F40CAA}" srcOrd="2" destOrd="0" presId="urn:microsoft.com/office/officeart/2005/8/layout/orgChart1"/>
  </dgm:cxnLst>
  <dgm:bg>
    <a:gradFill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0"/>
    </a:gradFill>
    <a:effectLst>
      <a:glow rad="1016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BD0527-5E8E-489B-8CEA-D89B5AB72964}" type="doc">
      <dgm:prSet loTypeId="urn:microsoft.com/office/officeart/2005/8/layout/chevron2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A6126927-7778-4B87-8621-1D06CE656B8A}">
      <dgm:prSet/>
      <dgm:spPr/>
      <dgm:t>
        <a:bodyPr/>
        <a:lstStyle/>
        <a:p>
          <a:pPr rtl="0"/>
          <a:r>
            <a:rPr lang="ru-RU" b="1" i="1" dirty="0" smtClean="0"/>
            <a:t>При</a:t>
          </a:r>
          <a:r>
            <a:rPr lang="uk-UA" b="1" i="1" dirty="0" err="1" smtClean="0"/>
            <a:t>нципи</a:t>
          </a:r>
          <a:r>
            <a:rPr lang="uk-UA" b="1" i="1" dirty="0" smtClean="0"/>
            <a:t/>
          </a:r>
          <a:br>
            <a:rPr lang="uk-UA" b="1" i="1" dirty="0" smtClean="0"/>
          </a:br>
          <a:r>
            <a:rPr lang="uk-UA" b="1" i="1" dirty="0" smtClean="0"/>
            <a:t> гуманної </a:t>
          </a:r>
        </a:p>
        <a:p>
          <a:pPr rtl="0"/>
          <a:r>
            <a:rPr lang="uk-UA" b="1" i="1" dirty="0" smtClean="0"/>
            <a:t>педагогіки</a:t>
          </a:r>
          <a:endParaRPr lang="ru-RU" dirty="0"/>
        </a:p>
      </dgm:t>
    </dgm:pt>
    <dgm:pt modelId="{32C388B5-89C8-4EC0-9D2D-AE0107DB1594}" type="parTrans" cxnId="{51117BE0-C049-4080-8849-D08D38D54472}">
      <dgm:prSet/>
      <dgm:spPr/>
      <dgm:t>
        <a:bodyPr/>
        <a:lstStyle/>
        <a:p>
          <a:endParaRPr lang="ru-RU"/>
        </a:p>
      </dgm:t>
    </dgm:pt>
    <dgm:pt modelId="{2D2E2BBB-9223-4AE4-89D5-641387B9F571}" type="sibTrans" cxnId="{51117BE0-C049-4080-8849-D08D38D54472}">
      <dgm:prSet/>
      <dgm:spPr/>
      <dgm:t>
        <a:bodyPr/>
        <a:lstStyle/>
        <a:p>
          <a:endParaRPr lang="ru-RU"/>
        </a:p>
      </dgm:t>
    </dgm:pt>
    <dgm:pt modelId="{3020F800-EB94-4DE5-9A9A-5D008A93DB51}">
      <dgm:prSet/>
      <dgm:spPr/>
      <dgm:t>
        <a:bodyPr/>
        <a:lstStyle/>
        <a:p>
          <a:r>
            <a:rPr lang="uk-UA" b="1" i="1" dirty="0" smtClean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Одухотворення середовища навколо дитини</a:t>
          </a:r>
          <a:endParaRPr lang="ru-RU" dirty="0"/>
        </a:p>
      </dgm:t>
    </dgm:pt>
    <dgm:pt modelId="{C4194442-8ECF-478F-9F4E-2EDFA0CEBCBE}" type="parTrans" cxnId="{3613A9D3-06F7-4DFC-BAC8-6406653D8761}">
      <dgm:prSet/>
      <dgm:spPr/>
      <dgm:t>
        <a:bodyPr/>
        <a:lstStyle/>
        <a:p>
          <a:endParaRPr lang="ru-RU"/>
        </a:p>
      </dgm:t>
    </dgm:pt>
    <dgm:pt modelId="{29E6328D-32CD-4F7E-A3B4-D5252192FF3C}" type="sibTrans" cxnId="{3613A9D3-06F7-4DFC-BAC8-6406653D8761}">
      <dgm:prSet/>
      <dgm:spPr/>
      <dgm:t>
        <a:bodyPr/>
        <a:lstStyle/>
        <a:p>
          <a:endParaRPr lang="ru-RU"/>
        </a:p>
      </dgm:t>
    </dgm:pt>
    <dgm:pt modelId="{927713CC-E380-4EC1-A2F1-21C6B879E96A}">
      <dgm:prSet/>
      <dgm:spPr/>
      <dgm:t>
        <a:bodyPr/>
        <a:lstStyle/>
        <a:p>
          <a:r>
            <a:rPr lang="uk-UA" b="1" i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Утвердження</a:t>
          </a:r>
          <a:r>
            <a:rPr lang="uk-UA" b="1" i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itchFamily="34" charset="0"/>
            </a:rPr>
            <a:t> </a:t>
          </a:r>
          <a:r>
            <a:rPr lang="uk-UA" b="1" i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у дитині її особистості</a:t>
          </a:r>
          <a:endParaRPr lang="ru-RU" dirty="0"/>
        </a:p>
      </dgm:t>
    </dgm:pt>
    <dgm:pt modelId="{CA7250F8-246D-4020-8DC7-5360DE06828F}" type="parTrans" cxnId="{B3765D8B-256B-4716-99C4-883990F988B6}">
      <dgm:prSet/>
      <dgm:spPr/>
      <dgm:t>
        <a:bodyPr/>
        <a:lstStyle/>
        <a:p>
          <a:endParaRPr lang="ru-RU"/>
        </a:p>
      </dgm:t>
    </dgm:pt>
    <dgm:pt modelId="{D3F1057D-43C0-4215-86D8-105EE594C458}" type="sibTrans" cxnId="{B3765D8B-256B-4716-99C4-883990F988B6}">
      <dgm:prSet/>
      <dgm:spPr/>
      <dgm:t>
        <a:bodyPr/>
        <a:lstStyle/>
        <a:p>
          <a:endParaRPr lang="ru-RU"/>
        </a:p>
      </dgm:t>
    </dgm:pt>
    <dgm:pt modelId="{EDF1F2FD-8543-40F1-8AA5-65FE41071B99}">
      <dgm:prSet/>
      <dgm:spPr/>
      <dgm:t>
        <a:bodyPr/>
        <a:lstStyle/>
        <a:p>
          <a:r>
            <a:rPr lang="uk-UA" b="1" i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Вияв творчого терпіння, допомагаючи дитині у самопізнанні</a:t>
          </a:r>
          <a:endParaRPr lang="ru-RU" dirty="0"/>
        </a:p>
      </dgm:t>
    </dgm:pt>
    <dgm:pt modelId="{3DB76462-F459-4DD0-8521-ACBF01045915}" type="parTrans" cxnId="{3D162F2F-1B37-4F14-BA4F-83FE150ABA2C}">
      <dgm:prSet/>
      <dgm:spPr/>
      <dgm:t>
        <a:bodyPr/>
        <a:lstStyle/>
        <a:p>
          <a:endParaRPr lang="ru-RU"/>
        </a:p>
      </dgm:t>
    </dgm:pt>
    <dgm:pt modelId="{0AE3DBA1-2386-4C85-8BE0-36AB8C2DB9B0}" type="sibTrans" cxnId="{3D162F2F-1B37-4F14-BA4F-83FE150ABA2C}">
      <dgm:prSet/>
      <dgm:spPr/>
      <dgm:t>
        <a:bodyPr/>
        <a:lstStyle/>
        <a:p>
          <a:endParaRPr lang="ru-RU"/>
        </a:p>
      </dgm:t>
    </dgm:pt>
    <dgm:pt modelId="{CB7450EB-A681-4670-9CB3-342F230A2312}">
      <dgm:prSet/>
      <dgm:spPr/>
      <dgm:t>
        <a:bodyPr/>
        <a:lstStyle/>
        <a:p>
          <a:endParaRPr lang="ru-RU" dirty="0"/>
        </a:p>
      </dgm:t>
    </dgm:pt>
    <dgm:pt modelId="{8776F37F-A4F6-4A10-93C1-D875CEB77E6B}" type="parTrans" cxnId="{725730BD-C4A1-4E4C-99FF-267E59117424}">
      <dgm:prSet/>
      <dgm:spPr/>
      <dgm:t>
        <a:bodyPr/>
        <a:lstStyle/>
        <a:p>
          <a:endParaRPr lang="ru-RU"/>
        </a:p>
      </dgm:t>
    </dgm:pt>
    <dgm:pt modelId="{8E8A0CF5-355B-453A-A4FC-4F70E459AF43}" type="sibTrans" cxnId="{725730BD-C4A1-4E4C-99FF-267E59117424}">
      <dgm:prSet/>
      <dgm:spPr/>
      <dgm:t>
        <a:bodyPr/>
        <a:lstStyle/>
        <a:p>
          <a:endParaRPr lang="ru-RU"/>
        </a:p>
      </dgm:t>
    </dgm:pt>
    <dgm:pt modelId="{BEBE0766-A545-49A3-B12E-49EB5F37FA0E}">
      <dgm:prSet/>
      <dgm:spPr/>
      <dgm:t>
        <a:bodyPr/>
        <a:lstStyle/>
        <a:p>
          <a:endParaRPr lang="ru-RU" dirty="0"/>
        </a:p>
      </dgm:t>
    </dgm:pt>
    <dgm:pt modelId="{A32A065F-5B7C-4CDC-90C1-D0AA0660E1FC}" type="parTrans" cxnId="{8FC3E50A-A045-4A6E-8EA2-A843EE6FC8BD}">
      <dgm:prSet/>
      <dgm:spPr/>
    </dgm:pt>
    <dgm:pt modelId="{8B84AFA9-033C-4BC4-AA20-E080808F2E16}" type="sibTrans" cxnId="{8FC3E50A-A045-4A6E-8EA2-A843EE6FC8BD}">
      <dgm:prSet/>
      <dgm:spPr/>
    </dgm:pt>
    <dgm:pt modelId="{5B3362D3-9428-4DF4-8BDE-D5A65E95E23A}" type="pres">
      <dgm:prSet presAssocID="{3EBD0527-5E8E-489B-8CEA-D89B5AB7296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A061A-46D5-415F-A009-18927AF589A5}" type="pres">
      <dgm:prSet presAssocID="{A6126927-7778-4B87-8621-1D06CE656B8A}" presName="composite" presStyleCnt="0"/>
      <dgm:spPr/>
    </dgm:pt>
    <dgm:pt modelId="{4A1DD676-9766-4079-9DE6-10E2F507C290}" type="pres">
      <dgm:prSet presAssocID="{A6126927-7778-4B87-8621-1D06CE656B8A}" presName="parentText" presStyleLbl="alignNode1" presStyleIdx="0" presStyleCnt="1" custScaleX="102715" custScaleY="161893" custLinFactNeighborX="-1654" custLinFactNeighborY="18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110BC-6F29-4A7B-B053-34003020E3E9}" type="pres">
      <dgm:prSet presAssocID="{A6126927-7778-4B87-8621-1D06CE656B8A}" presName="descendantText" presStyleLbl="alignAcc1" presStyleIdx="0" presStyleCnt="1" custScaleX="96796" custScaleY="194745" custLinFactNeighborX="293" custLinFactNeighborY="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ED7F7-0C38-4006-A710-2BDE584A56CB}" type="presOf" srcId="{3020F800-EB94-4DE5-9A9A-5D008A93DB51}" destId="{4EC110BC-6F29-4A7B-B053-34003020E3E9}" srcOrd="0" destOrd="0" presId="urn:microsoft.com/office/officeart/2005/8/layout/chevron2"/>
    <dgm:cxn modelId="{076FFAF7-CA2C-4D4A-9E7A-D221DE4BEBEE}" type="presOf" srcId="{CB7450EB-A681-4670-9CB3-342F230A2312}" destId="{4EC110BC-6F29-4A7B-B053-34003020E3E9}" srcOrd="0" destOrd="3" presId="urn:microsoft.com/office/officeart/2005/8/layout/chevron2"/>
    <dgm:cxn modelId="{4F996253-5664-407E-8F47-2C89C3A2A335}" type="presOf" srcId="{3EBD0527-5E8E-489B-8CEA-D89B5AB72964}" destId="{5B3362D3-9428-4DF4-8BDE-D5A65E95E23A}" srcOrd="0" destOrd="0" presId="urn:microsoft.com/office/officeart/2005/8/layout/chevron2"/>
    <dgm:cxn modelId="{3613A9D3-06F7-4DFC-BAC8-6406653D8761}" srcId="{A6126927-7778-4B87-8621-1D06CE656B8A}" destId="{3020F800-EB94-4DE5-9A9A-5D008A93DB51}" srcOrd="0" destOrd="0" parTransId="{C4194442-8ECF-478F-9F4E-2EDFA0CEBCBE}" sibTransId="{29E6328D-32CD-4F7E-A3B4-D5252192FF3C}"/>
    <dgm:cxn modelId="{CAA3E888-B28B-407A-9CA6-478105F7CA59}" type="presOf" srcId="{A6126927-7778-4B87-8621-1D06CE656B8A}" destId="{4A1DD676-9766-4079-9DE6-10E2F507C290}" srcOrd="0" destOrd="0" presId="urn:microsoft.com/office/officeart/2005/8/layout/chevron2"/>
    <dgm:cxn modelId="{0C96CE0F-60A3-4674-B0D1-0F5B349067B1}" type="presOf" srcId="{927713CC-E380-4EC1-A2F1-21C6B879E96A}" destId="{4EC110BC-6F29-4A7B-B053-34003020E3E9}" srcOrd="0" destOrd="2" presId="urn:microsoft.com/office/officeart/2005/8/layout/chevron2"/>
    <dgm:cxn modelId="{725730BD-C4A1-4E4C-99FF-267E59117424}" srcId="{A6126927-7778-4B87-8621-1D06CE656B8A}" destId="{CB7450EB-A681-4670-9CB3-342F230A2312}" srcOrd="3" destOrd="0" parTransId="{8776F37F-A4F6-4A10-93C1-D875CEB77E6B}" sibTransId="{8E8A0CF5-355B-453A-A4FC-4F70E459AF43}"/>
    <dgm:cxn modelId="{3D162F2F-1B37-4F14-BA4F-83FE150ABA2C}" srcId="{A6126927-7778-4B87-8621-1D06CE656B8A}" destId="{EDF1F2FD-8543-40F1-8AA5-65FE41071B99}" srcOrd="4" destOrd="0" parTransId="{3DB76462-F459-4DD0-8521-ACBF01045915}" sibTransId="{0AE3DBA1-2386-4C85-8BE0-36AB8C2DB9B0}"/>
    <dgm:cxn modelId="{B3765D8B-256B-4716-99C4-883990F988B6}" srcId="{A6126927-7778-4B87-8621-1D06CE656B8A}" destId="{927713CC-E380-4EC1-A2F1-21C6B879E96A}" srcOrd="2" destOrd="0" parTransId="{CA7250F8-246D-4020-8DC7-5360DE06828F}" sibTransId="{D3F1057D-43C0-4215-86D8-105EE594C458}"/>
    <dgm:cxn modelId="{8FC3E50A-A045-4A6E-8EA2-A843EE6FC8BD}" srcId="{A6126927-7778-4B87-8621-1D06CE656B8A}" destId="{BEBE0766-A545-49A3-B12E-49EB5F37FA0E}" srcOrd="1" destOrd="0" parTransId="{A32A065F-5B7C-4CDC-90C1-D0AA0660E1FC}" sibTransId="{8B84AFA9-033C-4BC4-AA20-E080808F2E16}"/>
    <dgm:cxn modelId="{57F7DD2B-3CB1-46AC-AFF0-6092308D6F2A}" type="presOf" srcId="{BEBE0766-A545-49A3-B12E-49EB5F37FA0E}" destId="{4EC110BC-6F29-4A7B-B053-34003020E3E9}" srcOrd="0" destOrd="1" presId="urn:microsoft.com/office/officeart/2005/8/layout/chevron2"/>
    <dgm:cxn modelId="{89A22B0F-68A5-497F-9BC0-5BC4C4AD7BCF}" type="presOf" srcId="{EDF1F2FD-8543-40F1-8AA5-65FE41071B99}" destId="{4EC110BC-6F29-4A7B-B053-34003020E3E9}" srcOrd="0" destOrd="4" presId="urn:microsoft.com/office/officeart/2005/8/layout/chevron2"/>
    <dgm:cxn modelId="{51117BE0-C049-4080-8849-D08D38D54472}" srcId="{3EBD0527-5E8E-489B-8CEA-D89B5AB72964}" destId="{A6126927-7778-4B87-8621-1D06CE656B8A}" srcOrd="0" destOrd="0" parTransId="{32C388B5-89C8-4EC0-9D2D-AE0107DB1594}" sibTransId="{2D2E2BBB-9223-4AE4-89D5-641387B9F571}"/>
    <dgm:cxn modelId="{44CDC115-2CCA-40E1-840A-389C0A5D1D05}" type="presParOf" srcId="{5B3362D3-9428-4DF4-8BDE-D5A65E95E23A}" destId="{B66A061A-46D5-415F-A009-18927AF589A5}" srcOrd="0" destOrd="0" presId="urn:microsoft.com/office/officeart/2005/8/layout/chevron2"/>
    <dgm:cxn modelId="{2E28C439-5973-4FCE-A8B9-8ACEEDEBDDDA}" type="presParOf" srcId="{B66A061A-46D5-415F-A009-18927AF589A5}" destId="{4A1DD676-9766-4079-9DE6-10E2F507C290}" srcOrd="0" destOrd="0" presId="urn:microsoft.com/office/officeart/2005/8/layout/chevron2"/>
    <dgm:cxn modelId="{32171D7A-51B3-4CCB-BF8C-5833F6A6BDB0}" type="presParOf" srcId="{B66A061A-46D5-415F-A009-18927AF589A5}" destId="{4EC110BC-6F29-4A7B-B053-34003020E3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108179-4CD4-47C0-A96E-1346893488B2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7207B2E-09B8-433E-AE16-528B02F8C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5101C3-42B5-4414-906A-BDE9C5074325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1756F87-422F-4388-BB92-A045755A1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smtClean="0"/>
              <a:t>Чи не таких особистостей не вистачає сучасному суспільству</a:t>
            </a:r>
            <a:endParaRPr lang="ru-RU" smtClean="0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323A13-89F7-4B17-A3A5-3AEF4D52AD5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smtClean="0"/>
              <a:t>Робота над значенням окремого слова або всіх слів разом на одному уроці</a:t>
            </a:r>
            <a:endParaRPr lang="ru-RU" smtClean="0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B9F582-2637-467A-9F5E-CF0D00A868E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371C71-DEE8-4E53-8567-E9674F6FCFD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4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C76403-9F3D-4A09-AE35-2328FB145C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Усмішки , як і знання передаються дітям. І тоді це школа Радості</a:t>
            </a:r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A76F2F-5656-4406-84E5-88870DB9A30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1132E1-8748-413B-9926-293804B885F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44546E-4B7E-4B80-8D3D-E29E72C0E7F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DD7AA6-B761-4788-BFFF-9FF92A9B4F4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sz="3600" smtClean="0"/>
              <a:t>Їх кількість та змістове наповнення  - це творчість вчителя.</a:t>
            </a:r>
          </a:p>
          <a:p>
            <a:pPr>
              <a:spcBef>
                <a:spcPct val="0"/>
              </a:spcBef>
            </a:pPr>
            <a:r>
              <a:rPr lang="uk-UA" sz="3600" smtClean="0"/>
              <a:t>Кожна родзинка може  бути експромтом, відчуттям ситуації, власним баченням розвязання проблеми навчального або виховного характеру</a:t>
            </a:r>
            <a:endParaRPr lang="ru-RU" sz="3600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E31CB0-6677-4342-BF7F-7CC69CF1F10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04C9DF-80DA-4D27-9CED-C451E8DD0E8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21D266-8886-4069-8EC3-49AE4ED802B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smtClean="0"/>
              <a:t>Асоціативний кущ</a:t>
            </a:r>
          </a:p>
          <a:p>
            <a:pPr>
              <a:spcBef>
                <a:spcPct val="0"/>
              </a:spcBef>
            </a:pPr>
            <a:r>
              <a:rPr lang="uk-UA" smtClean="0"/>
              <a:t>Спробуй не пропустити краси</a:t>
            </a:r>
          </a:p>
          <a:p>
            <a:pPr>
              <a:spcBef>
                <a:spcPct val="0"/>
              </a:spcBef>
            </a:pPr>
            <a:r>
              <a:rPr lang="uk-UA" smtClean="0"/>
              <a:t>Скласти казку</a:t>
            </a:r>
          </a:p>
          <a:p>
            <a:pPr>
              <a:spcBef>
                <a:spcPct val="0"/>
              </a:spcBef>
            </a:pPr>
            <a:r>
              <a:rPr lang="uk-UA" smtClean="0"/>
              <a:t>Я - підсніжник, я все зможу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9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1F4ED0-2756-488F-9D34-B27B85E0C6F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Створення навчальних умов для: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розкриття особистості;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свободи розвитку;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 самореалізації в життєвому просторі.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  <a:cs typeface="Aharoni" pitchFamily="2" charset="-79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FF1197-3E24-4185-9CC2-5DEA9469272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5052547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2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99BD-4EE5-4A73-8377-85D9222DF5E1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B128-5C94-43FB-86F4-8242E5818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18D57-8449-42D7-9C58-C526D653989F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5A03-A874-4B5D-9CB2-18A564475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AF34F-5F84-4D3F-BCD5-BE922655351A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3FBCE-D35B-452A-BBE5-E8C72B36F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656FAE82-E599-4FC8-ADC2-2A05F801BA76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D44BBCD-82AB-46C1-86C8-2A416B761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E999-1281-47EE-95DB-41D4A4EF80F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54D5-6830-48C2-8E77-50D346D9A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C66A1E5-4BAC-4DD9-AFB4-173AEEEBF846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BA208AED-A512-449C-811A-3C211268A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7EF5F-3041-483F-87BF-972283543459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B0269-CC00-4BA8-A49E-969B67E5E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6E956-DF7D-43F7-9A44-4EDC7B0B20CA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3E0FC-E048-49EE-80C0-FAD559CAD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6D5BA-1DD6-4BAA-ADC4-DBC29FB874F7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7D1C-CF3C-4E9A-9BFB-52434B989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D7C6-7939-4455-B358-F35C2AF19BEA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DDA1E-E75B-4455-929A-A08FFAF38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47C3-0D43-40A2-A4FF-EC1C816B21ED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78661-BB5C-499F-8D58-812F37EC6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9395D-A349-4271-9C23-EDB5EC01DDD5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49A7-F7F6-43C3-AF97-F0AC460F6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9B15-A411-4836-928A-7352A38D819D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71425-AAF5-4BFC-AC0F-FFED9FF93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52CF-775C-4511-92CC-3F3ABA8F78F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92F20-6CA6-4CF7-B728-563E53B4B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3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3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09A0-8FBA-4FE2-91AB-69F572B7F8E2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666E1-8490-409F-B604-36B53ADC7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91E42-94D3-4062-B71C-98C250ED8FA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FC922-2936-4240-964A-7C1FEB6A3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B213-369C-4048-8FAC-29CD398C7C5D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6BCEA-63A2-4511-B60F-E66E5D77D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7" y="1437449"/>
            <a:ext cx="641773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19F3D-6FCC-4AA1-871E-1AA0CD53F5A7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0EBE-E59B-4172-95F8-0CFC393EB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7E741-9CE2-49B6-8A93-78CAF9864909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A8EF9-29A4-495A-B276-957950A33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3429002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AAEA-FFC3-4393-8AE8-61E2E55706F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EDCF-1E9F-4C53-9DFC-6018E5C24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AF051-E2A6-48C7-AEC9-34906C984D0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F12BB-4185-4F63-9F22-9FE2A90A5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44D83-38AA-4D75-9993-3120D77EC706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7A968-1754-466E-9C38-4866F39EC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C178-E4A8-4FBD-B918-FAF8606AA352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A4C8D-3CA5-43F4-85A2-7F8B0406D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78725-8C1D-474A-A73F-E4C76CF367B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BD60-733D-4851-8500-A50BA7A69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5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A3E7D-F98B-4990-AFDB-B12FD6E60CB9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FBB54-F532-4FF0-ABA7-0B7561791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BB15-AFB0-4ED2-9085-27EA88A1C93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695E-7F4D-4BAA-BF93-CE64C4A47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7B80F-5653-41C0-B6A9-472640A9579E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E64F-4B76-444A-AA74-C7DDD2BCB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AB08-58B2-4B84-AD9A-4A093CB3C8A2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C6DDA-C9A0-48CE-A4F5-480342FD0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BC1847D-F230-4597-8E13-7C83D84B10B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C2586D2-DDD8-4491-80DA-C39B898A1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BA157-6394-4003-A2EA-7897443CC24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6FD65-02D7-436F-81E3-40E1001AD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2C0D49-96CD-4BFB-8EA9-B83B25AD5475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24F0BD-B947-4EF0-9177-45098D43E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CDEE86-7B8C-40DC-A177-7DA68EE52E67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8AD34B-4896-4195-B7B9-E1AF2C17B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2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B646C3-39A3-49C3-9ECD-18C15F016EAD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A5147C5-3F65-4399-9E5B-DD91AF1AF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3AC6-FF3E-4B08-94E4-7D70BBEC3779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969E-D545-44D6-86A1-3366F2808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5E9DFE-5380-40A9-BC7D-AB014F00A55D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C2CC34-BAD5-4E9C-AA42-94DFC8182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826B-9579-4F28-8344-71FE435DBF21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9C47-F95E-42DF-816C-ACB97E4B0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7DAC7D-9B9B-453D-8E28-82DE3A51115A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82B4DB-AA60-41F0-B09D-83B94D7D8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4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4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EEB535D-C93B-4BE8-9F30-42CB430F62CC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0256DC2-39CE-41B0-AEDD-4E80A779D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A0C2-B918-4954-8493-C5B2461190F7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D9F2-3AC8-4F7D-B6AE-C8B4FFAA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5" y="274642"/>
            <a:ext cx="1777471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AEBF0-87D2-4F96-ABB2-6EEC4F1ECDA1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B47F2-057B-4B21-B9B8-9482CCA58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1BC79-6F2B-4B7C-B414-AF685CE05186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7D9A9-BA1D-4614-AA2D-3F5198E4A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D373C-4F29-45F0-89E8-C68D39930292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4DD4-EB59-4307-AB86-5F36F8937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B8C9-3896-4C3A-95BF-2195F0A574F6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35156-DC7E-4628-8664-780633464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E117-A565-493E-8241-BD0A2624D268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4796-5FF5-485D-8DE7-F7246720A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8" y="1010488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9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01CE-0C2B-442B-95E1-5086ED58E6F3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525C-C962-4917-99BD-073933A4D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75DE79-65E8-4C11-BFA2-50BFB29FADA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066210-A3EF-4BD8-92A2-3C4F787D1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63" r:id="rId2"/>
    <p:sldLayoutId id="2147483983" r:id="rId3"/>
    <p:sldLayoutId id="2147483962" r:id="rId4"/>
    <p:sldLayoutId id="2147483961" r:id="rId5"/>
    <p:sldLayoutId id="2147483960" r:id="rId6"/>
    <p:sldLayoutId id="2147483959" r:id="rId7"/>
    <p:sldLayoutId id="2147483958" r:id="rId8"/>
    <p:sldLayoutId id="2147483984" r:id="rId9"/>
    <p:sldLayoutId id="2147483957" r:id="rId10"/>
    <p:sldLayoutId id="214748395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31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E4C2A-B872-40E6-B92B-B73CB7B19569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4CAB60-7A46-4905-9641-E3F7FC322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332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1" r:id="rId2"/>
    <p:sldLayoutId id="2147483986" r:id="rId3"/>
    <p:sldLayoutId id="2147483970" r:id="rId4"/>
    <p:sldLayoutId id="2147483969" r:id="rId5"/>
    <p:sldLayoutId id="2147483968" r:id="rId6"/>
    <p:sldLayoutId id="2147483967" r:id="rId7"/>
    <p:sldLayoutId id="2147483966" r:id="rId8"/>
    <p:sldLayoutId id="2147483987" r:id="rId9"/>
    <p:sldLayoutId id="2147483965" r:id="rId10"/>
    <p:sldLayoutId id="214748396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560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7E760A-069A-4701-BBE0-6A7B605FAD10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AC5D3-AE48-44C4-B8CC-41E1D43A5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56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76" r:id="rId2"/>
    <p:sldLayoutId id="2147483989" r:id="rId3"/>
    <p:sldLayoutId id="2147483975" r:id="rId4"/>
    <p:sldLayoutId id="2147483974" r:id="rId5"/>
    <p:sldLayoutId id="2147483973" r:id="rId6"/>
    <p:sldLayoutId id="2147483990" r:id="rId7"/>
    <p:sldLayoutId id="2147483991" r:id="rId8"/>
    <p:sldLayoutId id="2147483992" r:id="rId9"/>
    <p:sldLayoutId id="2147483972" r:id="rId10"/>
    <p:sldLayoutId id="2147483993" r:id="rId11"/>
    <p:sldLayoutId id="214748398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78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E60FE31-9FB3-4609-861B-FAE23F7CDEAB}" type="datetime1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9829B5F-B61D-47AF-8863-136089165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80" r:id="rId2"/>
    <p:sldLayoutId id="2147483995" r:id="rId3"/>
    <p:sldLayoutId id="2147483996" r:id="rId4"/>
    <p:sldLayoutId id="2147483997" r:id="rId5"/>
    <p:sldLayoutId id="2147483998" r:id="rId6"/>
    <p:sldLayoutId id="2147483979" r:id="rId7"/>
    <p:sldLayoutId id="2147483999" r:id="rId8"/>
    <p:sldLayoutId id="2147484000" r:id="rId9"/>
    <p:sldLayoutId id="2147483978" r:id="rId10"/>
    <p:sldLayoutId id="214748397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jpeg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SUS\AppData\Local\Microsoft\Windows\Temporary Internet Files\Content.IE5\E21QOHMZ\MC90044040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816424" cy="32403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7632848" cy="4824536"/>
          </a:xfrm>
          <a:noFill/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>Впровадження</a:t>
            </a:r>
            <a:b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</a:b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/>
            </a:r>
            <a:b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</a:b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>гуманно-особистісної</a:t>
            </a:r>
            <a:b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</a:b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>       педагогіки</a:t>
            </a:r>
            <a:b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</a:b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/>
            </a:r>
            <a:b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</a:b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>в</a:t>
            </a:r>
            <a:r>
              <a:rPr lang="en-US" sz="4800" i="1" dirty="0" smtClean="0">
                <a:solidFill>
                  <a:srgbClr val="C60CA3"/>
                </a:solidFill>
                <a:latin typeface="Britannic Bold" pitchFamily="34" charset="0"/>
                <a:cs typeface="Andalus" pitchFamily="18" charset="-78"/>
              </a:rPr>
              <a:t> </a:t>
            </a:r>
            <a:r>
              <a:rPr lang="uk-UA" sz="4800" i="1" dirty="0" smtClean="0">
                <a:solidFill>
                  <a:srgbClr val="C60CA3"/>
                </a:solidFill>
                <a:latin typeface="Arial Black" pitchFamily="34" charset="0"/>
                <a:cs typeface="Andalus" pitchFamily="18" charset="-78"/>
              </a:rPr>
              <a:t>початковій школі</a:t>
            </a:r>
            <a:endParaRPr lang="ru-RU" sz="4800" i="1" dirty="0">
              <a:solidFill>
                <a:srgbClr val="C60CA3"/>
              </a:solidFill>
              <a:latin typeface="Arial Black" pitchFamily="34" charset="0"/>
              <a:cs typeface="Andalus" pitchFamily="18" charset="-78"/>
            </a:endParaRPr>
          </a:p>
        </p:txBody>
      </p:sp>
      <p:sp>
        <p:nvSpPr>
          <p:cNvPr id="52230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>
                <a:cs typeface="Arial" charset="0"/>
              </a:rPr>
              <a:t>1</a:t>
            </a:r>
            <a:endParaRPr lang="ru-RU">
              <a:cs typeface="Arial" charset="0"/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5"/>
            <a:ext cx="8712968" cy="5472608"/>
          </a:xfrm>
          <a:solidFill>
            <a:schemeClr val="accent2">
              <a:alpha val="33000"/>
            </a:schemeClr>
          </a:solidFill>
          <a:effectLst>
            <a:reflection blurRad="6350" stA="0" dir="5400000" sy="-100000" algn="bl" rotWithShape="0"/>
          </a:effectLst>
        </p:spPr>
        <p:txBody>
          <a:bodyPr anchor="ctr"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b="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Це</a:t>
            </a:r>
            <a:r>
              <a:rPr lang="ru-RU" sz="4000" b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може бути:</a:t>
            </a:r>
            <a:br>
              <a:rPr lang="ru-RU" sz="4000" b="0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3200" b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3200" b="0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3200" b="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ru-RU" sz="3200" b="0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- 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зелена паста для перевірки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зошитів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b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без оцінок (варіативний підхід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вчителя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);</a:t>
            </a:r>
            <a:b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умови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для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збереження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психологічного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здоровя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дитини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навчальному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процесі</a:t>
            </a: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ru-RU" sz="3200" i="1" dirty="0">
              <a:ln w="3175"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4A26B-689F-46E3-ACF7-BEA8017081AE}" type="slidenum">
              <a:rPr lang="ru-RU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EF021-D384-41B7-AF5C-767627E593AB}" type="slidenum">
              <a:rPr lang="ru-RU"/>
              <a:pPr>
                <a:defRPr/>
              </a:pPr>
              <a:t>11</a:t>
            </a:fld>
            <a:endParaRPr lang="ru-R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82150" cy="1156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Users\ASUS\AppData\Local\Microsoft\Windows\Temporary Internet Files\Content.IE5\E21QOHMZ\MC900435805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84313"/>
            <a:ext cx="67135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 flipH="1">
            <a:off x="5981700" y="223838"/>
            <a:ext cx="46038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962FBB-1EE7-49D0-936D-551C953BD8B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6804248" cy="44371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dirty="0" smtClean="0">
                <a:solidFill>
                  <a:srgbClr val="7030A0"/>
                </a:solidFill>
              </a:rPr>
              <a:t/>
            </a:r>
            <a:br>
              <a:rPr lang="uk-UA" i="1" dirty="0" smtClean="0">
                <a:solidFill>
                  <a:srgbClr val="7030A0"/>
                </a:solidFill>
              </a:rPr>
            </a:br>
            <a:r>
              <a:rPr lang="uk-UA" sz="4400" i="1" dirty="0" smtClean="0">
                <a:solidFill>
                  <a:srgbClr val="C60CA3"/>
                </a:solidFill>
              </a:rPr>
              <a:t>6 особливостей </a:t>
            </a:r>
            <a:r>
              <a:rPr lang="uk-UA" sz="4400" i="1" dirty="0" smtClean="0">
                <a:solidFill>
                  <a:srgbClr val="7030A0"/>
                </a:solidFill>
              </a:rPr>
              <a:t>освітнього процесу, заснованого на принципах </a:t>
            </a:r>
            <a:r>
              <a:rPr lang="uk-UA" sz="4400" i="1" dirty="0" smtClean="0">
                <a:solidFill>
                  <a:srgbClr val="7030A0"/>
                </a:solidFill>
                <a:latin typeface="Arial" pitchFamily="34" charset="0"/>
              </a:rPr>
              <a:t>гуманно-особистісної</a:t>
            </a:r>
            <a:r>
              <a:rPr lang="uk-UA" sz="4400" i="1" dirty="0" smtClean="0">
                <a:solidFill>
                  <a:srgbClr val="7030A0"/>
                </a:solidFill>
              </a:rPr>
              <a:t> педагогіки Ш.О.</a:t>
            </a:r>
            <a:r>
              <a:rPr lang="uk-UA" sz="4400" i="1" dirty="0" err="1" smtClean="0">
                <a:solidFill>
                  <a:srgbClr val="7030A0"/>
                </a:solidFill>
              </a:rPr>
              <a:t>Амонашвілі</a:t>
            </a:r>
            <a:endParaRPr lang="ru-RU" sz="44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239B7-1850-4AFF-9F98-D1342ABB49E4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67586" name="Picture 3" descr="C:\Users\ASUS\AppData\Local\Microsoft\Windows\Temporary Internet Files\Content.IE5\7JXNXHF2\MP90043051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160838"/>
            <a:ext cx="39243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250825" y="-36513"/>
            <a:ext cx="8642350" cy="748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 Внутрішня  наступність творчої діяльності Природи і людини вихователя;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Цілісність життя дитини;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Урок – провідна форма життя дітей, акумулятор;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Взаємовідносини співпраці вчителя і дітей;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Розвиток здатності до                         оціночної діяльності;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3200" i="1">
                <a:solidFill>
                  <a:srgbClr val="00B050"/>
                </a:solidFill>
                <a:latin typeface="Trebuchet MS" pitchFamily="34" charset="0"/>
              </a:rPr>
              <a:t>«Олюднення середовища,                      гуманізація соціуму і                          педагогічного процесу».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sz="3200" i="1">
              <a:solidFill>
                <a:srgbClr val="00B050"/>
              </a:solidFill>
              <a:latin typeface="Trebuchet MS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sz="3200" i="1">
              <a:solidFill>
                <a:srgbClr val="00B05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C9EC7-463D-4862-AE0B-7F1E616B984D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55579" y="188913"/>
            <a:ext cx="7344815" cy="1727920"/>
          </a:xfrm>
          <a:prstGeom prst="ellipse">
            <a:avLst/>
          </a:prstGeom>
          <a:solidFill>
            <a:srgbClr val="92D050"/>
          </a:solidFill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i="1" dirty="0" smtClean="0"/>
              <a:t> </a:t>
            </a: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Що є гуманний урок</a:t>
            </a:r>
            <a:endParaRPr lang="ru-RU" sz="5300" i="1" dirty="0">
              <a:solidFill>
                <a:srgbClr val="7030A0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95288" y="1341438"/>
            <a:ext cx="8640762" cy="5516562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>
                <a:solidFill>
                  <a:srgbClr val="0070C0"/>
                </a:solidFill>
              </a:rPr>
              <a:t>Всемогутня радість пізнання</a:t>
            </a:r>
          </a:p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>
                <a:solidFill>
                  <a:srgbClr val="0070C0"/>
                </a:solidFill>
              </a:rPr>
              <a:t>Жагуче слово вчителя</a:t>
            </a:r>
          </a:p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>
                <a:solidFill>
                  <a:srgbClr val="0070C0"/>
                </a:solidFill>
              </a:rPr>
              <a:t>Свобода спілкування</a:t>
            </a:r>
          </a:p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>
                <a:solidFill>
                  <a:srgbClr val="0070C0"/>
                </a:solidFill>
              </a:rPr>
              <a:t>Емоційне наповнення уроку</a:t>
            </a:r>
          </a:p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 err="1">
                <a:solidFill>
                  <a:srgbClr val="0070C0"/>
                </a:solidFill>
              </a:rPr>
              <a:t>Творяще</a:t>
            </a:r>
            <a:r>
              <a:rPr lang="uk-UA" sz="3600" b="1" i="1" dirty="0">
                <a:solidFill>
                  <a:srgbClr val="0070C0"/>
                </a:solidFill>
              </a:rPr>
              <a:t> терпіння</a:t>
            </a:r>
          </a:p>
          <a:p>
            <a:pPr marL="22860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itchFamily="2" charset="2"/>
              <a:buChar char="v"/>
              <a:defRPr/>
            </a:pPr>
            <a:r>
              <a:rPr lang="uk-UA" sz="3600" b="1" i="1" dirty="0">
                <a:solidFill>
                  <a:srgbClr val="0070C0"/>
                </a:solidFill>
              </a:rPr>
              <a:t>Активна співпраця з учня</a:t>
            </a:r>
            <a:r>
              <a:rPr lang="uk-UA" sz="3600" i="1" dirty="0">
                <a:solidFill>
                  <a:srgbClr val="0070C0"/>
                </a:solidFill>
              </a:rPr>
              <a:t>ми</a:t>
            </a:r>
            <a:endParaRPr lang="ru-RU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9"/>
            <a:ext cx="8305800" cy="5173184"/>
          </a:xfrm>
        </p:spPr>
        <p:txBody>
          <a:bodyPr>
            <a:normAutofit fontScale="90000"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5400" i="1" dirty="0" smtClean="0">
                <a:solidFill>
                  <a:srgbClr val="C60CA3"/>
                </a:solidFill>
              </a:rPr>
              <a:t>Секрети (родзинки) уроків</a:t>
            </a:r>
            <a:br>
              <a:rPr lang="uk-UA" sz="5400" i="1" dirty="0" smtClean="0">
                <a:solidFill>
                  <a:srgbClr val="C60CA3"/>
                </a:solidFill>
              </a:rPr>
            </a:br>
            <a:r>
              <a:rPr lang="uk-UA" sz="5400" i="1" dirty="0" smtClean="0">
                <a:solidFill>
                  <a:srgbClr val="C60CA3"/>
                </a:solidFill>
              </a:rPr>
              <a:t/>
            </a:r>
            <a:br>
              <a:rPr lang="uk-UA" sz="5400" i="1" dirty="0" smtClean="0">
                <a:solidFill>
                  <a:srgbClr val="C60CA3"/>
                </a:solidFill>
              </a:rPr>
            </a:br>
            <a:r>
              <a:rPr lang="uk-UA" sz="5400" i="1" dirty="0" smtClean="0">
                <a:solidFill>
                  <a:srgbClr val="C60CA3"/>
                </a:solidFill>
              </a:rPr>
              <a:t> гуманно-особистісного</a:t>
            </a:r>
            <a:br>
              <a:rPr lang="uk-UA" sz="5400" i="1" dirty="0" smtClean="0">
                <a:solidFill>
                  <a:srgbClr val="C60CA3"/>
                </a:solidFill>
              </a:rPr>
            </a:br>
            <a:r>
              <a:rPr lang="uk-UA" sz="5400" i="1" dirty="0">
                <a:solidFill>
                  <a:srgbClr val="C60CA3"/>
                </a:solidFill>
              </a:rPr>
              <a:t/>
            </a:r>
            <a:br>
              <a:rPr lang="uk-UA" sz="5400" i="1" dirty="0">
                <a:solidFill>
                  <a:srgbClr val="C60CA3"/>
                </a:solidFill>
              </a:rPr>
            </a:br>
            <a:r>
              <a:rPr lang="uk-UA" sz="5400" i="1" dirty="0" smtClean="0">
                <a:solidFill>
                  <a:srgbClr val="C60CA3"/>
                </a:solidFill>
              </a:rPr>
              <a:t> підходу до дітей на уроці</a:t>
            </a:r>
            <a:br>
              <a:rPr lang="uk-UA" sz="5400" i="1" dirty="0" smtClean="0">
                <a:solidFill>
                  <a:srgbClr val="C60CA3"/>
                </a:solidFill>
              </a:rPr>
            </a:br>
            <a:endParaRPr lang="ru-RU" sz="5400" i="1" dirty="0">
              <a:solidFill>
                <a:srgbClr val="C60CA3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93614-88AD-4BF7-B691-0FFC7F02FE1C}" type="slidenum">
              <a:rPr lang="ru-RU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792088"/>
          </a:xfrm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i="1" dirty="0" smtClean="0">
                <a:solidFill>
                  <a:srgbClr val="00B050"/>
                </a:solidFill>
              </a:rPr>
              <a:t>Я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smtClean="0">
                <a:solidFill>
                  <a:srgbClr val="00B050"/>
                </a:solidFill>
              </a:rPr>
              <a:t>---- </a:t>
            </a:r>
            <a:r>
              <a:rPr lang="uk-UA" i="1" dirty="0" smtClean="0">
                <a:solidFill>
                  <a:srgbClr val="00B050"/>
                </a:solidFill>
              </a:rPr>
              <a:t> прекрасна квітка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72819-17C1-494A-A534-21D2EAE9E94D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000125"/>
            <a:ext cx="295275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000125"/>
            <a:ext cx="2663825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313" y="1000125"/>
            <a:ext cx="3116262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4130675"/>
            <a:ext cx="23368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2" descr="C:\Users\ASUS\AppData\Local\Microsoft\Windows\Temporary Internet Files\Content.IE5\E21QOHMZ\MP900406985[2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5200" y="3860800"/>
            <a:ext cx="30226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3" descr="C:\Users\ASUS\AppData\Local\Microsoft\Windows\Temporary Internet Files\Content.IE5\IHYHJH9Q\MP900433309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313" y="3860800"/>
            <a:ext cx="35480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EC2DB-ACD2-40FD-8957-573B008AB4A1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</p:spPr>
        <p:txBody>
          <a:bodyPr>
            <a:normAutofit fontScale="90000"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/>
              <a:t>Гуманна педагогіка – свобода і творчість, як учнів, так і педагогів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388" y="115888"/>
            <a:ext cx="8713787" cy="6626225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rtlCol="0">
            <a:normAutofit/>
          </a:bodyPr>
          <a:lstStyle/>
          <a:p>
            <a:pPr indent="-182880"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000" i="1" dirty="0" smtClean="0">
                <a:solidFill>
                  <a:schemeClr val="accent1">
                    <a:lumMod val="75000"/>
                  </a:schemeClr>
                </a:solidFill>
              </a:rPr>
              <a:t>Методи розвитку вільного спілкування, критичного мислення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 Мозкова атака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 Система «Поміч»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</a:rPr>
              <a:t>Гронування</a:t>
            </a:r>
            <a:endParaRPr lang="uk-UA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</a:rPr>
              <a:t>Кубування</a:t>
            </a:r>
            <a:endParaRPr lang="uk-UA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 Кероване читання з передбаченням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Реакція читача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Збережи останнє с</a:t>
            </a:r>
            <a:r>
              <a:rPr lang="uk-UA" sz="2800" i="1" dirty="0">
                <a:solidFill>
                  <a:schemeClr val="accent1">
                    <a:lumMod val="75000"/>
                  </a:schemeClr>
                </a:solidFill>
              </a:rPr>
              <a:t>л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ово за мною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</a:rPr>
              <a:t>Мозаїка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AA154F8-7C4F-46DC-A47F-413B59D4ABD5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/>
              <a:t>Комунікативна діяльність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(</a:t>
            </a:r>
            <a:r>
              <a:rPr lang="uk-UA" sz="3600" dirty="0" smtClean="0"/>
              <a:t> розминка)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268413"/>
            <a:ext cx="8229600" cy="5473700"/>
          </a:xfrm>
        </p:spPr>
        <p:txBody>
          <a:bodyPr rtlCol="0"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Зазирни у дзеркало ( сказати собі лагідні слова).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Уяви себе ( я квітка, хмаринка… мрію, бачу…).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Додай речення (мені весело…, мені соромно…, я люблю…).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Кому і за що (я хочу передати… за те, що…).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Добре-погано (дощ: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д.-прихід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весни, п.- не погуляєш…).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Ситуація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бездомна тварина: причина, потім, наслідки).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Конкурс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чомучок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(ситуація, чому, і т.д.).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Ввічливе прохання --- ввічлива відмова.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Розбір ( про тебе - похвала і критика).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2988" y="333375"/>
            <a:ext cx="6913562" cy="14398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latin typeface="Batang" pitchFamily="18" charset="-127"/>
                <a:ea typeface="Batang" pitchFamily="18" charset="-127"/>
              </a:rPr>
              <a:t>Невже   весна!</a:t>
            </a:r>
            <a:br>
              <a:rPr lang="uk-UA" b="1" i="1" dirty="0" smtClean="0">
                <a:latin typeface="Batang" pitchFamily="18" charset="-127"/>
                <a:ea typeface="Batang" pitchFamily="18" charset="-127"/>
              </a:rPr>
            </a:br>
            <a:r>
              <a:rPr lang="uk-UA" b="1" i="1" dirty="0" smtClean="0">
                <a:latin typeface="Batang" pitchFamily="18" charset="-127"/>
                <a:ea typeface="Batang" pitchFamily="18" charset="-127"/>
              </a:rPr>
              <a:t>Весна  ---  це ...</a:t>
            </a:r>
            <a:endParaRPr lang="ru-RU" b="1" i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8851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A26C0-1BE8-4CFD-B88C-95C2565F02B9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19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989138"/>
            <a:ext cx="73453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9612313" y="1773238"/>
            <a:ext cx="2016125" cy="7200900"/>
          </a:xfrm>
        </p:spPr>
        <p:txBody>
          <a:bodyPr/>
          <a:lstStyle/>
          <a:p>
            <a:r>
              <a:rPr lang="uk-UA" sz="4800" smtClean="0"/>
              <a:t>- Гуманне мислення педагога</a:t>
            </a:r>
            <a:br>
              <a:rPr lang="uk-UA" sz="4800" smtClean="0"/>
            </a:br>
            <a:r>
              <a:rPr lang="uk-UA" sz="4800" smtClean="0"/>
              <a:t>- Філософське сприйняття дитини</a:t>
            </a:r>
            <a:endParaRPr lang="ru-RU" sz="480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6838" y="404813"/>
            <a:ext cx="6418262" cy="1223962"/>
          </a:xfrm>
        </p:spPr>
        <p:txBody>
          <a:bodyPr/>
          <a:lstStyle/>
          <a:p>
            <a:r>
              <a:rPr lang="uk-UA" sz="6000" b="1" i="1" smtClean="0">
                <a:solidFill>
                  <a:srgbClr val="FF0000"/>
                </a:solidFill>
                <a:latin typeface="Arial" charset="0"/>
                <a:cs typeface="Arial" charset="0"/>
              </a:rPr>
              <a:t>Основа</a:t>
            </a:r>
            <a:endParaRPr lang="ru-RU" sz="6000" b="1" i="1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ADF56A-804D-4FBF-A135-8C20669FC74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827088" y="1773238"/>
            <a:ext cx="6192837" cy="2016125"/>
          </a:xfrm>
          <a:prstGeom prst="flowChartPunchedTape">
            <a:avLst/>
          </a:prstGeom>
          <a:solidFill>
            <a:srgbClr val="FFD6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/>
              <a:t>Гуманне </a:t>
            </a:r>
            <a:r>
              <a:rPr lang="uk-UA" sz="4400" dirty="0"/>
              <a:t>мислення педагога</a:t>
            </a:r>
            <a:br>
              <a:rPr lang="uk-UA" sz="4400" dirty="0"/>
            </a:br>
            <a:endParaRPr lang="ru-RU" sz="4400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051050" y="4237038"/>
            <a:ext cx="6624638" cy="1884362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/>
              <a:t>Філософське сприйняття дитини</a:t>
            </a:r>
            <a:endParaRPr lang="ru-RU" sz="4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043487"/>
          </a:xfrm>
          <a:solidFill>
            <a:srgbClr val="E1F3F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Планування роботи на уроці (план уроку);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Помічник вчителя у групі;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Завдання для вчителя;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Колективне виконання завдання;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Вчитель за партою;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600" b="1" i="1" dirty="0" smtClean="0">
                <a:solidFill>
                  <a:srgbClr val="00B050"/>
                </a:solidFill>
              </a:rPr>
              <a:t>Пояснення нового матеріалу разом з учнями.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8089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135CBE-5741-408A-9803-2F5F13DC292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Співпраця  вчителя і учнів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D719A0-AC39-436C-922F-5E84E2BAA62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dirty="0" smtClean="0">
                <a:solidFill>
                  <a:srgbClr val="FF99FF"/>
                </a:solidFill>
              </a:rPr>
              <a:t>Що ми виберемо?</a:t>
            </a:r>
            <a:endParaRPr lang="ru-RU" sz="6000" dirty="0">
              <a:solidFill>
                <a:srgbClr val="FF99FF"/>
              </a:solidFill>
            </a:endParaRPr>
          </a:p>
        </p:txBody>
      </p:sp>
      <p:pic>
        <p:nvPicPr>
          <p:cNvPr id="81924" name="Picture 2" descr="C:\Users\ASUS\AppData\Local\Microsoft\Windows\Temporary Internet Files\Content.IE5\V13QZ036\MC900112786[1]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349500"/>
            <a:ext cx="4572000" cy="3671888"/>
          </a:xfrm>
        </p:spPr>
      </p:pic>
      <p:pic>
        <p:nvPicPr>
          <p:cNvPr id="8192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844675"/>
            <a:ext cx="431958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ъект 1"/>
          <p:cNvSpPr>
            <a:spLocks noGrp="1"/>
          </p:cNvSpPr>
          <p:nvPr>
            <p:ph idx="1"/>
          </p:nvPr>
        </p:nvSpPr>
        <p:spPr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/>
          <a:lstStyle/>
          <a:p>
            <a:r>
              <a:rPr lang="uk-UA" sz="3600" i="1" smtClean="0">
                <a:solidFill>
                  <a:srgbClr val="C60CA3"/>
                </a:solidFill>
              </a:rPr>
              <a:t>Уроки пізнавального читання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«рідного дивослова»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математичних уявлень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духовного життя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осягнення краси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спілкування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планування і діяльності</a:t>
            </a:r>
          </a:p>
          <a:p>
            <a:r>
              <a:rPr lang="uk-UA" sz="3600" i="1" smtClean="0">
                <a:solidFill>
                  <a:srgbClr val="C60CA3"/>
                </a:solidFill>
              </a:rPr>
              <a:t>Уроки Природи</a:t>
            </a:r>
            <a:endParaRPr lang="ru-RU" sz="3600" i="1" smtClean="0">
              <a:solidFill>
                <a:srgbClr val="C60CA3"/>
              </a:solidFill>
            </a:endParaRPr>
          </a:p>
        </p:txBody>
      </p:sp>
      <p:sp>
        <p:nvSpPr>
          <p:cNvPr id="8294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9A56CB-FB79-4018-BF4C-1DFA6EF308A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  <a:solidFill>
            <a:srgbClr val="92D05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i="1" dirty="0" smtClean="0">
                <a:solidFill>
                  <a:schemeClr val="accent2">
                    <a:lumMod val="75000"/>
                  </a:schemeClr>
                </a:solidFill>
              </a:rPr>
              <a:t>Наші уроки це - </a:t>
            </a:r>
            <a:endParaRPr lang="ru-RU" sz="4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3C2B48A-39B3-45EB-91BE-64D810A78127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48072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Урок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планування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діяльності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7338" y="977900"/>
            <a:ext cx="8424862" cy="5854700"/>
          </a:xfrm>
          <a:solidFill>
            <a:srgbClr val="FFCCFF"/>
          </a:solidFill>
        </p:spPr>
        <p:txBody>
          <a:bodyPr rtlCol="0"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Клас поділяється на чотири пори року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3972" name="Picture 2" descr="C:\Users\ASUS\AppData\Local\Microsoft\Windows\Temporary Internet Files\Content.IE5\XZJH2581\MP900145253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57338"/>
            <a:ext cx="36718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3" descr="C:\Users\ASUS\AppData\Local\Microsoft\Windows\Temporary Internet Files\Content.IE5\IHYHJH9Q\MP90022756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16375"/>
            <a:ext cx="367188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4" descr="C:\Users\ASUS\AppData\Local\Microsoft\Windows\Temporary Internet Files\Content.IE5\XZJH2581\MP900185202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557338"/>
            <a:ext cx="38163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C:\Users\ASUS\AppData\Local\Microsoft\Windows\Temporary Internet Files\Content.IE5\IHYHJH9Q\MP900443144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4076700"/>
            <a:ext cx="395922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2F2F62-83B3-4652-B54E-0A69B590EE88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6" y="260649"/>
            <a:ext cx="6512511" cy="150304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800" dirty="0" err="1" smtClean="0">
                <a:solidFill>
                  <a:srgbClr val="7030A0"/>
                </a:solidFill>
              </a:rPr>
              <a:t>Завдання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(</a:t>
            </a:r>
            <a:r>
              <a:rPr lang="uk-UA" sz="2400" dirty="0" smtClean="0"/>
              <a:t>складаються колективно</a:t>
            </a:r>
            <a:r>
              <a:rPr lang="uk-UA" sz="4000" dirty="0" smtClean="0"/>
              <a:t>)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2060575"/>
            <a:ext cx="8137525" cy="4248150"/>
          </a:xfrm>
          <a:solidFill>
            <a:srgbClr val="CCCCFF"/>
          </a:solidFill>
        </p:spPr>
        <p:txBody>
          <a:bodyPr rtlCol="0">
            <a:normAutofit fontScale="85000" lnSpcReduction="100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Представлення краси.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Загадки, прислів'я, приказки.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Життя рослин і тварин.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А це --- ми(я).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….. У художньому слові.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Blip>
                <a:blip r:embed="rId2"/>
              </a:buBlip>
              <a:defRPr/>
            </a:pPr>
            <a:r>
              <a:rPr lang="uk-UA" sz="4200" dirty="0" smtClean="0">
                <a:solidFill>
                  <a:schemeClr val="accent6">
                    <a:lumMod val="50000"/>
                  </a:schemeClr>
                </a:solidFill>
              </a:rPr>
              <a:t>Власний пошук.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( пісні, казки, фото, наукова інформація, прикмети,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гронування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…).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2609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Очікування сюрпризу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Сюрприз від учня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Вибір домашнього завдання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Приготуй завдання для друга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Готуємо разом завдання до наступного уроку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Право на власну думку !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А мені цікаво це …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uk-UA" sz="3200" dirty="0" smtClean="0"/>
              <a:t>Розкриття відчуттів після уроку</a:t>
            </a:r>
            <a:endParaRPr lang="ru-RU" sz="3200" dirty="0"/>
          </a:p>
        </p:txBody>
      </p:sp>
      <p:sp>
        <p:nvSpPr>
          <p:cNvPr id="87043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B05373-CF30-476F-ABA7-06A22F8DBDD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13010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400" i="1" dirty="0" smtClean="0"/>
              <a:t>Свобода думки та діяльності</a:t>
            </a:r>
            <a:endParaRPr lang="ru-RU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96987"/>
          </a:xfrm>
        </p:spPr>
        <p:txBody>
          <a:bodyPr/>
          <a:lstStyle/>
          <a:p>
            <a:r>
              <a:rPr lang="uk-UA" sz="6000" smtClean="0"/>
              <a:t>Інтрига</a:t>
            </a:r>
            <a:endParaRPr lang="ru-RU" sz="600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1341438"/>
            <a:ext cx="3822700" cy="14398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Ми – винахідники, ми - дослідники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341438"/>
            <a:ext cx="3822700" cy="13668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Дива, подорожі, незвичайні гості…</a:t>
            </a:r>
            <a:endParaRPr lang="ru-RU" sz="3600" dirty="0"/>
          </a:p>
        </p:txBody>
      </p:sp>
      <p:sp>
        <p:nvSpPr>
          <p:cNvPr id="8806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AC1B41-F693-487D-B13C-E653EA5831D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  <p:pic>
        <p:nvPicPr>
          <p:cNvPr id="1026" name="Picture 2" descr="C:\Users\ASUS\AppData\Local\Microsoft\Windows\Temporary Internet Files\Content.IE5\7KOQP5SC\MC900439851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852738"/>
            <a:ext cx="2592388" cy="1800225"/>
          </a:xfrm>
        </p:spPr>
      </p:pic>
      <p:pic>
        <p:nvPicPr>
          <p:cNvPr id="1027" name="Picture 3" descr="C:\Users\ASUS\AppData\Local\Microsoft\Windows\Temporary Internet Files\Content.IE5\O704B338\MC9001984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2967038"/>
            <a:ext cx="2665412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ASUS\AppData\Local\Microsoft\Windows\Temporary Internet Files\Content.IE5\7KOQP5SC\MC90019806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52963"/>
            <a:ext cx="270033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ASUS\AppData\Local\Microsoft\Windows\Temporary Internet Files\Content.IE5\O704B338\MC900174073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652963"/>
            <a:ext cx="2735263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ASUS\AppData\Local\Microsoft\Windows\Temporary Internet Files\Content.IE5\7KOQP5SC\MP900399852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852738"/>
            <a:ext cx="30241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ъект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65125" indent="-255588"/>
            <a:endParaRPr lang="ru-RU" smtClean="0"/>
          </a:p>
        </p:txBody>
      </p:sp>
      <p:sp>
        <p:nvSpPr>
          <p:cNvPr id="131075" name="Номер слайда 2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E4B6FBF-C143-44FA-97A1-E8AF1891FC00}" type="slidenum">
              <a:rPr lang="ru-RU" sz="1000">
                <a:latin typeface="Lucida Sans Unicode" pitchFamily="34" charset="0"/>
              </a:rPr>
              <a:pPr algn="r"/>
              <a:t>27</a:t>
            </a:fld>
            <a:endParaRPr lang="ru-RU" sz="1000">
              <a:latin typeface="Lucida Sans Unicode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1301006"/>
          </a:xfrm>
          <a:noFill/>
          <a:ln/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Д О Д А Т К И</a:t>
            </a:r>
            <a:endParaRPr lang="ru-RU" sz="60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31077" name="Picture 2" descr="C:\Users\ASUS\AppData\Local\Microsoft\Windows\Temporary Internet Files\Content.IE5\V13QZ036\MP90043180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85693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Рисунок 2" descr="небо и земля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-692150"/>
            <a:ext cx="9753600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57375" y="1557339"/>
            <a:ext cx="6286500" cy="230346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6000" i="1" smtClean="0">
                <a:solidFill>
                  <a:srgbClr val="FF0000"/>
                </a:solidFill>
              </a:rPr>
              <a:t>Слова подар</a:t>
            </a:r>
            <a:r>
              <a:rPr lang="uk-UA" sz="6000" i="1" smtClean="0">
                <a:solidFill>
                  <a:srgbClr val="FF0000"/>
                </a:solidFill>
              </a:rPr>
              <a:t>унки</a:t>
            </a:r>
            <a:endParaRPr lang="en-US" sz="6000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125" y="692150"/>
            <a:ext cx="2447925" cy="1871663"/>
          </a:xfrm>
        </p:spPr>
        <p:txBody>
          <a:bodyPr/>
          <a:lstStyle/>
          <a:p>
            <a:pPr marL="320040" indent="-320040" fontAlgn="auto">
              <a:lnSpc>
                <a:spcPct val="14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sz="2800" smtClean="0">
              <a:solidFill>
                <a:srgbClr val="0000CC"/>
              </a:solidFill>
            </a:endParaRPr>
          </a:p>
        </p:txBody>
      </p:sp>
      <p:sp>
        <p:nvSpPr>
          <p:cNvPr id="90114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8E17B3-E5FB-4C41-8C59-AF7C92B2483E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0115" name="Oval 93"/>
          <p:cNvSpPr>
            <a:spLocks noChangeArrowheads="1"/>
          </p:cNvSpPr>
          <p:nvPr/>
        </p:nvSpPr>
        <p:spPr bwMode="auto">
          <a:xfrm>
            <a:off x="3830638" y="549275"/>
            <a:ext cx="2257425" cy="2203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16" name="Oval 97"/>
          <p:cNvSpPr>
            <a:spLocks noChangeArrowheads="1"/>
          </p:cNvSpPr>
          <p:nvPr/>
        </p:nvSpPr>
        <p:spPr bwMode="auto">
          <a:xfrm>
            <a:off x="3592513" y="1474788"/>
            <a:ext cx="495300" cy="4413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 b="1">
                <a:solidFill>
                  <a:srgbClr val="0070C0"/>
                </a:solidFill>
                <a:latin typeface="Trebuchet MS" pitchFamily="34" charset="0"/>
              </a:rPr>
              <a:t>Р</a:t>
            </a:r>
            <a:endParaRPr lang="ru-RU" sz="2400" b="1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0117" name="Oval 98"/>
          <p:cNvSpPr>
            <a:spLocks noChangeArrowheads="1"/>
          </p:cNvSpPr>
          <p:nvPr/>
        </p:nvSpPr>
        <p:spPr bwMode="auto">
          <a:xfrm>
            <a:off x="4598988" y="2560638"/>
            <a:ext cx="496887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18" name="Oval 99"/>
          <p:cNvSpPr>
            <a:spLocks noChangeArrowheads="1"/>
          </p:cNvSpPr>
          <p:nvPr/>
        </p:nvSpPr>
        <p:spPr bwMode="auto">
          <a:xfrm>
            <a:off x="5473700" y="2335213"/>
            <a:ext cx="496888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 b="1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90119" name="Rectangle 109"/>
          <p:cNvSpPr>
            <a:spLocks noChangeArrowheads="1"/>
          </p:cNvSpPr>
          <p:nvPr/>
        </p:nvSpPr>
        <p:spPr bwMode="auto">
          <a:xfrm>
            <a:off x="3857625" y="2071688"/>
            <a:ext cx="4413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0120" name="Rectangle 110"/>
          <p:cNvSpPr>
            <a:spLocks noChangeArrowheads="1"/>
          </p:cNvSpPr>
          <p:nvPr/>
        </p:nvSpPr>
        <p:spPr bwMode="auto">
          <a:xfrm>
            <a:off x="3789363" y="928688"/>
            <a:ext cx="441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0121" name="Rectangle 113"/>
          <p:cNvSpPr>
            <a:spLocks noChangeArrowheads="1"/>
          </p:cNvSpPr>
          <p:nvPr/>
        </p:nvSpPr>
        <p:spPr bwMode="auto">
          <a:xfrm>
            <a:off x="4643438" y="2549525"/>
            <a:ext cx="4413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А</a:t>
            </a:r>
          </a:p>
        </p:txBody>
      </p:sp>
      <p:sp>
        <p:nvSpPr>
          <p:cNvPr id="90122" name="Rectangle 115"/>
          <p:cNvSpPr>
            <a:spLocks noChangeArrowheads="1"/>
          </p:cNvSpPr>
          <p:nvPr/>
        </p:nvSpPr>
        <p:spPr bwMode="auto">
          <a:xfrm>
            <a:off x="5572125" y="2286000"/>
            <a:ext cx="441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С</a:t>
            </a:r>
          </a:p>
        </p:txBody>
      </p:sp>
      <p:sp>
        <p:nvSpPr>
          <p:cNvPr id="90123" name="AutoShape 116"/>
          <p:cNvSpPr>
            <a:spLocks noChangeArrowheads="1"/>
          </p:cNvSpPr>
          <p:nvPr/>
        </p:nvSpPr>
        <p:spPr bwMode="auto">
          <a:xfrm>
            <a:off x="4225925" y="1019175"/>
            <a:ext cx="1487488" cy="137953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24" name="Rectangle 174"/>
          <p:cNvSpPr>
            <a:spLocks noChangeArrowheads="1"/>
          </p:cNvSpPr>
          <p:nvPr/>
        </p:nvSpPr>
        <p:spPr bwMode="auto">
          <a:xfrm>
            <a:off x="179388" y="115888"/>
            <a:ext cx="30241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latin typeface="Trebuchet MS" pitchFamily="34" charset="0"/>
              </a:rPr>
              <a:t>У    Р    О    К</a:t>
            </a:r>
            <a:endParaRPr lang="en-US" sz="3200" b="1">
              <a:latin typeface="Trebuchet MS" pitchFamily="34" charset="0"/>
            </a:endParaRPr>
          </a:p>
        </p:txBody>
      </p:sp>
      <p:sp>
        <p:nvSpPr>
          <p:cNvPr id="90125" name="Line 175"/>
          <p:cNvSpPr>
            <a:spLocks noChangeShapeType="1"/>
          </p:cNvSpPr>
          <p:nvPr/>
        </p:nvSpPr>
        <p:spPr bwMode="auto">
          <a:xfrm>
            <a:off x="179388" y="115888"/>
            <a:ext cx="0" cy="316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26" name="Line 176"/>
          <p:cNvSpPr>
            <a:spLocks noChangeShapeType="1"/>
          </p:cNvSpPr>
          <p:nvPr/>
        </p:nvSpPr>
        <p:spPr bwMode="auto">
          <a:xfrm>
            <a:off x="755650" y="692150"/>
            <a:ext cx="0" cy="2087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27" name="Line 178"/>
          <p:cNvSpPr>
            <a:spLocks noChangeShapeType="1"/>
          </p:cNvSpPr>
          <p:nvPr/>
        </p:nvSpPr>
        <p:spPr bwMode="auto">
          <a:xfrm>
            <a:off x="179388" y="115888"/>
            <a:ext cx="2881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28" name="Line 179"/>
          <p:cNvSpPr>
            <a:spLocks noChangeShapeType="1"/>
          </p:cNvSpPr>
          <p:nvPr/>
        </p:nvSpPr>
        <p:spPr bwMode="auto">
          <a:xfrm>
            <a:off x="755650" y="692150"/>
            <a:ext cx="2305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29" name="Line 180"/>
          <p:cNvSpPr>
            <a:spLocks noChangeShapeType="1"/>
          </p:cNvSpPr>
          <p:nvPr/>
        </p:nvSpPr>
        <p:spPr bwMode="auto">
          <a:xfrm>
            <a:off x="3060700" y="11588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30" name="Line 181"/>
          <p:cNvSpPr>
            <a:spLocks noChangeShapeType="1"/>
          </p:cNvSpPr>
          <p:nvPr/>
        </p:nvSpPr>
        <p:spPr bwMode="auto">
          <a:xfrm>
            <a:off x="214313" y="3284538"/>
            <a:ext cx="2881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31" name="Rectangle 242"/>
          <p:cNvSpPr>
            <a:spLocks noChangeArrowheads="1"/>
          </p:cNvSpPr>
          <p:nvPr/>
        </p:nvSpPr>
        <p:spPr bwMode="auto">
          <a:xfrm>
            <a:off x="179388" y="690563"/>
            <a:ext cx="5746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66CC"/>
                </a:solidFill>
                <a:latin typeface="Trebuchet MS" pitchFamily="34" charset="0"/>
              </a:rPr>
              <a:t>С  Л  О  В</a:t>
            </a:r>
            <a:br>
              <a:rPr lang="ru-RU" sz="2800" b="1">
                <a:solidFill>
                  <a:srgbClr val="0066CC"/>
                </a:solidFill>
                <a:latin typeface="Trebuchet MS" pitchFamily="34" charset="0"/>
              </a:rPr>
            </a:br>
            <a:r>
              <a:rPr lang="ru-RU" sz="2800" b="1">
                <a:solidFill>
                  <a:srgbClr val="0066CC"/>
                </a:solidFill>
                <a:latin typeface="Trebuchet MS" pitchFamily="34" charset="0"/>
              </a:rPr>
              <a:t>А</a:t>
            </a:r>
            <a:endParaRPr lang="en-US" sz="28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0132" name="Rectangle 243"/>
          <p:cNvSpPr>
            <a:spLocks noChangeArrowheads="1"/>
          </p:cNvSpPr>
          <p:nvPr/>
        </p:nvSpPr>
        <p:spPr bwMode="auto">
          <a:xfrm>
            <a:off x="179388" y="2708275"/>
            <a:ext cx="30241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solidFill>
                  <a:srgbClr val="0066CC"/>
                </a:solidFill>
                <a:latin typeface="Trebuchet MS" pitchFamily="34" charset="0"/>
              </a:rPr>
              <a:t>ПОДАРУНКИ</a:t>
            </a:r>
            <a:endParaRPr lang="en-US" sz="32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0133" name="Line 244"/>
          <p:cNvSpPr>
            <a:spLocks noChangeShapeType="1"/>
          </p:cNvSpPr>
          <p:nvPr/>
        </p:nvSpPr>
        <p:spPr bwMode="auto">
          <a:xfrm>
            <a:off x="3060700" y="2779713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34" name="Line 245"/>
          <p:cNvSpPr>
            <a:spLocks noChangeShapeType="1"/>
          </p:cNvSpPr>
          <p:nvPr/>
        </p:nvSpPr>
        <p:spPr bwMode="auto">
          <a:xfrm>
            <a:off x="755650" y="2779713"/>
            <a:ext cx="2305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35" name="Rectangle 246"/>
          <p:cNvSpPr>
            <a:spLocks noChangeArrowheads="1"/>
          </p:cNvSpPr>
          <p:nvPr/>
        </p:nvSpPr>
        <p:spPr bwMode="auto">
          <a:xfrm>
            <a:off x="827088" y="835025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36" name="Rectangle 247"/>
          <p:cNvSpPr>
            <a:spLocks noChangeArrowheads="1"/>
          </p:cNvSpPr>
          <p:nvPr/>
        </p:nvSpPr>
        <p:spPr bwMode="auto">
          <a:xfrm>
            <a:off x="827088" y="1484313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37" name="Rectangle 248"/>
          <p:cNvSpPr>
            <a:spLocks noChangeArrowheads="1"/>
          </p:cNvSpPr>
          <p:nvPr/>
        </p:nvSpPr>
        <p:spPr bwMode="auto">
          <a:xfrm>
            <a:off x="827088" y="2132013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38" name="Oval 249"/>
          <p:cNvSpPr>
            <a:spLocks noChangeArrowheads="1"/>
          </p:cNvSpPr>
          <p:nvPr/>
        </p:nvSpPr>
        <p:spPr bwMode="auto">
          <a:xfrm>
            <a:off x="6575425" y="3752850"/>
            <a:ext cx="446088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39" name="Oval 250"/>
          <p:cNvSpPr>
            <a:spLocks noChangeArrowheads="1"/>
          </p:cNvSpPr>
          <p:nvPr/>
        </p:nvSpPr>
        <p:spPr bwMode="auto">
          <a:xfrm>
            <a:off x="6589713" y="46164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40" name="Oval 251"/>
          <p:cNvSpPr>
            <a:spLocks noChangeArrowheads="1"/>
          </p:cNvSpPr>
          <p:nvPr/>
        </p:nvSpPr>
        <p:spPr bwMode="auto">
          <a:xfrm>
            <a:off x="6589713" y="41846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41" name="Oval 253"/>
          <p:cNvSpPr>
            <a:spLocks noChangeArrowheads="1"/>
          </p:cNvSpPr>
          <p:nvPr/>
        </p:nvSpPr>
        <p:spPr bwMode="auto">
          <a:xfrm>
            <a:off x="6589713" y="50482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42" name="Line 256"/>
          <p:cNvSpPr>
            <a:spLocks noChangeShapeType="1"/>
          </p:cNvSpPr>
          <p:nvPr/>
        </p:nvSpPr>
        <p:spPr bwMode="auto">
          <a:xfrm>
            <a:off x="6429375" y="2857500"/>
            <a:ext cx="15875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43" name="Line 257"/>
          <p:cNvSpPr>
            <a:spLocks noChangeShapeType="1"/>
          </p:cNvSpPr>
          <p:nvPr/>
        </p:nvSpPr>
        <p:spPr bwMode="auto">
          <a:xfrm>
            <a:off x="7143750" y="2857500"/>
            <a:ext cx="20638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44" name="Rectangle 258"/>
          <p:cNvSpPr>
            <a:spLocks noChangeArrowheads="1"/>
          </p:cNvSpPr>
          <p:nvPr/>
        </p:nvSpPr>
        <p:spPr bwMode="auto">
          <a:xfrm>
            <a:off x="4313238" y="3751263"/>
            <a:ext cx="2089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ТУР</a:t>
            </a:r>
          </a:p>
        </p:txBody>
      </p:sp>
      <p:sp>
        <p:nvSpPr>
          <p:cNvPr id="90145" name="Rectangle 259"/>
          <p:cNvSpPr>
            <a:spLocks noChangeArrowheads="1"/>
          </p:cNvSpPr>
          <p:nvPr/>
        </p:nvSpPr>
        <p:spPr bwMode="auto">
          <a:xfrm>
            <a:off x="7164388" y="3716338"/>
            <a:ext cx="126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ОТА</a:t>
            </a:r>
          </a:p>
        </p:txBody>
      </p:sp>
      <p:sp>
        <p:nvSpPr>
          <p:cNvPr id="90146" name="Rectangle 260"/>
          <p:cNvSpPr>
            <a:spLocks noChangeArrowheads="1"/>
          </p:cNvSpPr>
          <p:nvPr/>
        </p:nvSpPr>
        <p:spPr bwMode="auto">
          <a:xfrm>
            <a:off x="5072063" y="4076700"/>
            <a:ext cx="137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0147" name="Rectangle 261"/>
          <p:cNvSpPr>
            <a:spLocks noChangeArrowheads="1"/>
          </p:cNvSpPr>
          <p:nvPr/>
        </p:nvSpPr>
        <p:spPr bwMode="auto">
          <a:xfrm>
            <a:off x="7164388" y="4071938"/>
            <a:ext cx="23764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РЯДНІСТЬ</a:t>
            </a:r>
          </a:p>
        </p:txBody>
      </p:sp>
      <p:sp>
        <p:nvSpPr>
          <p:cNvPr id="90148" name="Rectangle 262"/>
          <p:cNvSpPr>
            <a:spLocks noChangeArrowheads="1"/>
          </p:cNvSpPr>
          <p:nvPr/>
        </p:nvSpPr>
        <p:spPr bwMode="auto">
          <a:xfrm>
            <a:off x="7164388" y="4576763"/>
            <a:ext cx="1584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ІРНІСТЬ</a:t>
            </a:r>
          </a:p>
        </p:txBody>
      </p:sp>
      <p:sp>
        <p:nvSpPr>
          <p:cNvPr id="90149" name="Rectangle 263"/>
          <p:cNvSpPr>
            <a:spLocks noChangeArrowheads="1"/>
          </p:cNvSpPr>
          <p:nvPr/>
        </p:nvSpPr>
        <p:spPr bwMode="auto">
          <a:xfrm>
            <a:off x="7164388" y="5008563"/>
            <a:ext cx="693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50" name="Rectangle 264"/>
          <p:cNvSpPr>
            <a:spLocks noChangeArrowheads="1"/>
          </p:cNvSpPr>
          <p:nvPr/>
        </p:nvSpPr>
        <p:spPr bwMode="auto">
          <a:xfrm>
            <a:off x="5291138" y="54403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51" name="Rectangle 266"/>
          <p:cNvSpPr>
            <a:spLocks noChangeArrowheads="1"/>
          </p:cNvSpPr>
          <p:nvPr/>
        </p:nvSpPr>
        <p:spPr bwMode="auto">
          <a:xfrm>
            <a:off x="5291138" y="58721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52" name="Rectangle 267"/>
          <p:cNvSpPr>
            <a:spLocks noChangeArrowheads="1"/>
          </p:cNvSpPr>
          <p:nvPr/>
        </p:nvSpPr>
        <p:spPr bwMode="auto">
          <a:xfrm>
            <a:off x="7164388" y="5872163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53" name="Oval 268"/>
          <p:cNvSpPr>
            <a:spLocks noChangeArrowheads="1"/>
          </p:cNvSpPr>
          <p:nvPr/>
        </p:nvSpPr>
        <p:spPr bwMode="auto">
          <a:xfrm>
            <a:off x="2114550" y="354171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4" name="Oval 269"/>
          <p:cNvSpPr>
            <a:spLocks noChangeArrowheads="1"/>
          </p:cNvSpPr>
          <p:nvPr/>
        </p:nvSpPr>
        <p:spPr bwMode="auto">
          <a:xfrm>
            <a:off x="2128838" y="44053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5" name="Oval 270"/>
          <p:cNvSpPr>
            <a:spLocks noChangeArrowheads="1"/>
          </p:cNvSpPr>
          <p:nvPr/>
        </p:nvSpPr>
        <p:spPr bwMode="auto">
          <a:xfrm>
            <a:off x="2128838" y="39735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6" name="Oval 271"/>
          <p:cNvSpPr>
            <a:spLocks noChangeArrowheads="1"/>
          </p:cNvSpPr>
          <p:nvPr/>
        </p:nvSpPr>
        <p:spPr bwMode="auto">
          <a:xfrm>
            <a:off x="2128838" y="48371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7" name="Oval 272"/>
          <p:cNvSpPr>
            <a:spLocks noChangeArrowheads="1"/>
          </p:cNvSpPr>
          <p:nvPr/>
        </p:nvSpPr>
        <p:spPr bwMode="auto">
          <a:xfrm>
            <a:off x="2128838" y="52705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8" name="Oval 273"/>
          <p:cNvSpPr>
            <a:spLocks noChangeArrowheads="1"/>
          </p:cNvSpPr>
          <p:nvPr/>
        </p:nvSpPr>
        <p:spPr bwMode="auto">
          <a:xfrm>
            <a:off x="2128838" y="57023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59" name="Line 274"/>
          <p:cNvSpPr>
            <a:spLocks noChangeShapeType="1"/>
          </p:cNvSpPr>
          <p:nvPr/>
        </p:nvSpPr>
        <p:spPr bwMode="auto">
          <a:xfrm flipH="1">
            <a:off x="1982788" y="3432175"/>
            <a:ext cx="3175" cy="31654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60" name="Line 275"/>
          <p:cNvSpPr>
            <a:spLocks noChangeShapeType="1"/>
          </p:cNvSpPr>
          <p:nvPr/>
        </p:nvSpPr>
        <p:spPr bwMode="auto">
          <a:xfrm>
            <a:off x="2703513" y="3359150"/>
            <a:ext cx="0" cy="3238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61" name="Rectangle 277"/>
          <p:cNvSpPr>
            <a:spLocks noChangeArrowheads="1"/>
          </p:cNvSpPr>
          <p:nvPr/>
        </p:nvSpPr>
        <p:spPr bwMode="auto">
          <a:xfrm>
            <a:off x="2703513" y="3505200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ІТИ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2" name="Rectangle 278"/>
          <p:cNvSpPr>
            <a:spLocks noChangeArrowheads="1"/>
          </p:cNvSpPr>
          <p:nvPr/>
        </p:nvSpPr>
        <p:spPr bwMode="auto">
          <a:xfrm>
            <a:off x="933450" y="3933825"/>
            <a:ext cx="10493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3" name="Rectangle 279"/>
          <p:cNvSpPr>
            <a:spLocks noChangeArrowheads="1"/>
          </p:cNvSpPr>
          <p:nvPr/>
        </p:nvSpPr>
        <p:spPr bwMode="auto">
          <a:xfrm>
            <a:off x="2703513" y="3933825"/>
            <a:ext cx="165258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ВАЖАТИ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4" name="Rectangle 280"/>
          <p:cNvSpPr>
            <a:spLocks noChangeArrowheads="1"/>
          </p:cNvSpPr>
          <p:nvPr/>
        </p:nvSpPr>
        <p:spPr bwMode="auto">
          <a:xfrm>
            <a:off x="2703513" y="4365625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ИТИ</a:t>
            </a:r>
          </a:p>
        </p:txBody>
      </p:sp>
      <p:sp>
        <p:nvSpPr>
          <p:cNvPr id="90165" name="Rectangle 281"/>
          <p:cNvSpPr>
            <a:spLocks noChangeArrowheads="1"/>
          </p:cNvSpPr>
          <p:nvPr/>
        </p:nvSpPr>
        <p:spPr bwMode="auto">
          <a:xfrm>
            <a:off x="2703513" y="4797425"/>
            <a:ext cx="1381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УВАТИ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6" name="Rectangle 282"/>
          <p:cNvSpPr>
            <a:spLocks noChangeArrowheads="1"/>
          </p:cNvSpPr>
          <p:nvPr/>
        </p:nvSpPr>
        <p:spPr bwMode="auto">
          <a:xfrm>
            <a:off x="-138113" y="5229225"/>
            <a:ext cx="2120901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ДОП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7" name="Rectangle 283"/>
          <p:cNvSpPr>
            <a:spLocks noChangeArrowheads="1"/>
          </p:cNvSpPr>
          <p:nvPr/>
        </p:nvSpPr>
        <p:spPr bwMode="auto">
          <a:xfrm>
            <a:off x="2703513" y="5229225"/>
            <a:ext cx="152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МАГАТИ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8" name="Rectangle 284"/>
          <p:cNvSpPr>
            <a:spLocks noChangeArrowheads="1"/>
          </p:cNvSpPr>
          <p:nvPr/>
        </p:nvSpPr>
        <p:spPr bwMode="auto">
          <a:xfrm>
            <a:off x="0" y="5661025"/>
            <a:ext cx="1982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ТУРБУВА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69" name="Rectangle 285"/>
          <p:cNvSpPr>
            <a:spLocks noChangeArrowheads="1"/>
          </p:cNvSpPr>
          <p:nvPr/>
        </p:nvSpPr>
        <p:spPr bwMode="auto">
          <a:xfrm>
            <a:off x="2703513" y="5661025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ИСЯ</a:t>
            </a:r>
          </a:p>
        </p:txBody>
      </p:sp>
      <p:sp>
        <p:nvSpPr>
          <p:cNvPr id="90170" name="Oval 286"/>
          <p:cNvSpPr>
            <a:spLocks noChangeArrowheads="1"/>
          </p:cNvSpPr>
          <p:nvPr/>
        </p:nvSpPr>
        <p:spPr bwMode="auto">
          <a:xfrm>
            <a:off x="2128838" y="61341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71" name="Rectangle 288"/>
          <p:cNvSpPr>
            <a:spLocks noChangeArrowheads="1"/>
          </p:cNvSpPr>
          <p:nvPr/>
        </p:nvSpPr>
        <p:spPr bwMode="auto">
          <a:xfrm>
            <a:off x="2774950" y="6092825"/>
            <a:ext cx="20113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ТИ</a:t>
            </a:r>
          </a:p>
        </p:txBody>
      </p:sp>
      <p:sp>
        <p:nvSpPr>
          <p:cNvPr id="90172" name="Rectangle 289"/>
          <p:cNvSpPr>
            <a:spLocks noChangeArrowheads="1"/>
          </p:cNvSpPr>
          <p:nvPr/>
        </p:nvSpPr>
        <p:spPr bwMode="auto">
          <a:xfrm>
            <a:off x="830263" y="4365625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ЛЮ</a:t>
            </a:r>
          </a:p>
        </p:txBody>
      </p:sp>
      <p:sp>
        <p:nvSpPr>
          <p:cNvPr id="90173" name="Rectangle 290"/>
          <p:cNvSpPr>
            <a:spLocks noChangeArrowheads="1"/>
          </p:cNvSpPr>
          <p:nvPr/>
        </p:nvSpPr>
        <p:spPr bwMode="auto">
          <a:xfrm>
            <a:off x="1219200" y="4757738"/>
            <a:ext cx="7635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ДА</a:t>
            </a:r>
          </a:p>
        </p:txBody>
      </p:sp>
      <p:sp>
        <p:nvSpPr>
          <p:cNvPr id="90174" name="Oval 249"/>
          <p:cNvSpPr>
            <a:spLocks noChangeArrowheads="1"/>
          </p:cNvSpPr>
          <p:nvPr/>
        </p:nvSpPr>
        <p:spPr bwMode="auto">
          <a:xfrm>
            <a:off x="6540500" y="288766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75" name="Oval 251"/>
          <p:cNvSpPr>
            <a:spLocks noChangeArrowheads="1"/>
          </p:cNvSpPr>
          <p:nvPr/>
        </p:nvSpPr>
        <p:spPr bwMode="auto">
          <a:xfrm>
            <a:off x="6554788" y="331946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0176" name="Oval 96"/>
          <p:cNvSpPr>
            <a:spLocks noChangeArrowheads="1"/>
          </p:cNvSpPr>
          <p:nvPr/>
        </p:nvSpPr>
        <p:spPr bwMode="auto">
          <a:xfrm>
            <a:off x="4721225" y="460375"/>
            <a:ext cx="496888" cy="4397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 b="1">
                <a:solidFill>
                  <a:srgbClr val="0070C0"/>
                </a:solidFill>
                <a:latin typeface="Trebuchet MS" pitchFamily="34" charset="0"/>
              </a:rPr>
              <a:t>К</a:t>
            </a:r>
            <a:r>
              <a:rPr lang="uk-UA" sz="240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ru-RU" sz="240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0177" name="Rectangle 113"/>
          <p:cNvSpPr>
            <a:spLocks noChangeArrowheads="1"/>
          </p:cNvSpPr>
          <p:nvPr/>
        </p:nvSpPr>
        <p:spPr bwMode="auto">
          <a:xfrm>
            <a:off x="5713413" y="960438"/>
            <a:ext cx="4413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А</a:t>
            </a:r>
          </a:p>
        </p:txBody>
      </p:sp>
      <p:sp>
        <p:nvSpPr>
          <p:cNvPr id="90178" name="Rectangle 277"/>
          <p:cNvSpPr>
            <a:spLocks noChangeArrowheads="1"/>
          </p:cNvSpPr>
          <p:nvPr/>
        </p:nvSpPr>
        <p:spPr bwMode="auto">
          <a:xfrm>
            <a:off x="433388" y="3500438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РА</a:t>
            </a:r>
          </a:p>
        </p:txBody>
      </p:sp>
      <p:sp>
        <p:nvSpPr>
          <p:cNvPr id="90179" name="Rectangle 290"/>
          <p:cNvSpPr>
            <a:spLocks noChangeArrowheads="1"/>
          </p:cNvSpPr>
          <p:nvPr/>
        </p:nvSpPr>
        <p:spPr bwMode="auto">
          <a:xfrm>
            <a:off x="395288" y="6115050"/>
            <a:ext cx="158273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СПІВЧУВ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0180" name="Rectangle 259"/>
          <p:cNvSpPr>
            <a:spLocks noChangeArrowheads="1"/>
          </p:cNvSpPr>
          <p:nvPr/>
        </p:nvSpPr>
        <p:spPr bwMode="auto">
          <a:xfrm>
            <a:off x="5867400" y="2779713"/>
            <a:ext cx="2736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КУ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81" name="Rectangle 259"/>
          <p:cNvSpPr>
            <a:spLocks noChangeArrowheads="1"/>
          </p:cNvSpPr>
          <p:nvPr/>
        </p:nvSpPr>
        <p:spPr bwMode="auto">
          <a:xfrm>
            <a:off x="7143750" y="2857500"/>
            <a:ext cx="16049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ЬТУРА</a:t>
            </a:r>
          </a:p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ДЯНІСТЬ</a:t>
            </a:r>
          </a:p>
        </p:txBody>
      </p:sp>
      <p:sp>
        <p:nvSpPr>
          <p:cNvPr id="90182" name="Rectangle 258"/>
          <p:cNvSpPr>
            <a:spLocks noChangeArrowheads="1"/>
          </p:cNvSpPr>
          <p:nvPr/>
        </p:nvSpPr>
        <p:spPr bwMode="auto">
          <a:xfrm>
            <a:off x="5291138" y="3317875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Л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83" name="Rectangle 260"/>
          <p:cNvSpPr>
            <a:spLocks noChangeArrowheads="1"/>
          </p:cNvSpPr>
          <p:nvPr/>
        </p:nvSpPr>
        <p:spPr bwMode="auto">
          <a:xfrm>
            <a:off x="5429250" y="4564063"/>
            <a:ext cx="1014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84" name="Rectangle 260"/>
          <p:cNvSpPr>
            <a:spLocks noChangeArrowheads="1"/>
          </p:cNvSpPr>
          <p:nvPr/>
        </p:nvSpPr>
        <p:spPr bwMode="auto">
          <a:xfrm>
            <a:off x="5000625" y="4579938"/>
            <a:ext cx="14430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0185" name="Прямоугольник 1"/>
          <p:cNvSpPr>
            <a:spLocks noChangeArrowheads="1"/>
          </p:cNvSpPr>
          <p:nvPr/>
        </p:nvSpPr>
        <p:spPr bwMode="auto">
          <a:xfrm>
            <a:off x="5927725" y="12890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0186" name="Oval 96"/>
          <p:cNvSpPr>
            <a:spLocks noChangeArrowheads="1"/>
          </p:cNvSpPr>
          <p:nvPr/>
        </p:nvSpPr>
        <p:spPr bwMode="auto">
          <a:xfrm>
            <a:off x="5764213" y="900113"/>
            <a:ext cx="496887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>
                <a:solidFill>
                  <a:srgbClr val="0070C0"/>
                </a:solidFill>
                <a:latin typeface="Trebuchet MS" pitchFamily="34" charset="0"/>
              </a:rPr>
              <a:t>А</a:t>
            </a:r>
            <a:endParaRPr lang="ru-RU" sz="2400">
              <a:solidFill>
                <a:srgbClr val="0070C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188640"/>
          <a:ext cx="8856984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26E6C-E3B4-4324-8392-D1BCC1E7C6B5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FD135-3ED4-4663-B6AB-7DEBB73E1528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1138" name="Rectangle 109"/>
          <p:cNvSpPr>
            <a:spLocks noChangeArrowheads="1"/>
          </p:cNvSpPr>
          <p:nvPr/>
        </p:nvSpPr>
        <p:spPr bwMode="auto">
          <a:xfrm>
            <a:off x="3857625" y="2071688"/>
            <a:ext cx="4413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1139" name="Rectangle 110"/>
          <p:cNvSpPr>
            <a:spLocks noChangeArrowheads="1"/>
          </p:cNvSpPr>
          <p:nvPr/>
        </p:nvSpPr>
        <p:spPr bwMode="auto">
          <a:xfrm>
            <a:off x="3789363" y="928688"/>
            <a:ext cx="441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1140" name="Oval 249"/>
          <p:cNvSpPr>
            <a:spLocks noChangeArrowheads="1"/>
          </p:cNvSpPr>
          <p:nvPr/>
        </p:nvSpPr>
        <p:spPr bwMode="auto">
          <a:xfrm>
            <a:off x="6575425" y="3752850"/>
            <a:ext cx="446088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41" name="Oval 250"/>
          <p:cNvSpPr>
            <a:spLocks noChangeArrowheads="1"/>
          </p:cNvSpPr>
          <p:nvPr/>
        </p:nvSpPr>
        <p:spPr bwMode="auto">
          <a:xfrm>
            <a:off x="6589713" y="46164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42" name="Oval 251"/>
          <p:cNvSpPr>
            <a:spLocks noChangeArrowheads="1"/>
          </p:cNvSpPr>
          <p:nvPr/>
        </p:nvSpPr>
        <p:spPr bwMode="auto">
          <a:xfrm>
            <a:off x="6589713" y="41846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43" name="Oval 253"/>
          <p:cNvSpPr>
            <a:spLocks noChangeArrowheads="1"/>
          </p:cNvSpPr>
          <p:nvPr/>
        </p:nvSpPr>
        <p:spPr bwMode="auto">
          <a:xfrm>
            <a:off x="6589713" y="50482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44" name="Line 256"/>
          <p:cNvSpPr>
            <a:spLocks noChangeShapeType="1"/>
          </p:cNvSpPr>
          <p:nvPr/>
        </p:nvSpPr>
        <p:spPr bwMode="auto">
          <a:xfrm>
            <a:off x="6429375" y="2857500"/>
            <a:ext cx="15875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1145" name="Line 257"/>
          <p:cNvSpPr>
            <a:spLocks noChangeShapeType="1"/>
          </p:cNvSpPr>
          <p:nvPr/>
        </p:nvSpPr>
        <p:spPr bwMode="auto">
          <a:xfrm>
            <a:off x="7143750" y="2857500"/>
            <a:ext cx="20638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1146" name="Rectangle 258"/>
          <p:cNvSpPr>
            <a:spLocks noChangeArrowheads="1"/>
          </p:cNvSpPr>
          <p:nvPr/>
        </p:nvSpPr>
        <p:spPr bwMode="auto">
          <a:xfrm>
            <a:off x="4313238" y="3751263"/>
            <a:ext cx="2089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ТУР</a:t>
            </a:r>
          </a:p>
        </p:txBody>
      </p:sp>
      <p:sp>
        <p:nvSpPr>
          <p:cNvPr id="91147" name="Rectangle 259"/>
          <p:cNvSpPr>
            <a:spLocks noChangeArrowheads="1"/>
          </p:cNvSpPr>
          <p:nvPr/>
        </p:nvSpPr>
        <p:spPr bwMode="auto">
          <a:xfrm>
            <a:off x="7164388" y="3716338"/>
            <a:ext cx="126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ОТА</a:t>
            </a:r>
          </a:p>
        </p:txBody>
      </p:sp>
      <p:sp>
        <p:nvSpPr>
          <p:cNvPr id="91148" name="Rectangle 260"/>
          <p:cNvSpPr>
            <a:spLocks noChangeArrowheads="1"/>
          </p:cNvSpPr>
          <p:nvPr/>
        </p:nvSpPr>
        <p:spPr bwMode="auto">
          <a:xfrm>
            <a:off x="5072063" y="4076700"/>
            <a:ext cx="137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1149" name="Rectangle 261"/>
          <p:cNvSpPr>
            <a:spLocks noChangeArrowheads="1"/>
          </p:cNvSpPr>
          <p:nvPr/>
        </p:nvSpPr>
        <p:spPr bwMode="auto">
          <a:xfrm>
            <a:off x="7164388" y="4071938"/>
            <a:ext cx="23764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РЯДНІСТЬ</a:t>
            </a:r>
          </a:p>
        </p:txBody>
      </p:sp>
      <p:sp>
        <p:nvSpPr>
          <p:cNvPr id="91150" name="Rectangle 262"/>
          <p:cNvSpPr>
            <a:spLocks noChangeArrowheads="1"/>
          </p:cNvSpPr>
          <p:nvPr/>
        </p:nvSpPr>
        <p:spPr bwMode="auto">
          <a:xfrm>
            <a:off x="7164388" y="4576763"/>
            <a:ext cx="1584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ІРНІСТЬ</a:t>
            </a:r>
          </a:p>
        </p:txBody>
      </p:sp>
      <p:sp>
        <p:nvSpPr>
          <p:cNvPr id="91151" name="Rectangle 263"/>
          <p:cNvSpPr>
            <a:spLocks noChangeArrowheads="1"/>
          </p:cNvSpPr>
          <p:nvPr/>
        </p:nvSpPr>
        <p:spPr bwMode="auto">
          <a:xfrm>
            <a:off x="7164388" y="5008563"/>
            <a:ext cx="693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52" name="Rectangle 264"/>
          <p:cNvSpPr>
            <a:spLocks noChangeArrowheads="1"/>
          </p:cNvSpPr>
          <p:nvPr/>
        </p:nvSpPr>
        <p:spPr bwMode="auto">
          <a:xfrm>
            <a:off x="5291138" y="54403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53" name="Rectangle 266"/>
          <p:cNvSpPr>
            <a:spLocks noChangeArrowheads="1"/>
          </p:cNvSpPr>
          <p:nvPr/>
        </p:nvSpPr>
        <p:spPr bwMode="auto">
          <a:xfrm>
            <a:off x="5291138" y="58721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54" name="Rectangle 267"/>
          <p:cNvSpPr>
            <a:spLocks noChangeArrowheads="1"/>
          </p:cNvSpPr>
          <p:nvPr/>
        </p:nvSpPr>
        <p:spPr bwMode="auto">
          <a:xfrm>
            <a:off x="7164388" y="5872163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55" name="Oval 249"/>
          <p:cNvSpPr>
            <a:spLocks noChangeArrowheads="1"/>
          </p:cNvSpPr>
          <p:nvPr/>
        </p:nvSpPr>
        <p:spPr bwMode="auto">
          <a:xfrm>
            <a:off x="6540500" y="288766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56" name="Oval 251"/>
          <p:cNvSpPr>
            <a:spLocks noChangeArrowheads="1"/>
          </p:cNvSpPr>
          <p:nvPr/>
        </p:nvSpPr>
        <p:spPr bwMode="auto">
          <a:xfrm>
            <a:off x="6554788" y="331946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1157" name="Rectangle 113"/>
          <p:cNvSpPr>
            <a:spLocks noChangeArrowheads="1"/>
          </p:cNvSpPr>
          <p:nvPr/>
        </p:nvSpPr>
        <p:spPr bwMode="auto">
          <a:xfrm>
            <a:off x="5713413" y="960438"/>
            <a:ext cx="4413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1158" name="Rectangle 259"/>
          <p:cNvSpPr>
            <a:spLocks noChangeArrowheads="1"/>
          </p:cNvSpPr>
          <p:nvPr/>
        </p:nvSpPr>
        <p:spPr bwMode="auto">
          <a:xfrm>
            <a:off x="5867400" y="2779713"/>
            <a:ext cx="2736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КУ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59" name="Rectangle 259"/>
          <p:cNvSpPr>
            <a:spLocks noChangeArrowheads="1"/>
          </p:cNvSpPr>
          <p:nvPr/>
        </p:nvSpPr>
        <p:spPr bwMode="auto">
          <a:xfrm>
            <a:off x="7143750" y="2857500"/>
            <a:ext cx="16049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ЬТУРА</a:t>
            </a:r>
          </a:p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ДЯНІСТЬ</a:t>
            </a:r>
          </a:p>
        </p:txBody>
      </p:sp>
      <p:sp>
        <p:nvSpPr>
          <p:cNvPr id="91160" name="Rectangle 258"/>
          <p:cNvSpPr>
            <a:spLocks noChangeArrowheads="1"/>
          </p:cNvSpPr>
          <p:nvPr/>
        </p:nvSpPr>
        <p:spPr bwMode="auto">
          <a:xfrm>
            <a:off x="5291138" y="3317875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Л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61" name="Rectangle 260"/>
          <p:cNvSpPr>
            <a:spLocks noChangeArrowheads="1"/>
          </p:cNvSpPr>
          <p:nvPr/>
        </p:nvSpPr>
        <p:spPr bwMode="auto">
          <a:xfrm>
            <a:off x="5429250" y="4564063"/>
            <a:ext cx="1014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62" name="Rectangle 260"/>
          <p:cNvSpPr>
            <a:spLocks noChangeArrowheads="1"/>
          </p:cNvSpPr>
          <p:nvPr/>
        </p:nvSpPr>
        <p:spPr bwMode="auto">
          <a:xfrm>
            <a:off x="5000625" y="4579938"/>
            <a:ext cx="14430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1163" name="Прямоугольник 1"/>
          <p:cNvSpPr>
            <a:spLocks noChangeArrowheads="1"/>
          </p:cNvSpPr>
          <p:nvPr/>
        </p:nvSpPr>
        <p:spPr bwMode="auto">
          <a:xfrm>
            <a:off x="5927725" y="12890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pic>
        <p:nvPicPr>
          <p:cNvPr id="91164" name="Picture 3" descr="C:\Users\ASUS\AppData\Local\Microsoft\Windows\Temporary Internet Files\Content.IE5\IHYHJH9Q\MP900449096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164013"/>
            <a:ext cx="18145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5" name="Picture 4" descr="C:\Users\ASUS\AppData\Local\Microsoft\Windows\Temporary Internet Files\Content.IE5\XZJH2581\MP90042280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9525" y="80963"/>
            <a:ext cx="4078288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8F8052-5F93-44F6-8090-4C99C166A81F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Rectangle 109"/>
          <p:cNvSpPr>
            <a:spLocks noChangeArrowheads="1"/>
          </p:cNvSpPr>
          <p:nvPr/>
        </p:nvSpPr>
        <p:spPr bwMode="auto">
          <a:xfrm>
            <a:off x="3857625" y="2071688"/>
            <a:ext cx="4413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2163" name="Rectangle 110"/>
          <p:cNvSpPr>
            <a:spLocks noChangeArrowheads="1"/>
          </p:cNvSpPr>
          <p:nvPr/>
        </p:nvSpPr>
        <p:spPr bwMode="auto">
          <a:xfrm>
            <a:off x="3789363" y="928688"/>
            <a:ext cx="441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2164" name="Oval 249"/>
          <p:cNvSpPr>
            <a:spLocks noChangeArrowheads="1"/>
          </p:cNvSpPr>
          <p:nvPr/>
        </p:nvSpPr>
        <p:spPr bwMode="auto">
          <a:xfrm>
            <a:off x="6575425" y="3752850"/>
            <a:ext cx="446088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Б</a:t>
            </a:r>
          </a:p>
        </p:txBody>
      </p:sp>
      <p:sp>
        <p:nvSpPr>
          <p:cNvPr id="92165" name="Oval 250"/>
          <p:cNvSpPr>
            <a:spLocks noChangeArrowheads="1"/>
          </p:cNvSpPr>
          <p:nvPr/>
        </p:nvSpPr>
        <p:spPr bwMode="auto">
          <a:xfrm>
            <a:off x="6589713" y="46164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В</a:t>
            </a:r>
          </a:p>
        </p:txBody>
      </p:sp>
      <p:sp>
        <p:nvSpPr>
          <p:cNvPr id="92166" name="Oval 251"/>
          <p:cNvSpPr>
            <a:spLocks noChangeArrowheads="1"/>
          </p:cNvSpPr>
          <p:nvPr/>
        </p:nvSpPr>
        <p:spPr bwMode="auto">
          <a:xfrm>
            <a:off x="6589713" y="41846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О</a:t>
            </a:r>
          </a:p>
        </p:txBody>
      </p:sp>
      <p:sp>
        <p:nvSpPr>
          <p:cNvPr id="92167" name="Line 256"/>
          <p:cNvSpPr>
            <a:spLocks noChangeShapeType="1"/>
          </p:cNvSpPr>
          <p:nvPr/>
        </p:nvSpPr>
        <p:spPr bwMode="auto">
          <a:xfrm>
            <a:off x="6429375" y="2857500"/>
            <a:ext cx="15875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68" name="Line 257"/>
          <p:cNvSpPr>
            <a:spLocks noChangeShapeType="1"/>
          </p:cNvSpPr>
          <p:nvPr/>
        </p:nvSpPr>
        <p:spPr bwMode="auto">
          <a:xfrm>
            <a:off x="7143750" y="2857500"/>
            <a:ext cx="20638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69" name="Rectangle 258"/>
          <p:cNvSpPr>
            <a:spLocks noChangeArrowheads="1"/>
          </p:cNvSpPr>
          <p:nvPr/>
        </p:nvSpPr>
        <p:spPr bwMode="auto">
          <a:xfrm>
            <a:off x="4313238" y="3751263"/>
            <a:ext cx="2089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ТУР</a:t>
            </a:r>
          </a:p>
        </p:txBody>
      </p:sp>
      <p:sp>
        <p:nvSpPr>
          <p:cNvPr id="92170" name="Rectangle 259"/>
          <p:cNvSpPr>
            <a:spLocks noChangeArrowheads="1"/>
          </p:cNvSpPr>
          <p:nvPr/>
        </p:nvSpPr>
        <p:spPr bwMode="auto">
          <a:xfrm>
            <a:off x="7164388" y="3716338"/>
            <a:ext cx="126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ОТА</a:t>
            </a:r>
          </a:p>
        </p:txBody>
      </p:sp>
      <p:sp>
        <p:nvSpPr>
          <p:cNvPr id="92171" name="Rectangle 260"/>
          <p:cNvSpPr>
            <a:spLocks noChangeArrowheads="1"/>
          </p:cNvSpPr>
          <p:nvPr/>
        </p:nvSpPr>
        <p:spPr bwMode="auto">
          <a:xfrm>
            <a:off x="5072063" y="4076700"/>
            <a:ext cx="137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2172" name="Rectangle 261"/>
          <p:cNvSpPr>
            <a:spLocks noChangeArrowheads="1"/>
          </p:cNvSpPr>
          <p:nvPr/>
        </p:nvSpPr>
        <p:spPr bwMode="auto">
          <a:xfrm>
            <a:off x="7164388" y="4071938"/>
            <a:ext cx="23764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РЯДНІСТЬ</a:t>
            </a:r>
          </a:p>
        </p:txBody>
      </p:sp>
      <p:sp>
        <p:nvSpPr>
          <p:cNvPr id="92173" name="Rectangle 262"/>
          <p:cNvSpPr>
            <a:spLocks noChangeArrowheads="1"/>
          </p:cNvSpPr>
          <p:nvPr/>
        </p:nvSpPr>
        <p:spPr bwMode="auto">
          <a:xfrm>
            <a:off x="7164388" y="4576763"/>
            <a:ext cx="1584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ІРНІСТЬ</a:t>
            </a:r>
          </a:p>
        </p:txBody>
      </p:sp>
      <p:sp>
        <p:nvSpPr>
          <p:cNvPr id="92174" name="Rectangle 263"/>
          <p:cNvSpPr>
            <a:spLocks noChangeArrowheads="1"/>
          </p:cNvSpPr>
          <p:nvPr/>
        </p:nvSpPr>
        <p:spPr bwMode="auto">
          <a:xfrm>
            <a:off x="7164388" y="5008563"/>
            <a:ext cx="693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75" name="Rectangle 264"/>
          <p:cNvSpPr>
            <a:spLocks noChangeArrowheads="1"/>
          </p:cNvSpPr>
          <p:nvPr/>
        </p:nvSpPr>
        <p:spPr bwMode="auto">
          <a:xfrm>
            <a:off x="5291138" y="54403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76" name="Rectangle 266"/>
          <p:cNvSpPr>
            <a:spLocks noChangeArrowheads="1"/>
          </p:cNvSpPr>
          <p:nvPr/>
        </p:nvSpPr>
        <p:spPr bwMode="auto">
          <a:xfrm>
            <a:off x="5291138" y="58721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77" name="Rectangle 267"/>
          <p:cNvSpPr>
            <a:spLocks noChangeArrowheads="1"/>
          </p:cNvSpPr>
          <p:nvPr/>
        </p:nvSpPr>
        <p:spPr bwMode="auto">
          <a:xfrm>
            <a:off x="7164388" y="5872163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78" name="Oval 249"/>
          <p:cNvSpPr>
            <a:spLocks noChangeArrowheads="1"/>
          </p:cNvSpPr>
          <p:nvPr/>
        </p:nvSpPr>
        <p:spPr bwMode="auto">
          <a:xfrm>
            <a:off x="6540500" y="288766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Л</a:t>
            </a:r>
          </a:p>
        </p:txBody>
      </p:sp>
      <p:sp>
        <p:nvSpPr>
          <p:cNvPr id="92179" name="Oval 251"/>
          <p:cNvSpPr>
            <a:spLocks noChangeArrowheads="1"/>
          </p:cNvSpPr>
          <p:nvPr/>
        </p:nvSpPr>
        <p:spPr bwMode="auto">
          <a:xfrm>
            <a:off x="6554788" y="331946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Ю</a:t>
            </a:r>
          </a:p>
        </p:txBody>
      </p:sp>
      <p:sp>
        <p:nvSpPr>
          <p:cNvPr id="92180" name="Rectangle 113"/>
          <p:cNvSpPr>
            <a:spLocks noChangeArrowheads="1"/>
          </p:cNvSpPr>
          <p:nvPr/>
        </p:nvSpPr>
        <p:spPr bwMode="auto">
          <a:xfrm>
            <a:off x="5713413" y="960438"/>
            <a:ext cx="4413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2181" name="Rectangle 259"/>
          <p:cNvSpPr>
            <a:spLocks noChangeArrowheads="1"/>
          </p:cNvSpPr>
          <p:nvPr/>
        </p:nvSpPr>
        <p:spPr bwMode="auto">
          <a:xfrm>
            <a:off x="5867400" y="2779713"/>
            <a:ext cx="2736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КУ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82" name="Rectangle 259"/>
          <p:cNvSpPr>
            <a:spLocks noChangeArrowheads="1"/>
          </p:cNvSpPr>
          <p:nvPr/>
        </p:nvSpPr>
        <p:spPr bwMode="auto">
          <a:xfrm>
            <a:off x="7143750" y="2857500"/>
            <a:ext cx="16049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ЬТУРА</a:t>
            </a:r>
          </a:p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ДЯНІСТЬ</a:t>
            </a:r>
          </a:p>
        </p:txBody>
      </p:sp>
      <p:sp>
        <p:nvSpPr>
          <p:cNvPr id="92183" name="Rectangle 258"/>
          <p:cNvSpPr>
            <a:spLocks noChangeArrowheads="1"/>
          </p:cNvSpPr>
          <p:nvPr/>
        </p:nvSpPr>
        <p:spPr bwMode="auto">
          <a:xfrm>
            <a:off x="5291138" y="3317875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Л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84" name="Rectangle 260"/>
          <p:cNvSpPr>
            <a:spLocks noChangeArrowheads="1"/>
          </p:cNvSpPr>
          <p:nvPr/>
        </p:nvSpPr>
        <p:spPr bwMode="auto">
          <a:xfrm>
            <a:off x="5429250" y="4564063"/>
            <a:ext cx="1014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85" name="Rectangle 260"/>
          <p:cNvSpPr>
            <a:spLocks noChangeArrowheads="1"/>
          </p:cNvSpPr>
          <p:nvPr/>
        </p:nvSpPr>
        <p:spPr bwMode="auto">
          <a:xfrm>
            <a:off x="5000625" y="4579938"/>
            <a:ext cx="14430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2186" name="Прямоугольник 1"/>
          <p:cNvSpPr>
            <a:spLocks noChangeArrowheads="1"/>
          </p:cNvSpPr>
          <p:nvPr/>
        </p:nvSpPr>
        <p:spPr bwMode="auto">
          <a:xfrm>
            <a:off x="5927725" y="12890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pic>
        <p:nvPicPr>
          <p:cNvPr id="92187" name="Picture 3" descr="C:\Users\ASUS\AppData\Local\Microsoft\Windows\Temporary Internet Files\Content.IE5\IHYHJH9Q\MP900449096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164013"/>
            <a:ext cx="18145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8" name="Picture 4" descr="C:\Users\ASUS\AppData\Local\Microsoft\Windows\Temporary Internet Files\Content.IE5\XZJH2581\MP90042280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9525" y="80963"/>
            <a:ext cx="4078288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9382-F057-4AA6-9BB2-F24E73407079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3186" name="Rectangle 243"/>
          <p:cNvSpPr>
            <a:spLocks noChangeArrowheads="1"/>
          </p:cNvSpPr>
          <p:nvPr/>
        </p:nvSpPr>
        <p:spPr bwMode="auto">
          <a:xfrm>
            <a:off x="571500" y="571500"/>
            <a:ext cx="38576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solidFill>
                  <a:srgbClr val="0066CC"/>
                </a:solidFill>
                <a:latin typeface="Trebuchet MS" pitchFamily="34" charset="0"/>
              </a:rPr>
              <a:t>СЛОВА ПОДАРУНКИ</a:t>
            </a:r>
            <a:endParaRPr lang="en-US" sz="32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3187" name="Oval 268"/>
          <p:cNvSpPr>
            <a:spLocks noChangeArrowheads="1"/>
          </p:cNvSpPr>
          <p:nvPr/>
        </p:nvSpPr>
        <p:spPr bwMode="auto">
          <a:xfrm>
            <a:off x="3919538" y="1643063"/>
            <a:ext cx="622300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88" name="Oval 269"/>
          <p:cNvSpPr>
            <a:spLocks noChangeArrowheads="1"/>
          </p:cNvSpPr>
          <p:nvPr/>
        </p:nvSpPr>
        <p:spPr bwMode="auto">
          <a:xfrm>
            <a:off x="3940175" y="28575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89" name="Oval 270"/>
          <p:cNvSpPr>
            <a:spLocks noChangeArrowheads="1"/>
          </p:cNvSpPr>
          <p:nvPr/>
        </p:nvSpPr>
        <p:spPr bwMode="auto">
          <a:xfrm>
            <a:off x="3940175" y="22352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90" name="Oval 271"/>
          <p:cNvSpPr>
            <a:spLocks noChangeArrowheads="1"/>
          </p:cNvSpPr>
          <p:nvPr/>
        </p:nvSpPr>
        <p:spPr bwMode="auto">
          <a:xfrm>
            <a:off x="3940175" y="34290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91" name="Oval 272"/>
          <p:cNvSpPr>
            <a:spLocks noChangeArrowheads="1"/>
          </p:cNvSpPr>
          <p:nvPr/>
        </p:nvSpPr>
        <p:spPr bwMode="auto">
          <a:xfrm>
            <a:off x="3940175" y="40719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92" name="Oval 273"/>
          <p:cNvSpPr>
            <a:spLocks noChangeArrowheads="1"/>
          </p:cNvSpPr>
          <p:nvPr/>
        </p:nvSpPr>
        <p:spPr bwMode="auto">
          <a:xfrm>
            <a:off x="3940175" y="46434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193" name="Line 274"/>
          <p:cNvSpPr>
            <a:spLocks noChangeShapeType="1"/>
          </p:cNvSpPr>
          <p:nvPr/>
        </p:nvSpPr>
        <p:spPr bwMode="auto">
          <a:xfrm flipH="1">
            <a:off x="3735388" y="1601788"/>
            <a:ext cx="4762" cy="44116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94" name="Line 275"/>
          <p:cNvSpPr>
            <a:spLocks noChangeShapeType="1"/>
          </p:cNvSpPr>
          <p:nvPr/>
        </p:nvSpPr>
        <p:spPr bwMode="auto">
          <a:xfrm>
            <a:off x="4740275" y="1500188"/>
            <a:ext cx="0" cy="45132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95" name="Rectangle 277"/>
          <p:cNvSpPr>
            <a:spLocks noChangeArrowheads="1"/>
          </p:cNvSpPr>
          <p:nvPr/>
        </p:nvSpPr>
        <p:spPr bwMode="auto">
          <a:xfrm>
            <a:off x="4740275" y="1703388"/>
            <a:ext cx="1117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ІТИ</a:t>
            </a:r>
          </a:p>
        </p:txBody>
      </p:sp>
      <p:sp>
        <p:nvSpPr>
          <p:cNvPr id="93196" name="Rectangle 278"/>
          <p:cNvSpPr>
            <a:spLocks noChangeArrowheads="1"/>
          </p:cNvSpPr>
          <p:nvPr/>
        </p:nvSpPr>
        <p:spPr bwMode="auto">
          <a:xfrm>
            <a:off x="2273300" y="2301875"/>
            <a:ext cx="1462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3197" name="Rectangle 279"/>
          <p:cNvSpPr>
            <a:spLocks noChangeArrowheads="1"/>
          </p:cNvSpPr>
          <p:nvPr/>
        </p:nvSpPr>
        <p:spPr bwMode="auto">
          <a:xfrm>
            <a:off x="4740275" y="2301875"/>
            <a:ext cx="19923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ВАЖАТИ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3198" name="Rectangle 280"/>
          <p:cNvSpPr>
            <a:spLocks noChangeArrowheads="1"/>
          </p:cNvSpPr>
          <p:nvPr/>
        </p:nvSpPr>
        <p:spPr bwMode="auto">
          <a:xfrm>
            <a:off x="4740275" y="2903538"/>
            <a:ext cx="18145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ИТИ</a:t>
            </a:r>
          </a:p>
        </p:txBody>
      </p:sp>
      <p:sp>
        <p:nvSpPr>
          <p:cNvPr id="93199" name="Rectangle 281"/>
          <p:cNvSpPr>
            <a:spLocks noChangeArrowheads="1"/>
          </p:cNvSpPr>
          <p:nvPr/>
        </p:nvSpPr>
        <p:spPr bwMode="auto">
          <a:xfrm>
            <a:off x="4740275" y="3505200"/>
            <a:ext cx="12176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УВАТИ</a:t>
            </a:r>
          </a:p>
        </p:txBody>
      </p:sp>
      <p:sp>
        <p:nvSpPr>
          <p:cNvPr id="93200" name="Rectangle 282"/>
          <p:cNvSpPr>
            <a:spLocks noChangeArrowheads="1"/>
          </p:cNvSpPr>
          <p:nvPr/>
        </p:nvSpPr>
        <p:spPr bwMode="auto">
          <a:xfrm>
            <a:off x="779463" y="4106863"/>
            <a:ext cx="29559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ДОП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3201" name="Rectangle 283"/>
          <p:cNvSpPr>
            <a:spLocks noChangeArrowheads="1"/>
          </p:cNvSpPr>
          <p:nvPr/>
        </p:nvSpPr>
        <p:spPr bwMode="auto">
          <a:xfrm>
            <a:off x="4740275" y="4106863"/>
            <a:ext cx="15097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МАГАТИ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3202" name="Rectangle 284"/>
          <p:cNvSpPr>
            <a:spLocks noChangeArrowheads="1"/>
          </p:cNvSpPr>
          <p:nvPr/>
        </p:nvSpPr>
        <p:spPr bwMode="auto">
          <a:xfrm>
            <a:off x="973138" y="4708525"/>
            <a:ext cx="27622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ТУРБУВА</a:t>
            </a:r>
          </a:p>
        </p:txBody>
      </p:sp>
      <p:sp>
        <p:nvSpPr>
          <p:cNvPr id="93203" name="Rectangle 285"/>
          <p:cNvSpPr>
            <a:spLocks noChangeArrowheads="1"/>
          </p:cNvSpPr>
          <p:nvPr/>
        </p:nvSpPr>
        <p:spPr bwMode="auto">
          <a:xfrm>
            <a:off x="4740275" y="4708525"/>
            <a:ext cx="15049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ИСЯ</a:t>
            </a:r>
          </a:p>
        </p:txBody>
      </p:sp>
      <p:sp>
        <p:nvSpPr>
          <p:cNvPr id="93204" name="Oval 286"/>
          <p:cNvSpPr>
            <a:spLocks noChangeArrowheads="1"/>
          </p:cNvSpPr>
          <p:nvPr/>
        </p:nvSpPr>
        <p:spPr bwMode="auto">
          <a:xfrm>
            <a:off x="3940175" y="52149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3205" name="Rectangle 288"/>
          <p:cNvSpPr>
            <a:spLocks noChangeArrowheads="1"/>
          </p:cNvSpPr>
          <p:nvPr/>
        </p:nvSpPr>
        <p:spPr bwMode="auto">
          <a:xfrm>
            <a:off x="4840288" y="5310188"/>
            <a:ext cx="28035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ТИ</a:t>
            </a:r>
          </a:p>
        </p:txBody>
      </p:sp>
      <p:sp>
        <p:nvSpPr>
          <p:cNvPr id="93206" name="Rectangle 289"/>
          <p:cNvSpPr>
            <a:spLocks noChangeArrowheads="1"/>
          </p:cNvSpPr>
          <p:nvPr/>
        </p:nvSpPr>
        <p:spPr bwMode="auto">
          <a:xfrm>
            <a:off x="2130425" y="2903538"/>
            <a:ext cx="16049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ЛЮ</a:t>
            </a:r>
          </a:p>
        </p:txBody>
      </p:sp>
      <p:sp>
        <p:nvSpPr>
          <p:cNvPr id="93207" name="Rectangle 290"/>
          <p:cNvSpPr>
            <a:spLocks noChangeArrowheads="1"/>
          </p:cNvSpPr>
          <p:nvPr/>
        </p:nvSpPr>
        <p:spPr bwMode="auto">
          <a:xfrm>
            <a:off x="2671763" y="3449638"/>
            <a:ext cx="10636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ДА</a:t>
            </a:r>
          </a:p>
        </p:txBody>
      </p:sp>
      <p:sp>
        <p:nvSpPr>
          <p:cNvPr id="93208" name="Rectangle 277"/>
          <p:cNvSpPr>
            <a:spLocks noChangeArrowheads="1"/>
          </p:cNvSpPr>
          <p:nvPr/>
        </p:nvSpPr>
        <p:spPr bwMode="auto">
          <a:xfrm>
            <a:off x="1576388" y="1697038"/>
            <a:ext cx="2190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РА</a:t>
            </a:r>
          </a:p>
        </p:txBody>
      </p:sp>
      <p:sp>
        <p:nvSpPr>
          <p:cNvPr id="93209" name="Rectangle 290"/>
          <p:cNvSpPr>
            <a:spLocks noChangeArrowheads="1"/>
          </p:cNvSpPr>
          <p:nvPr/>
        </p:nvSpPr>
        <p:spPr bwMode="auto">
          <a:xfrm>
            <a:off x="973138" y="5341938"/>
            <a:ext cx="2755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СПІВЧУВ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3210" name="Rectangle 277"/>
          <p:cNvSpPr>
            <a:spLocks noChangeArrowheads="1"/>
          </p:cNvSpPr>
          <p:nvPr/>
        </p:nvSpPr>
        <p:spPr bwMode="auto">
          <a:xfrm>
            <a:off x="4071938" y="164306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1" name="Rectangle 277"/>
          <p:cNvSpPr>
            <a:spLocks noChangeArrowheads="1"/>
          </p:cNvSpPr>
          <p:nvPr/>
        </p:nvSpPr>
        <p:spPr bwMode="auto">
          <a:xfrm>
            <a:off x="4071938" y="2276475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2" name="Rectangle 277"/>
          <p:cNvSpPr>
            <a:spLocks noChangeArrowheads="1"/>
          </p:cNvSpPr>
          <p:nvPr/>
        </p:nvSpPr>
        <p:spPr bwMode="auto">
          <a:xfrm>
            <a:off x="4071938" y="291941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3" name="Rectangle 277"/>
          <p:cNvSpPr>
            <a:spLocks noChangeArrowheads="1"/>
          </p:cNvSpPr>
          <p:nvPr/>
        </p:nvSpPr>
        <p:spPr bwMode="auto">
          <a:xfrm>
            <a:off x="4071938" y="349091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4" name="Rectangle 277"/>
          <p:cNvSpPr>
            <a:spLocks noChangeArrowheads="1"/>
          </p:cNvSpPr>
          <p:nvPr/>
        </p:nvSpPr>
        <p:spPr bwMode="auto">
          <a:xfrm>
            <a:off x="4071938" y="41338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5" name="Rectangle 277"/>
          <p:cNvSpPr>
            <a:spLocks noChangeArrowheads="1"/>
          </p:cNvSpPr>
          <p:nvPr/>
        </p:nvSpPr>
        <p:spPr bwMode="auto">
          <a:xfrm>
            <a:off x="4071938" y="47053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3216" name="Rectangle 277"/>
          <p:cNvSpPr>
            <a:spLocks noChangeArrowheads="1"/>
          </p:cNvSpPr>
          <p:nvPr/>
        </p:nvSpPr>
        <p:spPr bwMode="auto">
          <a:xfrm>
            <a:off x="4071938" y="52768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93217" name="Picture 35" descr="C:\Users\Public\Videos\Sample Videos\MP9004243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149225"/>
            <a:ext cx="331311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125" y="692150"/>
            <a:ext cx="2447925" cy="1871663"/>
          </a:xfrm>
        </p:spPr>
        <p:txBody>
          <a:bodyPr/>
          <a:lstStyle/>
          <a:p>
            <a:pPr marL="320040" indent="-320040" fontAlgn="auto">
              <a:lnSpc>
                <a:spcPct val="14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sz="2800" smtClean="0">
              <a:solidFill>
                <a:srgbClr val="0000CC"/>
              </a:solidFill>
            </a:endParaRPr>
          </a:p>
        </p:txBody>
      </p:sp>
      <p:sp>
        <p:nvSpPr>
          <p:cNvPr id="94210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EC8762-0E55-47AB-BBDC-A6A0E895D146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4211" name="Rectangle 243"/>
          <p:cNvSpPr>
            <a:spLocks noChangeArrowheads="1"/>
          </p:cNvSpPr>
          <p:nvPr/>
        </p:nvSpPr>
        <p:spPr bwMode="auto">
          <a:xfrm>
            <a:off x="571500" y="571500"/>
            <a:ext cx="38576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solidFill>
                  <a:srgbClr val="0066CC"/>
                </a:solidFill>
                <a:latin typeface="Trebuchet MS" pitchFamily="34" charset="0"/>
              </a:rPr>
              <a:t>СЛОВА ПОДАРУНКИ</a:t>
            </a:r>
            <a:endParaRPr lang="en-US" sz="32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4212" name="Oval 268"/>
          <p:cNvSpPr>
            <a:spLocks noChangeArrowheads="1"/>
          </p:cNvSpPr>
          <p:nvPr/>
        </p:nvSpPr>
        <p:spPr bwMode="auto">
          <a:xfrm>
            <a:off x="3919538" y="1643063"/>
            <a:ext cx="622300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3" name="Oval 269"/>
          <p:cNvSpPr>
            <a:spLocks noChangeArrowheads="1"/>
          </p:cNvSpPr>
          <p:nvPr/>
        </p:nvSpPr>
        <p:spPr bwMode="auto">
          <a:xfrm>
            <a:off x="3940175" y="28575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4" name="Oval 270"/>
          <p:cNvSpPr>
            <a:spLocks noChangeArrowheads="1"/>
          </p:cNvSpPr>
          <p:nvPr/>
        </p:nvSpPr>
        <p:spPr bwMode="auto">
          <a:xfrm>
            <a:off x="3940175" y="22352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5" name="Oval 271"/>
          <p:cNvSpPr>
            <a:spLocks noChangeArrowheads="1"/>
          </p:cNvSpPr>
          <p:nvPr/>
        </p:nvSpPr>
        <p:spPr bwMode="auto">
          <a:xfrm>
            <a:off x="3940175" y="3429000"/>
            <a:ext cx="620713" cy="5508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6" name="Oval 272"/>
          <p:cNvSpPr>
            <a:spLocks noChangeArrowheads="1"/>
          </p:cNvSpPr>
          <p:nvPr/>
        </p:nvSpPr>
        <p:spPr bwMode="auto">
          <a:xfrm>
            <a:off x="3940175" y="40719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7" name="Oval 273"/>
          <p:cNvSpPr>
            <a:spLocks noChangeArrowheads="1"/>
          </p:cNvSpPr>
          <p:nvPr/>
        </p:nvSpPr>
        <p:spPr bwMode="auto">
          <a:xfrm>
            <a:off x="3940175" y="46434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18" name="Line 274"/>
          <p:cNvSpPr>
            <a:spLocks noChangeShapeType="1"/>
          </p:cNvSpPr>
          <p:nvPr/>
        </p:nvSpPr>
        <p:spPr bwMode="auto">
          <a:xfrm flipH="1">
            <a:off x="3735388" y="1601788"/>
            <a:ext cx="4762" cy="44116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19" name="Line 275"/>
          <p:cNvSpPr>
            <a:spLocks noChangeShapeType="1"/>
          </p:cNvSpPr>
          <p:nvPr/>
        </p:nvSpPr>
        <p:spPr bwMode="auto">
          <a:xfrm>
            <a:off x="4740275" y="1500188"/>
            <a:ext cx="0" cy="45132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20" name="Rectangle 277"/>
          <p:cNvSpPr>
            <a:spLocks noChangeArrowheads="1"/>
          </p:cNvSpPr>
          <p:nvPr/>
        </p:nvSpPr>
        <p:spPr bwMode="auto">
          <a:xfrm>
            <a:off x="4740275" y="1703388"/>
            <a:ext cx="1117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ІТИ</a:t>
            </a:r>
          </a:p>
        </p:txBody>
      </p:sp>
      <p:sp>
        <p:nvSpPr>
          <p:cNvPr id="94221" name="Rectangle 278"/>
          <p:cNvSpPr>
            <a:spLocks noChangeArrowheads="1"/>
          </p:cNvSpPr>
          <p:nvPr/>
        </p:nvSpPr>
        <p:spPr bwMode="auto">
          <a:xfrm>
            <a:off x="2273300" y="2301875"/>
            <a:ext cx="1462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4222" name="Rectangle 279"/>
          <p:cNvSpPr>
            <a:spLocks noChangeArrowheads="1"/>
          </p:cNvSpPr>
          <p:nvPr/>
        </p:nvSpPr>
        <p:spPr bwMode="auto">
          <a:xfrm>
            <a:off x="4740275" y="2301875"/>
            <a:ext cx="170338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ВАЖАТИ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4223" name="Rectangle 280"/>
          <p:cNvSpPr>
            <a:spLocks noChangeArrowheads="1"/>
          </p:cNvSpPr>
          <p:nvPr/>
        </p:nvSpPr>
        <p:spPr bwMode="auto">
          <a:xfrm>
            <a:off x="4740275" y="2903538"/>
            <a:ext cx="18145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ИТИ</a:t>
            </a:r>
          </a:p>
        </p:txBody>
      </p:sp>
      <p:sp>
        <p:nvSpPr>
          <p:cNvPr id="94224" name="Rectangle 281"/>
          <p:cNvSpPr>
            <a:spLocks noChangeArrowheads="1"/>
          </p:cNvSpPr>
          <p:nvPr/>
        </p:nvSpPr>
        <p:spPr bwMode="auto">
          <a:xfrm>
            <a:off x="4740275" y="3505200"/>
            <a:ext cx="12176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УВАТИ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4225" name="Rectangle 282"/>
          <p:cNvSpPr>
            <a:spLocks noChangeArrowheads="1"/>
          </p:cNvSpPr>
          <p:nvPr/>
        </p:nvSpPr>
        <p:spPr bwMode="auto">
          <a:xfrm>
            <a:off x="779463" y="4106863"/>
            <a:ext cx="29559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ДОП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4226" name="Rectangle 283"/>
          <p:cNvSpPr>
            <a:spLocks noChangeArrowheads="1"/>
          </p:cNvSpPr>
          <p:nvPr/>
        </p:nvSpPr>
        <p:spPr bwMode="auto">
          <a:xfrm>
            <a:off x="4740275" y="4106863"/>
            <a:ext cx="15097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МАГАТИ</a:t>
            </a:r>
          </a:p>
        </p:txBody>
      </p:sp>
      <p:sp>
        <p:nvSpPr>
          <p:cNvPr id="94227" name="Rectangle 284"/>
          <p:cNvSpPr>
            <a:spLocks noChangeArrowheads="1"/>
          </p:cNvSpPr>
          <p:nvPr/>
        </p:nvSpPr>
        <p:spPr bwMode="auto">
          <a:xfrm>
            <a:off x="973138" y="4708525"/>
            <a:ext cx="27622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ТУРБУВА</a:t>
            </a:r>
          </a:p>
        </p:txBody>
      </p:sp>
      <p:sp>
        <p:nvSpPr>
          <p:cNvPr id="94228" name="Rectangle 285"/>
          <p:cNvSpPr>
            <a:spLocks noChangeArrowheads="1"/>
          </p:cNvSpPr>
          <p:nvPr/>
        </p:nvSpPr>
        <p:spPr bwMode="auto">
          <a:xfrm>
            <a:off x="4740275" y="4708525"/>
            <a:ext cx="15049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ИСЯ</a:t>
            </a:r>
          </a:p>
        </p:txBody>
      </p:sp>
      <p:sp>
        <p:nvSpPr>
          <p:cNvPr id="94229" name="Oval 286"/>
          <p:cNvSpPr>
            <a:spLocks noChangeArrowheads="1"/>
          </p:cNvSpPr>
          <p:nvPr/>
        </p:nvSpPr>
        <p:spPr bwMode="auto">
          <a:xfrm>
            <a:off x="3940175" y="5214938"/>
            <a:ext cx="620713" cy="5508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4230" name="Rectangle 288"/>
          <p:cNvSpPr>
            <a:spLocks noChangeArrowheads="1"/>
          </p:cNvSpPr>
          <p:nvPr/>
        </p:nvSpPr>
        <p:spPr bwMode="auto">
          <a:xfrm>
            <a:off x="4840288" y="5310188"/>
            <a:ext cx="28035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ТИ</a:t>
            </a:r>
          </a:p>
        </p:txBody>
      </p:sp>
      <p:sp>
        <p:nvSpPr>
          <p:cNvPr id="94231" name="Rectangle 289"/>
          <p:cNvSpPr>
            <a:spLocks noChangeArrowheads="1"/>
          </p:cNvSpPr>
          <p:nvPr/>
        </p:nvSpPr>
        <p:spPr bwMode="auto">
          <a:xfrm>
            <a:off x="2130425" y="2903538"/>
            <a:ext cx="16049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ЛЮ</a:t>
            </a:r>
          </a:p>
        </p:txBody>
      </p:sp>
      <p:sp>
        <p:nvSpPr>
          <p:cNvPr id="94232" name="Rectangle 290"/>
          <p:cNvSpPr>
            <a:spLocks noChangeArrowheads="1"/>
          </p:cNvSpPr>
          <p:nvPr/>
        </p:nvSpPr>
        <p:spPr bwMode="auto">
          <a:xfrm>
            <a:off x="2671763" y="3449638"/>
            <a:ext cx="10636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ДА</a:t>
            </a:r>
          </a:p>
        </p:txBody>
      </p:sp>
      <p:sp>
        <p:nvSpPr>
          <p:cNvPr id="94233" name="Rectangle 277"/>
          <p:cNvSpPr>
            <a:spLocks noChangeArrowheads="1"/>
          </p:cNvSpPr>
          <p:nvPr/>
        </p:nvSpPr>
        <p:spPr bwMode="auto">
          <a:xfrm>
            <a:off x="1576388" y="1697038"/>
            <a:ext cx="2190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РА</a:t>
            </a:r>
          </a:p>
        </p:txBody>
      </p:sp>
      <p:sp>
        <p:nvSpPr>
          <p:cNvPr id="94234" name="Rectangle 290"/>
          <p:cNvSpPr>
            <a:spLocks noChangeArrowheads="1"/>
          </p:cNvSpPr>
          <p:nvPr/>
        </p:nvSpPr>
        <p:spPr bwMode="auto">
          <a:xfrm>
            <a:off x="1692275" y="5341938"/>
            <a:ext cx="203676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СПІВЧУВ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4235" name="Rectangle 277"/>
          <p:cNvSpPr>
            <a:spLocks noChangeArrowheads="1"/>
          </p:cNvSpPr>
          <p:nvPr/>
        </p:nvSpPr>
        <p:spPr bwMode="auto">
          <a:xfrm>
            <a:off x="4071938" y="164306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Д</a:t>
            </a:r>
          </a:p>
        </p:txBody>
      </p:sp>
      <p:sp>
        <p:nvSpPr>
          <p:cNvPr id="94236" name="Rectangle 277"/>
          <p:cNvSpPr>
            <a:spLocks noChangeArrowheads="1"/>
          </p:cNvSpPr>
          <p:nvPr/>
        </p:nvSpPr>
        <p:spPr bwMode="auto">
          <a:xfrm>
            <a:off x="4071938" y="2276475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</a:t>
            </a:r>
          </a:p>
        </p:txBody>
      </p:sp>
      <p:sp>
        <p:nvSpPr>
          <p:cNvPr id="94237" name="Rectangle 277"/>
          <p:cNvSpPr>
            <a:spLocks noChangeArrowheads="1"/>
          </p:cNvSpPr>
          <p:nvPr/>
        </p:nvSpPr>
        <p:spPr bwMode="auto">
          <a:xfrm>
            <a:off x="4071938" y="291941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Б</a:t>
            </a:r>
          </a:p>
        </p:txBody>
      </p:sp>
      <p:sp>
        <p:nvSpPr>
          <p:cNvPr id="94238" name="Rectangle 277"/>
          <p:cNvSpPr>
            <a:spLocks noChangeArrowheads="1"/>
          </p:cNvSpPr>
          <p:nvPr/>
        </p:nvSpPr>
        <p:spPr bwMode="auto">
          <a:xfrm>
            <a:off x="4071938" y="3490913"/>
            <a:ext cx="5000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Р</a:t>
            </a:r>
          </a:p>
        </p:txBody>
      </p:sp>
      <p:sp>
        <p:nvSpPr>
          <p:cNvPr id="94239" name="Rectangle 277"/>
          <p:cNvSpPr>
            <a:spLocks noChangeArrowheads="1"/>
          </p:cNvSpPr>
          <p:nvPr/>
        </p:nvSpPr>
        <p:spPr bwMode="auto">
          <a:xfrm>
            <a:off x="4071938" y="41338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</a:t>
            </a:r>
          </a:p>
        </p:txBody>
      </p:sp>
      <p:sp>
        <p:nvSpPr>
          <p:cNvPr id="94240" name="Rectangle 277"/>
          <p:cNvSpPr>
            <a:spLocks noChangeArrowheads="1"/>
          </p:cNvSpPr>
          <p:nvPr/>
        </p:nvSpPr>
        <p:spPr bwMode="auto">
          <a:xfrm>
            <a:off x="4071938" y="47053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</a:t>
            </a:r>
          </a:p>
        </p:txBody>
      </p:sp>
      <p:sp>
        <p:nvSpPr>
          <p:cNvPr id="94241" name="Rectangle 277"/>
          <p:cNvSpPr>
            <a:spLocks noChangeArrowheads="1"/>
          </p:cNvSpPr>
          <p:nvPr/>
        </p:nvSpPr>
        <p:spPr bwMode="auto">
          <a:xfrm>
            <a:off x="4071938" y="5276850"/>
            <a:ext cx="5000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А</a:t>
            </a:r>
          </a:p>
        </p:txBody>
      </p:sp>
      <p:pic>
        <p:nvPicPr>
          <p:cNvPr id="94242" name="Picture 35" descr="C:\Users\Public\Videos\Sample Videos\MP9004317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2050" y="476250"/>
            <a:ext cx="2873375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8CF451-5E21-4D34-9F4C-26988D53D098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5234" name="Oval 93"/>
          <p:cNvSpPr>
            <a:spLocks noChangeArrowheads="1"/>
          </p:cNvSpPr>
          <p:nvPr/>
        </p:nvSpPr>
        <p:spPr bwMode="auto">
          <a:xfrm>
            <a:off x="3830638" y="549275"/>
            <a:ext cx="2257425" cy="2203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35" name="Oval 97"/>
          <p:cNvSpPr>
            <a:spLocks noChangeArrowheads="1"/>
          </p:cNvSpPr>
          <p:nvPr/>
        </p:nvSpPr>
        <p:spPr bwMode="auto">
          <a:xfrm>
            <a:off x="3592513" y="1474788"/>
            <a:ext cx="495300" cy="4413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 b="1">
                <a:solidFill>
                  <a:srgbClr val="0070C0"/>
                </a:solidFill>
                <a:latin typeface="Trebuchet MS" pitchFamily="34" charset="0"/>
              </a:rPr>
              <a:t>Р</a:t>
            </a:r>
            <a:endParaRPr lang="ru-RU" sz="2400" b="1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5236" name="Oval 98"/>
          <p:cNvSpPr>
            <a:spLocks noChangeArrowheads="1"/>
          </p:cNvSpPr>
          <p:nvPr/>
        </p:nvSpPr>
        <p:spPr bwMode="auto">
          <a:xfrm>
            <a:off x="4598988" y="2560638"/>
            <a:ext cx="496887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37" name="Oval 99"/>
          <p:cNvSpPr>
            <a:spLocks noChangeArrowheads="1"/>
          </p:cNvSpPr>
          <p:nvPr/>
        </p:nvSpPr>
        <p:spPr bwMode="auto">
          <a:xfrm>
            <a:off x="5473700" y="2335213"/>
            <a:ext cx="496888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 b="1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95238" name="Rectangle 109"/>
          <p:cNvSpPr>
            <a:spLocks noChangeArrowheads="1"/>
          </p:cNvSpPr>
          <p:nvPr/>
        </p:nvSpPr>
        <p:spPr bwMode="auto">
          <a:xfrm>
            <a:off x="3857625" y="2071688"/>
            <a:ext cx="4413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5239" name="Rectangle 110"/>
          <p:cNvSpPr>
            <a:spLocks noChangeArrowheads="1"/>
          </p:cNvSpPr>
          <p:nvPr/>
        </p:nvSpPr>
        <p:spPr bwMode="auto">
          <a:xfrm>
            <a:off x="3789363" y="928688"/>
            <a:ext cx="441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5240" name="Rectangle 113"/>
          <p:cNvSpPr>
            <a:spLocks noChangeArrowheads="1"/>
          </p:cNvSpPr>
          <p:nvPr/>
        </p:nvSpPr>
        <p:spPr bwMode="auto">
          <a:xfrm>
            <a:off x="4643438" y="2549525"/>
            <a:ext cx="4413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А</a:t>
            </a:r>
          </a:p>
        </p:txBody>
      </p:sp>
      <p:sp>
        <p:nvSpPr>
          <p:cNvPr id="95241" name="Rectangle 115"/>
          <p:cNvSpPr>
            <a:spLocks noChangeArrowheads="1"/>
          </p:cNvSpPr>
          <p:nvPr/>
        </p:nvSpPr>
        <p:spPr bwMode="auto">
          <a:xfrm>
            <a:off x="5572125" y="2286000"/>
            <a:ext cx="441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С</a:t>
            </a:r>
          </a:p>
        </p:txBody>
      </p:sp>
      <p:sp>
        <p:nvSpPr>
          <p:cNvPr id="95242" name="AutoShape 116"/>
          <p:cNvSpPr>
            <a:spLocks noChangeArrowheads="1"/>
          </p:cNvSpPr>
          <p:nvPr/>
        </p:nvSpPr>
        <p:spPr bwMode="auto">
          <a:xfrm>
            <a:off x="4225925" y="1019175"/>
            <a:ext cx="1487488" cy="137953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43" name="Rectangle 174"/>
          <p:cNvSpPr>
            <a:spLocks noChangeArrowheads="1"/>
          </p:cNvSpPr>
          <p:nvPr/>
        </p:nvSpPr>
        <p:spPr bwMode="auto">
          <a:xfrm>
            <a:off x="179388" y="115888"/>
            <a:ext cx="30241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latin typeface="Trebuchet MS" pitchFamily="34" charset="0"/>
              </a:rPr>
              <a:t>У    Р    О    К</a:t>
            </a:r>
            <a:endParaRPr lang="en-US" sz="3200" b="1">
              <a:latin typeface="Trebuchet MS" pitchFamily="34" charset="0"/>
            </a:endParaRPr>
          </a:p>
        </p:txBody>
      </p:sp>
      <p:sp>
        <p:nvSpPr>
          <p:cNvPr id="95244" name="Line 175"/>
          <p:cNvSpPr>
            <a:spLocks noChangeShapeType="1"/>
          </p:cNvSpPr>
          <p:nvPr/>
        </p:nvSpPr>
        <p:spPr bwMode="auto">
          <a:xfrm>
            <a:off x="179388" y="115888"/>
            <a:ext cx="0" cy="316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Line 176"/>
          <p:cNvSpPr>
            <a:spLocks noChangeShapeType="1"/>
          </p:cNvSpPr>
          <p:nvPr/>
        </p:nvSpPr>
        <p:spPr bwMode="auto">
          <a:xfrm>
            <a:off x="755650" y="692150"/>
            <a:ext cx="0" cy="2087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Line 178"/>
          <p:cNvSpPr>
            <a:spLocks noChangeShapeType="1"/>
          </p:cNvSpPr>
          <p:nvPr/>
        </p:nvSpPr>
        <p:spPr bwMode="auto">
          <a:xfrm>
            <a:off x="179388" y="115888"/>
            <a:ext cx="2881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Line 179"/>
          <p:cNvSpPr>
            <a:spLocks noChangeShapeType="1"/>
          </p:cNvSpPr>
          <p:nvPr/>
        </p:nvSpPr>
        <p:spPr bwMode="auto">
          <a:xfrm>
            <a:off x="755650" y="692150"/>
            <a:ext cx="2305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8" name="Line 180"/>
          <p:cNvSpPr>
            <a:spLocks noChangeShapeType="1"/>
          </p:cNvSpPr>
          <p:nvPr/>
        </p:nvSpPr>
        <p:spPr bwMode="auto">
          <a:xfrm>
            <a:off x="3060700" y="11588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9" name="Line 181"/>
          <p:cNvSpPr>
            <a:spLocks noChangeShapeType="1"/>
          </p:cNvSpPr>
          <p:nvPr/>
        </p:nvSpPr>
        <p:spPr bwMode="auto">
          <a:xfrm>
            <a:off x="214313" y="3284538"/>
            <a:ext cx="2881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0" name="Rectangle 242"/>
          <p:cNvSpPr>
            <a:spLocks noChangeArrowheads="1"/>
          </p:cNvSpPr>
          <p:nvPr/>
        </p:nvSpPr>
        <p:spPr bwMode="auto">
          <a:xfrm>
            <a:off x="179388" y="690563"/>
            <a:ext cx="5746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66CC"/>
                </a:solidFill>
                <a:latin typeface="Trebuchet MS" pitchFamily="34" charset="0"/>
              </a:rPr>
              <a:t>С  Л  О  В</a:t>
            </a:r>
            <a:br>
              <a:rPr lang="ru-RU" sz="2800" b="1">
                <a:solidFill>
                  <a:srgbClr val="0066CC"/>
                </a:solidFill>
                <a:latin typeface="Trebuchet MS" pitchFamily="34" charset="0"/>
              </a:rPr>
            </a:br>
            <a:r>
              <a:rPr lang="ru-RU" sz="2800" b="1">
                <a:solidFill>
                  <a:srgbClr val="0066CC"/>
                </a:solidFill>
                <a:latin typeface="Trebuchet MS" pitchFamily="34" charset="0"/>
              </a:rPr>
              <a:t>А</a:t>
            </a:r>
            <a:endParaRPr lang="en-US" sz="28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5251" name="Rectangle 243"/>
          <p:cNvSpPr>
            <a:spLocks noChangeArrowheads="1"/>
          </p:cNvSpPr>
          <p:nvPr/>
        </p:nvSpPr>
        <p:spPr bwMode="auto">
          <a:xfrm>
            <a:off x="179388" y="2708275"/>
            <a:ext cx="30241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>
                <a:solidFill>
                  <a:srgbClr val="0066CC"/>
                </a:solidFill>
                <a:latin typeface="Trebuchet MS" pitchFamily="34" charset="0"/>
              </a:rPr>
              <a:t>ПОДАРУНКИ</a:t>
            </a:r>
            <a:endParaRPr lang="en-US" sz="3200" b="1">
              <a:solidFill>
                <a:srgbClr val="0066CC"/>
              </a:solidFill>
              <a:latin typeface="Trebuchet MS" pitchFamily="34" charset="0"/>
            </a:endParaRPr>
          </a:p>
        </p:txBody>
      </p:sp>
      <p:sp>
        <p:nvSpPr>
          <p:cNvPr id="95252" name="Line 244"/>
          <p:cNvSpPr>
            <a:spLocks noChangeShapeType="1"/>
          </p:cNvSpPr>
          <p:nvPr/>
        </p:nvSpPr>
        <p:spPr bwMode="auto">
          <a:xfrm>
            <a:off x="3060700" y="2779713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3" name="Line 245"/>
          <p:cNvSpPr>
            <a:spLocks noChangeShapeType="1"/>
          </p:cNvSpPr>
          <p:nvPr/>
        </p:nvSpPr>
        <p:spPr bwMode="auto">
          <a:xfrm>
            <a:off x="755650" y="2779713"/>
            <a:ext cx="2305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54" name="Rectangle 246"/>
          <p:cNvSpPr>
            <a:spLocks noChangeArrowheads="1"/>
          </p:cNvSpPr>
          <p:nvPr/>
        </p:nvSpPr>
        <p:spPr bwMode="auto">
          <a:xfrm>
            <a:off x="830263" y="796925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55" name="Rectangle 247"/>
          <p:cNvSpPr>
            <a:spLocks noChangeArrowheads="1"/>
          </p:cNvSpPr>
          <p:nvPr/>
        </p:nvSpPr>
        <p:spPr bwMode="auto">
          <a:xfrm>
            <a:off x="827088" y="1484313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56" name="Rectangle 248"/>
          <p:cNvSpPr>
            <a:spLocks noChangeArrowheads="1"/>
          </p:cNvSpPr>
          <p:nvPr/>
        </p:nvSpPr>
        <p:spPr bwMode="auto">
          <a:xfrm>
            <a:off x="827088" y="2132013"/>
            <a:ext cx="22336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95257" name="Oval 249"/>
          <p:cNvSpPr>
            <a:spLocks noChangeArrowheads="1"/>
          </p:cNvSpPr>
          <p:nvPr/>
        </p:nvSpPr>
        <p:spPr bwMode="auto">
          <a:xfrm>
            <a:off x="6575425" y="3752850"/>
            <a:ext cx="446088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Б</a:t>
            </a:r>
          </a:p>
        </p:txBody>
      </p:sp>
      <p:sp>
        <p:nvSpPr>
          <p:cNvPr id="95258" name="Oval 250"/>
          <p:cNvSpPr>
            <a:spLocks noChangeArrowheads="1"/>
          </p:cNvSpPr>
          <p:nvPr/>
        </p:nvSpPr>
        <p:spPr bwMode="auto">
          <a:xfrm>
            <a:off x="6589713" y="46164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В</a:t>
            </a:r>
          </a:p>
        </p:txBody>
      </p:sp>
      <p:sp>
        <p:nvSpPr>
          <p:cNvPr id="95259" name="Oval 251"/>
          <p:cNvSpPr>
            <a:spLocks noChangeArrowheads="1"/>
          </p:cNvSpPr>
          <p:nvPr/>
        </p:nvSpPr>
        <p:spPr bwMode="auto">
          <a:xfrm>
            <a:off x="6589713" y="418465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О</a:t>
            </a:r>
          </a:p>
        </p:txBody>
      </p:sp>
      <p:sp>
        <p:nvSpPr>
          <p:cNvPr id="95260" name="Line 256"/>
          <p:cNvSpPr>
            <a:spLocks noChangeShapeType="1"/>
          </p:cNvSpPr>
          <p:nvPr/>
        </p:nvSpPr>
        <p:spPr bwMode="auto">
          <a:xfrm>
            <a:off x="6429375" y="2857500"/>
            <a:ext cx="15875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61" name="Line 257"/>
          <p:cNvSpPr>
            <a:spLocks noChangeShapeType="1"/>
          </p:cNvSpPr>
          <p:nvPr/>
        </p:nvSpPr>
        <p:spPr bwMode="auto">
          <a:xfrm>
            <a:off x="7143750" y="2857500"/>
            <a:ext cx="20638" cy="3522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62" name="Rectangle 258"/>
          <p:cNvSpPr>
            <a:spLocks noChangeArrowheads="1"/>
          </p:cNvSpPr>
          <p:nvPr/>
        </p:nvSpPr>
        <p:spPr bwMode="auto">
          <a:xfrm>
            <a:off x="4313238" y="3751263"/>
            <a:ext cx="2089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ТУР</a:t>
            </a:r>
          </a:p>
        </p:txBody>
      </p:sp>
      <p:sp>
        <p:nvSpPr>
          <p:cNvPr id="95263" name="Rectangle 259"/>
          <p:cNvSpPr>
            <a:spLocks noChangeArrowheads="1"/>
          </p:cNvSpPr>
          <p:nvPr/>
        </p:nvSpPr>
        <p:spPr bwMode="auto">
          <a:xfrm>
            <a:off x="7164388" y="3716338"/>
            <a:ext cx="126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ОТА</a:t>
            </a:r>
          </a:p>
        </p:txBody>
      </p:sp>
      <p:sp>
        <p:nvSpPr>
          <p:cNvPr id="95264" name="Rectangle 260"/>
          <p:cNvSpPr>
            <a:spLocks noChangeArrowheads="1"/>
          </p:cNvSpPr>
          <p:nvPr/>
        </p:nvSpPr>
        <p:spPr bwMode="auto">
          <a:xfrm>
            <a:off x="5072063" y="4076700"/>
            <a:ext cx="137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П</a:t>
            </a:r>
          </a:p>
        </p:txBody>
      </p:sp>
      <p:sp>
        <p:nvSpPr>
          <p:cNvPr id="95265" name="Rectangle 261"/>
          <p:cNvSpPr>
            <a:spLocks noChangeArrowheads="1"/>
          </p:cNvSpPr>
          <p:nvPr/>
        </p:nvSpPr>
        <p:spPr bwMode="auto">
          <a:xfrm>
            <a:off x="7164388" y="4071938"/>
            <a:ext cx="23764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РЯДНІСТЬ</a:t>
            </a:r>
          </a:p>
        </p:txBody>
      </p:sp>
      <p:sp>
        <p:nvSpPr>
          <p:cNvPr id="95266" name="Rectangle 262"/>
          <p:cNvSpPr>
            <a:spLocks noChangeArrowheads="1"/>
          </p:cNvSpPr>
          <p:nvPr/>
        </p:nvSpPr>
        <p:spPr bwMode="auto">
          <a:xfrm>
            <a:off x="7164388" y="4576763"/>
            <a:ext cx="1584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ІРНІСТЬ</a:t>
            </a:r>
          </a:p>
        </p:txBody>
      </p:sp>
      <p:sp>
        <p:nvSpPr>
          <p:cNvPr id="95267" name="Rectangle 263"/>
          <p:cNvSpPr>
            <a:spLocks noChangeArrowheads="1"/>
          </p:cNvSpPr>
          <p:nvPr/>
        </p:nvSpPr>
        <p:spPr bwMode="auto">
          <a:xfrm>
            <a:off x="7164388" y="5008563"/>
            <a:ext cx="693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268" name="Rectangle 264"/>
          <p:cNvSpPr>
            <a:spLocks noChangeArrowheads="1"/>
          </p:cNvSpPr>
          <p:nvPr/>
        </p:nvSpPr>
        <p:spPr bwMode="auto">
          <a:xfrm>
            <a:off x="5291138" y="54403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269" name="Rectangle 266"/>
          <p:cNvSpPr>
            <a:spLocks noChangeArrowheads="1"/>
          </p:cNvSpPr>
          <p:nvPr/>
        </p:nvSpPr>
        <p:spPr bwMode="auto">
          <a:xfrm>
            <a:off x="5291138" y="5872163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270" name="Rectangle 267"/>
          <p:cNvSpPr>
            <a:spLocks noChangeArrowheads="1"/>
          </p:cNvSpPr>
          <p:nvPr/>
        </p:nvSpPr>
        <p:spPr bwMode="auto">
          <a:xfrm>
            <a:off x="7164388" y="5872163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271" name="Oval 268"/>
          <p:cNvSpPr>
            <a:spLocks noChangeArrowheads="1"/>
          </p:cNvSpPr>
          <p:nvPr/>
        </p:nvSpPr>
        <p:spPr bwMode="auto">
          <a:xfrm>
            <a:off x="2114550" y="354171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Д</a:t>
            </a:r>
          </a:p>
        </p:txBody>
      </p:sp>
      <p:sp>
        <p:nvSpPr>
          <p:cNvPr id="95272" name="Oval 269"/>
          <p:cNvSpPr>
            <a:spLocks noChangeArrowheads="1"/>
          </p:cNvSpPr>
          <p:nvPr/>
        </p:nvSpPr>
        <p:spPr bwMode="auto">
          <a:xfrm>
            <a:off x="2128838" y="44053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Б</a:t>
            </a:r>
          </a:p>
        </p:txBody>
      </p:sp>
      <p:sp>
        <p:nvSpPr>
          <p:cNvPr id="95273" name="Oval 270"/>
          <p:cNvSpPr>
            <a:spLocks noChangeArrowheads="1"/>
          </p:cNvSpPr>
          <p:nvPr/>
        </p:nvSpPr>
        <p:spPr bwMode="auto">
          <a:xfrm>
            <a:off x="2128838" y="39735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О</a:t>
            </a:r>
          </a:p>
        </p:txBody>
      </p:sp>
      <p:sp>
        <p:nvSpPr>
          <p:cNvPr id="95274" name="Oval 271"/>
          <p:cNvSpPr>
            <a:spLocks noChangeArrowheads="1"/>
          </p:cNvSpPr>
          <p:nvPr/>
        </p:nvSpPr>
        <p:spPr bwMode="auto">
          <a:xfrm>
            <a:off x="2128838" y="483711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Р</a:t>
            </a:r>
          </a:p>
        </p:txBody>
      </p:sp>
      <p:sp>
        <p:nvSpPr>
          <p:cNvPr id="95275" name="Oval 272"/>
          <p:cNvSpPr>
            <a:spLocks noChangeArrowheads="1"/>
          </p:cNvSpPr>
          <p:nvPr/>
        </p:nvSpPr>
        <p:spPr bwMode="auto">
          <a:xfrm>
            <a:off x="2128838" y="52705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О</a:t>
            </a:r>
          </a:p>
        </p:txBody>
      </p:sp>
      <p:sp>
        <p:nvSpPr>
          <p:cNvPr id="95276" name="Oval 273"/>
          <p:cNvSpPr>
            <a:spLocks noChangeArrowheads="1"/>
          </p:cNvSpPr>
          <p:nvPr/>
        </p:nvSpPr>
        <p:spPr bwMode="auto">
          <a:xfrm>
            <a:off x="2128838" y="57023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Т</a:t>
            </a:r>
          </a:p>
        </p:txBody>
      </p:sp>
      <p:sp>
        <p:nvSpPr>
          <p:cNvPr id="95277" name="Line 274"/>
          <p:cNvSpPr>
            <a:spLocks noChangeShapeType="1"/>
          </p:cNvSpPr>
          <p:nvPr/>
        </p:nvSpPr>
        <p:spPr bwMode="auto">
          <a:xfrm flipH="1">
            <a:off x="1982788" y="3432175"/>
            <a:ext cx="3175" cy="31654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78" name="Line 275"/>
          <p:cNvSpPr>
            <a:spLocks noChangeShapeType="1"/>
          </p:cNvSpPr>
          <p:nvPr/>
        </p:nvSpPr>
        <p:spPr bwMode="auto">
          <a:xfrm>
            <a:off x="2703513" y="3359150"/>
            <a:ext cx="0" cy="3238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79" name="Rectangle 277"/>
          <p:cNvSpPr>
            <a:spLocks noChangeArrowheads="1"/>
          </p:cNvSpPr>
          <p:nvPr/>
        </p:nvSpPr>
        <p:spPr bwMode="auto">
          <a:xfrm>
            <a:off x="2703513" y="3505200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ІТИ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0" name="Rectangle 278"/>
          <p:cNvSpPr>
            <a:spLocks noChangeArrowheads="1"/>
          </p:cNvSpPr>
          <p:nvPr/>
        </p:nvSpPr>
        <p:spPr bwMode="auto">
          <a:xfrm>
            <a:off x="933450" y="3933825"/>
            <a:ext cx="10493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1" name="Rectangle 279"/>
          <p:cNvSpPr>
            <a:spLocks noChangeArrowheads="1"/>
          </p:cNvSpPr>
          <p:nvPr/>
        </p:nvSpPr>
        <p:spPr bwMode="auto">
          <a:xfrm>
            <a:off x="2703513" y="3933825"/>
            <a:ext cx="165258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ВАЖАТИ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2" name="Rectangle 280"/>
          <p:cNvSpPr>
            <a:spLocks noChangeArrowheads="1"/>
          </p:cNvSpPr>
          <p:nvPr/>
        </p:nvSpPr>
        <p:spPr bwMode="auto">
          <a:xfrm>
            <a:off x="2703513" y="4365625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ИТИ</a:t>
            </a:r>
          </a:p>
        </p:txBody>
      </p:sp>
      <p:sp>
        <p:nvSpPr>
          <p:cNvPr id="95283" name="Rectangle 281"/>
          <p:cNvSpPr>
            <a:spLocks noChangeArrowheads="1"/>
          </p:cNvSpPr>
          <p:nvPr/>
        </p:nvSpPr>
        <p:spPr bwMode="auto">
          <a:xfrm>
            <a:off x="2703513" y="4797425"/>
            <a:ext cx="1381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УВАТИ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4" name="Rectangle 282"/>
          <p:cNvSpPr>
            <a:spLocks noChangeArrowheads="1"/>
          </p:cNvSpPr>
          <p:nvPr/>
        </p:nvSpPr>
        <p:spPr bwMode="auto">
          <a:xfrm>
            <a:off x="-138113" y="5229225"/>
            <a:ext cx="2120901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ДОП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5" name="Rectangle 283"/>
          <p:cNvSpPr>
            <a:spLocks noChangeArrowheads="1"/>
          </p:cNvSpPr>
          <p:nvPr/>
        </p:nvSpPr>
        <p:spPr bwMode="auto">
          <a:xfrm>
            <a:off x="2703513" y="5229225"/>
            <a:ext cx="152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МАГАТИ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6" name="Rectangle 284"/>
          <p:cNvSpPr>
            <a:spLocks noChangeArrowheads="1"/>
          </p:cNvSpPr>
          <p:nvPr/>
        </p:nvSpPr>
        <p:spPr bwMode="auto">
          <a:xfrm>
            <a:off x="0" y="5661025"/>
            <a:ext cx="1982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ТУРБУВА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87" name="Rectangle 285"/>
          <p:cNvSpPr>
            <a:spLocks noChangeArrowheads="1"/>
          </p:cNvSpPr>
          <p:nvPr/>
        </p:nvSpPr>
        <p:spPr bwMode="auto">
          <a:xfrm>
            <a:off x="2703513" y="5661025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ИСЯ</a:t>
            </a:r>
          </a:p>
        </p:txBody>
      </p:sp>
      <p:sp>
        <p:nvSpPr>
          <p:cNvPr id="95288" name="Oval 286"/>
          <p:cNvSpPr>
            <a:spLocks noChangeArrowheads="1"/>
          </p:cNvSpPr>
          <p:nvPr/>
        </p:nvSpPr>
        <p:spPr bwMode="auto">
          <a:xfrm>
            <a:off x="2128838" y="6134100"/>
            <a:ext cx="446087" cy="395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А</a:t>
            </a:r>
          </a:p>
        </p:txBody>
      </p:sp>
      <p:sp>
        <p:nvSpPr>
          <p:cNvPr id="95289" name="Rectangle 288"/>
          <p:cNvSpPr>
            <a:spLocks noChangeArrowheads="1"/>
          </p:cNvSpPr>
          <p:nvPr/>
        </p:nvSpPr>
        <p:spPr bwMode="auto">
          <a:xfrm>
            <a:off x="2774950" y="6092825"/>
            <a:ext cx="20113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ТИ</a:t>
            </a:r>
          </a:p>
        </p:txBody>
      </p:sp>
      <p:sp>
        <p:nvSpPr>
          <p:cNvPr id="95290" name="Rectangle 289"/>
          <p:cNvSpPr>
            <a:spLocks noChangeArrowheads="1"/>
          </p:cNvSpPr>
          <p:nvPr/>
        </p:nvSpPr>
        <p:spPr bwMode="auto">
          <a:xfrm>
            <a:off x="830263" y="4365625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ЛЮ</a:t>
            </a:r>
          </a:p>
        </p:txBody>
      </p:sp>
      <p:sp>
        <p:nvSpPr>
          <p:cNvPr id="95291" name="Rectangle 290"/>
          <p:cNvSpPr>
            <a:spLocks noChangeArrowheads="1"/>
          </p:cNvSpPr>
          <p:nvPr/>
        </p:nvSpPr>
        <p:spPr bwMode="auto">
          <a:xfrm>
            <a:off x="1219200" y="4757738"/>
            <a:ext cx="7635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ДА</a:t>
            </a:r>
          </a:p>
        </p:txBody>
      </p:sp>
      <p:sp>
        <p:nvSpPr>
          <p:cNvPr id="95292" name="Oval 249"/>
          <p:cNvSpPr>
            <a:spLocks noChangeArrowheads="1"/>
          </p:cNvSpPr>
          <p:nvPr/>
        </p:nvSpPr>
        <p:spPr bwMode="auto">
          <a:xfrm>
            <a:off x="6540500" y="2887663"/>
            <a:ext cx="446088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Л</a:t>
            </a:r>
          </a:p>
        </p:txBody>
      </p:sp>
      <p:sp>
        <p:nvSpPr>
          <p:cNvPr id="95293" name="Oval 251"/>
          <p:cNvSpPr>
            <a:spLocks noChangeArrowheads="1"/>
          </p:cNvSpPr>
          <p:nvPr/>
        </p:nvSpPr>
        <p:spPr bwMode="auto">
          <a:xfrm>
            <a:off x="6554788" y="3319463"/>
            <a:ext cx="446087" cy="3952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rebuchet MS" pitchFamily="34" charset="0"/>
              </a:rPr>
              <a:t>Ю</a:t>
            </a:r>
          </a:p>
        </p:txBody>
      </p:sp>
      <p:sp>
        <p:nvSpPr>
          <p:cNvPr id="95294" name="Oval 96"/>
          <p:cNvSpPr>
            <a:spLocks noChangeArrowheads="1"/>
          </p:cNvSpPr>
          <p:nvPr/>
        </p:nvSpPr>
        <p:spPr bwMode="auto">
          <a:xfrm>
            <a:off x="4721225" y="460375"/>
            <a:ext cx="496888" cy="4397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 b="1">
                <a:solidFill>
                  <a:srgbClr val="0070C0"/>
                </a:solidFill>
                <a:latin typeface="Trebuchet MS" pitchFamily="34" charset="0"/>
              </a:rPr>
              <a:t>К</a:t>
            </a:r>
            <a:r>
              <a:rPr lang="uk-UA" sz="240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ru-RU" sz="240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5295" name="Rectangle 113"/>
          <p:cNvSpPr>
            <a:spLocks noChangeArrowheads="1"/>
          </p:cNvSpPr>
          <p:nvPr/>
        </p:nvSpPr>
        <p:spPr bwMode="auto">
          <a:xfrm>
            <a:off x="5713413" y="960438"/>
            <a:ext cx="4413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>А</a:t>
            </a:r>
          </a:p>
        </p:txBody>
      </p:sp>
      <p:sp>
        <p:nvSpPr>
          <p:cNvPr id="95296" name="Rectangle 277"/>
          <p:cNvSpPr>
            <a:spLocks noChangeArrowheads="1"/>
          </p:cNvSpPr>
          <p:nvPr/>
        </p:nvSpPr>
        <p:spPr bwMode="auto">
          <a:xfrm>
            <a:off x="433388" y="3500438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2400" b="1">
                <a:solidFill>
                  <a:srgbClr val="008000"/>
                </a:solidFill>
                <a:latin typeface="Trebuchet MS" pitchFamily="34" charset="0"/>
              </a:rPr>
              <a:t>РА</a:t>
            </a:r>
          </a:p>
        </p:txBody>
      </p:sp>
      <p:sp>
        <p:nvSpPr>
          <p:cNvPr id="95297" name="Rectangle 290"/>
          <p:cNvSpPr>
            <a:spLocks noChangeArrowheads="1"/>
          </p:cNvSpPr>
          <p:nvPr/>
        </p:nvSpPr>
        <p:spPr bwMode="auto">
          <a:xfrm>
            <a:off x="395288" y="6115050"/>
            <a:ext cx="158273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008000"/>
                </a:solidFill>
                <a:latin typeface="Trebuchet MS" pitchFamily="34" charset="0"/>
              </a:rPr>
              <a:t>СПІВЧУВ</a:t>
            </a:r>
            <a:endParaRPr lang="ru-RU" sz="2400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95298" name="Rectangle 259"/>
          <p:cNvSpPr>
            <a:spLocks noChangeArrowheads="1"/>
          </p:cNvSpPr>
          <p:nvPr/>
        </p:nvSpPr>
        <p:spPr bwMode="auto">
          <a:xfrm>
            <a:off x="5867400" y="2779713"/>
            <a:ext cx="2736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КУ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299" name="Rectangle 259"/>
          <p:cNvSpPr>
            <a:spLocks noChangeArrowheads="1"/>
          </p:cNvSpPr>
          <p:nvPr/>
        </p:nvSpPr>
        <p:spPr bwMode="auto">
          <a:xfrm>
            <a:off x="7143750" y="2857500"/>
            <a:ext cx="16049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ЬТУРА</a:t>
            </a:r>
          </a:p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ДЯНІСТЬ</a:t>
            </a:r>
          </a:p>
        </p:txBody>
      </p:sp>
      <p:sp>
        <p:nvSpPr>
          <p:cNvPr id="95300" name="Rectangle 258"/>
          <p:cNvSpPr>
            <a:spLocks noChangeArrowheads="1"/>
          </p:cNvSpPr>
          <p:nvPr/>
        </p:nvSpPr>
        <p:spPr bwMode="auto">
          <a:xfrm>
            <a:off x="5291138" y="3317875"/>
            <a:ext cx="1087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uk-UA" sz="2400" b="1">
                <a:solidFill>
                  <a:srgbClr val="FF0000"/>
                </a:solidFill>
                <a:latin typeface="Trebuchet MS" pitchFamily="34" charset="0"/>
              </a:rPr>
              <a:t>Л</a:t>
            </a:r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301" name="Rectangle 260"/>
          <p:cNvSpPr>
            <a:spLocks noChangeArrowheads="1"/>
          </p:cNvSpPr>
          <p:nvPr/>
        </p:nvSpPr>
        <p:spPr bwMode="auto">
          <a:xfrm>
            <a:off x="5429250" y="4564063"/>
            <a:ext cx="1014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302" name="Rectangle 260"/>
          <p:cNvSpPr>
            <a:spLocks noChangeArrowheads="1"/>
          </p:cNvSpPr>
          <p:nvPr/>
        </p:nvSpPr>
        <p:spPr bwMode="auto">
          <a:xfrm>
            <a:off x="5000625" y="4579938"/>
            <a:ext cx="14430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5303" name="Прямоугольник 1"/>
          <p:cNvSpPr>
            <a:spLocks noChangeArrowheads="1"/>
          </p:cNvSpPr>
          <p:nvPr/>
        </p:nvSpPr>
        <p:spPr bwMode="auto">
          <a:xfrm>
            <a:off x="5927725" y="12890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Trebuchet MS" pitchFamily="34" charset="0"/>
              </a:rPr>
              <a:t/>
            </a:r>
            <a:br>
              <a:rPr lang="ru-RU" sz="2400" b="1">
                <a:solidFill>
                  <a:srgbClr val="0000CC"/>
                </a:solidFill>
                <a:latin typeface="Trebuchet MS" pitchFamily="34" charset="0"/>
              </a:rPr>
            </a:br>
            <a:endParaRPr lang="ru-RU" sz="2400" b="1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95304" name="Oval 96"/>
          <p:cNvSpPr>
            <a:spLocks noChangeArrowheads="1"/>
          </p:cNvSpPr>
          <p:nvPr/>
        </p:nvSpPr>
        <p:spPr bwMode="auto">
          <a:xfrm>
            <a:off x="5764213" y="900113"/>
            <a:ext cx="496887" cy="439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>
                <a:solidFill>
                  <a:srgbClr val="0070C0"/>
                </a:solidFill>
                <a:latin typeface="Trebuchet MS" pitchFamily="34" charset="0"/>
              </a:rPr>
              <a:t>А</a:t>
            </a:r>
            <a:endParaRPr lang="ru-RU" sz="2400">
              <a:solidFill>
                <a:srgbClr val="0070C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A4EB7-D5E0-46E7-854F-93BDE68A9A31}" type="slidenum">
              <a:rPr lang="ru-RU"/>
              <a:pPr>
                <a:defRPr/>
              </a:pPr>
              <a:t>35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95513" y="476250"/>
          <a:ext cx="4625975" cy="5907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4327"/>
                <a:gridCol w="443947"/>
                <a:gridCol w="2177776"/>
              </a:tblGrid>
              <a:tr h="990600">
                <a:tc>
                  <a:txBody>
                    <a:bodyPr/>
                    <a:lstStyle/>
                    <a:p>
                      <a:pPr algn="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ОСМІШКА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Д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БРО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ПО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ЯКА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Р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ДІСТЬ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r>
                        <a:rPr lang="uk-UA" sz="32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Д</a:t>
                      </a:r>
                      <a:endParaRPr lang="ru-RU" sz="32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УЖБА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77625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СПІВЧ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ТТЯ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ВІР</a:t>
                      </a:r>
                      <a:endParaRPr lang="ru-RU" sz="32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ІСТЬ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7867">
                <a:tc>
                  <a:txBody>
                    <a:bodyPr/>
                    <a:lstStyle/>
                    <a:p>
                      <a:pPr algn="r" fontAlgn="b"/>
                      <a:endParaRPr lang="ru-RU" sz="32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ПІ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ЛУВАННЯ</a:t>
                      </a:r>
                      <a:endParaRPr lang="ru-RU" sz="32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C86E-B556-440E-8547-DE1CB0CA9B40}" type="slidenum">
              <a:rPr lang="ru-RU"/>
              <a:pPr>
                <a:defRPr/>
              </a:pPr>
              <a:t>36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08175" y="333375"/>
          <a:ext cx="5184775" cy="598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6512"/>
                <a:gridCol w="489752"/>
                <a:gridCol w="2808312"/>
              </a:tblGrid>
              <a:tr h="990600">
                <a:tc>
                  <a:txBody>
                    <a:bodyPr/>
                    <a:lstStyle/>
                    <a:p>
                      <a:pPr algn="r" fontAlgn="b"/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П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effectLst/>
                        </a:rPr>
                        <a:t>ОСМІШКА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Д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О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effectLst/>
                        </a:rPr>
                        <a:t>БРО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ПО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Д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effectLst/>
                        </a:rPr>
                        <a:t>ЯКА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Р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А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3200" u="none" strike="noStrike" dirty="0">
                          <a:effectLst/>
                        </a:rPr>
                        <a:t>ДІСТЬ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r>
                        <a:rPr lang="uk-UA" sz="3200" u="none" strike="noStrike" dirty="0">
                          <a:effectLst/>
                        </a:rPr>
                        <a:t>Д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Р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effectLst/>
                        </a:rPr>
                        <a:t>УЖБА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СПІВЧ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У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effectLst/>
                        </a:rPr>
                        <a:t>ТТЯ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ВІР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Н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effectLst/>
                        </a:rPr>
                        <a:t>ІСТЬ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1778">
                <a:tc>
                  <a:txBody>
                    <a:bodyPr/>
                    <a:lstStyle/>
                    <a:p>
                      <a:pPr algn="r" fontAlgn="b"/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effectLst/>
                        </a:rPr>
                        <a:t> 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r" fontAlgn="b"/>
                      <a:r>
                        <a:rPr lang="ru-RU" sz="3200" u="none" strike="noStrike" dirty="0">
                          <a:effectLst/>
                        </a:rPr>
                        <a:t>ПІ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К</a:t>
                      </a:r>
                      <a:endParaRPr lang="ru-RU" sz="3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u="none" strike="noStrike" dirty="0">
                          <a:effectLst/>
                        </a:rPr>
                        <a:t>ЛУВАННЯ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  <a:ln w="6350"/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Гра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«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Мовний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куб»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9330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53B28B-75CA-4B56-999D-2A04E6F8BD97}" type="slidenum"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052513"/>
            <a:ext cx="5141912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B3FA2-CD9D-401F-830D-DEE76FEAF248}" type="slidenum">
              <a:rPr lang="ru-RU"/>
              <a:pPr>
                <a:defRPr/>
              </a:pPr>
              <a:t>38</a:t>
            </a:fld>
            <a:endParaRPr lang="ru-RU"/>
          </a:p>
        </p:txBody>
      </p:sp>
      <p:pic>
        <p:nvPicPr>
          <p:cNvPr id="10035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9C1F8-7C54-47A0-89DF-C817868FC1EF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138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C772756-EA4A-4E30-90CD-392C6C329F75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5328592" cy="10801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4400" i="1" u="sng" dirty="0" smtClean="0">
                <a:solidFill>
                  <a:schemeClr val="accent1">
                    <a:lumMod val="75000"/>
                  </a:schemeClr>
                </a:solidFill>
              </a:rPr>
              <a:t>Мета 1:</a:t>
            </a:r>
            <a:endParaRPr lang="ru-RU" sz="44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1844675"/>
            <a:ext cx="8353425" cy="4032250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  <a:t>Виховання </a:t>
            </a:r>
            <a:endParaRPr lang="uk-UA" sz="5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400" i="1" dirty="0">
                <a:solidFill>
                  <a:schemeClr val="accent1">
                    <a:lumMod val="75000"/>
                  </a:schemeClr>
                </a:solidFill>
              </a:rPr>
              <a:t>ц</a:t>
            </a:r>
            <a: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  <a:t>ілісної, самодостатньої,</a:t>
            </a: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400" i="1" dirty="0">
                <a:solidFill>
                  <a:schemeClr val="accent1">
                    <a:lumMod val="75000"/>
                  </a:schemeClr>
                </a:solidFill>
              </a:rPr>
              <a:t>л</a:t>
            </a:r>
            <a: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  <a:t>юдяної і високоморальної </a:t>
            </a: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400" i="1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  <a:t>собистості.</a:t>
            </a:r>
            <a:endParaRPr lang="ru-RU" sz="4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4" descr="C:\Users\ASUS\AppData\Local\Microsoft\Windows\Temporary Internet Files\Content.IE5\3KQ9UI28\MC900110842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0"/>
            <a:ext cx="8856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4C97E-8155-4BAC-8CD1-B3E569969E42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342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A4952-AE7A-4DCE-8BA2-12F798FB8273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547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C9755-98A2-42B9-8F8E-CEF381EFEED3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650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44B00-9BF4-4025-9406-D13E1B95723F}" type="slidenum">
              <a:rPr lang="ru-RU"/>
              <a:pPr>
                <a:defRPr/>
              </a:pPr>
              <a:t>43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752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9AFED-B206-4D85-A441-6D3EEF9CE763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854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B6F62-C61A-4774-8714-2DCCBBAE4D36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568952" cy="1872208"/>
          </a:xfrm>
        </p:spPr>
        <p:txBody>
          <a:bodyPr>
            <a:normAutofit fontScale="90000"/>
          </a:bodyPr>
          <a:lstStyle/>
          <a:p>
            <a:pPr marL="18288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400" i="1" dirty="0" smtClean="0">
                <a:solidFill>
                  <a:srgbClr val="C60CA3"/>
                </a:solidFill>
                <a:effectLst>
                  <a:reflection blurRad="6350" stA="0" dir="5400000" sy="-100000" algn="bl" rotWithShape="0"/>
                </a:effectLst>
              </a:rPr>
              <a:t>Усмішка школи – це її учитель.</a:t>
            </a:r>
            <a:br>
              <a:rPr lang="uk-UA" sz="4400" i="1" dirty="0" smtClean="0">
                <a:solidFill>
                  <a:srgbClr val="C60CA3"/>
                </a:solidFill>
                <a:effectLst>
                  <a:reflection blurRad="6350" stA="0" dir="5400000" sy="-100000" algn="bl" rotWithShape="0"/>
                </a:effectLst>
              </a:rPr>
            </a:br>
            <a:r>
              <a:rPr lang="uk-UA" sz="4400" i="1" dirty="0" smtClean="0">
                <a:solidFill>
                  <a:srgbClr val="C60CA3"/>
                </a:solidFill>
                <a:effectLst>
                  <a:reflection blurRad="6350" stA="0" dir="5400000" sy="-100000" algn="bl" rotWithShape="0"/>
                </a:effectLst>
              </a:rPr>
              <a:t>Усмішка вчителя – його серце.</a:t>
            </a:r>
            <a:r>
              <a:rPr lang="uk-UA" sz="4400" dirty="0" smtClean="0">
                <a:solidFill>
                  <a:srgbClr val="C60CA3"/>
                </a:solidFill>
              </a:rPr>
              <a:t/>
            </a:r>
            <a:br>
              <a:rPr lang="uk-UA" sz="4400" dirty="0" smtClean="0">
                <a:solidFill>
                  <a:srgbClr val="C60CA3"/>
                </a:solidFill>
              </a:rPr>
            </a:br>
            <a:endParaRPr lang="ru-RU" sz="4400" i="1" dirty="0">
              <a:solidFill>
                <a:srgbClr val="C60CA3"/>
              </a:solidFill>
            </a:endParaRPr>
          </a:p>
        </p:txBody>
      </p:sp>
      <p:pic>
        <p:nvPicPr>
          <p:cNvPr id="3074" name="Picture 2" descr="C:\Users\ASUS\AppData\Local\Microsoft\Windows\Temporary Internet Files\Content.IE5\E21QOHMZ\MP90043948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4278313"/>
            <a:ext cx="27495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ASUS\AppData\Local\Microsoft\Windows\Temporary Internet Files\Content.IE5\7JXNXHF2\MP900439574[2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1412875"/>
            <a:ext cx="2087563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AppData\Local\Microsoft\Windows\Temporary Internet Files\Content.IE5\IHYHJH9Q\MP900439482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6388" y="2622550"/>
            <a:ext cx="21574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ASUS\AppData\Local\Microsoft\Windows\Temporary Internet Files\Content.IE5\XZJH2581\MP900439503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1412875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03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Мета  2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800" i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Створення навчальних умов для:</a:t>
            </a:r>
            <a:endParaRPr lang="ru-RU" sz="4800" i="1" dirty="0">
              <a:ln w="11430"/>
              <a:solidFill>
                <a:srgbClr val="7030A0"/>
              </a:solidFill>
            </a:endParaRPr>
          </a:p>
          <a:p>
            <a:pPr marL="571500" indent="-571500" fontAlgn="auto">
              <a:spcAft>
                <a:spcPts val="0"/>
              </a:spcAft>
              <a:buClr>
                <a:schemeClr val="accent3"/>
              </a:buClr>
              <a:buFont typeface="Wingdings 2"/>
              <a:buBlip>
                <a:blip r:embed="rId2"/>
              </a:buBlip>
              <a:defRPr/>
            </a:pPr>
            <a:r>
              <a:rPr lang="uk-UA" sz="4800" i="1" dirty="0" smtClean="0">
                <a:ln w="11430"/>
                <a:solidFill>
                  <a:srgbClr val="7030A0"/>
                </a:solidFill>
              </a:rPr>
              <a:t>розкриття </a:t>
            </a:r>
            <a:r>
              <a:rPr lang="uk-UA" sz="4800" i="1" dirty="0">
                <a:ln w="11430"/>
                <a:solidFill>
                  <a:srgbClr val="7030A0"/>
                </a:solidFill>
              </a:rPr>
              <a:t>особистості;</a:t>
            </a:r>
          </a:p>
          <a:p>
            <a:pPr marL="571500" indent="-571500" fontAlgn="auto">
              <a:spcAft>
                <a:spcPts val="0"/>
              </a:spcAft>
              <a:buClr>
                <a:schemeClr val="accent3"/>
              </a:buClr>
              <a:buFont typeface="Wingdings 2"/>
              <a:buBlip>
                <a:blip r:embed="rId2"/>
              </a:buBlip>
              <a:defRPr/>
            </a:pPr>
            <a:r>
              <a:rPr lang="uk-UA" sz="4800" i="1" dirty="0" smtClean="0">
                <a:ln w="11430"/>
                <a:solidFill>
                  <a:srgbClr val="7030A0"/>
                </a:solidFill>
              </a:rPr>
              <a:t>свободи </a:t>
            </a:r>
            <a:r>
              <a:rPr lang="uk-UA" sz="4800" i="1" dirty="0">
                <a:ln w="11430"/>
                <a:solidFill>
                  <a:srgbClr val="7030A0"/>
                </a:solidFill>
              </a:rPr>
              <a:t>розвитку;</a:t>
            </a:r>
          </a:p>
          <a:p>
            <a:pPr marL="571500" indent="-571500" fontAlgn="auto">
              <a:spcAft>
                <a:spcPts val="0"/>
              </a:spcAft>
              <a:buClr>
                <a:schemeClr val="accent3"/>
              </a:buClr>
              <a:buFont typeface="Wingdings 2"/>
              <a:buBlip>
                <a:blip r:embed="rId2"/>
              </a:buBlip>
              <a:defRPr/>
            </a:pPr>
            <a:r>
              <a:rPr lang="uk-UA" sz="4800" i="1" dirty="0" smtClean="0">
                <a:ln w="11430"/>
                <a:solidFill>
                  <a:srgbClr val="7030A0"/>
                </a:solidFill>
              </a:rPr>
              <a:t>самореалізації </a:t>
            </a:r>
            <a:r>
              <a:rPr lang="uk-UA" sz="4800" i="1" dirty="0">
                <a:ln w="11430"/>
                <a:solidFill>
                  <a:srgbClr val="7030A0"/>
                </a:solidFill>
              </a:rPr>
              <a:t>в життєвому </a:t>
            </a:r>
            <a:r>
              <a:rPr lang="uk-UA" sz="4800" i="1" dirty="0" smtClean="0">
                <a:ln w="11430"/>
                <a:solidFill>
                  <a:srgbClr val="7030A0"/>
                </a:solidFill>
              </a:rPr>
              <a:t>просторі</a:t>
            </a:r>
            <a:endParaRPr lang="uk-UA" sz="4800" i="1" dirty="0">
              <a:ln w="11430"/>
              <a:solidFill>
                <a:srgbClr val="7030A0"/>
              </a:solidFill>
            </a:endParaRPr>
          </a:p>
        </p:txBody>
      </p:sp>
      <p:sp>
        <p:nvSpPr>
          <p:cNvPr id="5837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BAB706-0796-481E-9383-A18C60879474}" type="slidenum">
              <a:rPr lang="ru-RU">
                <a:solidFill>
                  <a:srgbClr val="045C75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rgbClr val="045C75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DD7DC-8630-428C-A3B2-E0D5DA3DA1C2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232150"/>
            <a:ext cx="79930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404813"/>
            <a:ext cx="35290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Прямоугольник 2"/>
          <p:cNvSpPr>
            <a:spLocks noChangeArrowheads="1"/>
          </p:cNvSpPr>
          <p:nvPr/>
        </p:nvSpPr>
        <p:spPr bwMode="auto">
          <a:xfrm>
            <a:off x="3189288" y="3244850"/>
            <a:ext cx="306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/</a:t>
            </a:r>
            <a:endParaRPr lang="ru-RU">
              <a:latin typeface="Trebuchet MS" pitchFamily="34" charset="0"/>
            </a:endParaRPr>
          </a:p>
        </p:txBody>
      </p:sp>
      <p:pic>
        <p:nvPicPr>
          <p:cNvPr id="59397" name="Picture 11" descr="C:\Users\ASUS\AppData\Local\Microsoft\Windows\Temporary Internet Files\Content.IE5\7KOQP5SC\MC90010445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50"/>
            <a:ext cx="9036050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AE47F0B-D3F5-4927-8D50-74B6C9D6163A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457200" y="188640"/>
          <a:ext cx="836327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AE8B6F9-05D3-4C52-9A43-B3FF56D9A9F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30456"/>
          </a:xfrm>
          <a:solidFill>
            <a:srgbClr val="FFCCCC"/>
          </a:solidFill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5400" dirty="0" smtClean="0">
                <a:solidFill>
                  <a:srgbClr val="7030A0"/>
                </a:solidFill>
              </a:rPr>
              <a:t>Три закони </a:t>
            </a:r>
            <a:br>
              <a:rPr lang="uk-UA" sz="5400" dirty="0" smtClean="0">
                <a:solidFill>
                  <a:srgbClr val="7030A0"/>
                </a:solidFill>
              </a:rPr>
            </a:br>
            <a:r>
              <a:rPr lang="uk-UA" sz="5400" dirty="0" smtClean="0">
                <a:solidFill>
                  <a:srgbClr val="7030A0"/>
                </a:solidFill>
              </a:rPr>
              <a:t>гуманної педагогіки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132856"/>
            <a:ext cx="8280920" cy="4320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txBody>
          <a:bodyPr rtlCol="0">
            <a:normAutofit lnSpcReduction="100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Любити кожну дитину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 </a:t>
            </a:r>
            <a:r>
              <a:rPr lang="uk-UA" sz="4400" dirty="0" smtClean="0">
                <a:solidFill>
                  <a:schemeClr val="accent5">
                    <a:lumMod val="50000"/>
                  </a:schemeClr>
                </a:solidFill>
              </a:rPr>
              <a:t>Розуміти і приймати її такою, якою вона є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 </a:t>
            </a:r>
            <a:r>
              <a:rPr lang="uk-UA" sz="4400" dirty="0" smtClean="0">
                <a:solidFill>
                  <a:srgbClr val="7030A0"/>
                </a:solidFill>
              </a:rPr>
              <a:t>Озброїтись оптимізмом у ставленні до будь-якої дитини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769637" y="6627678"/>
            <a:ext cx="45719" cy="588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Любити кожну дитину</a:t>
            </a:r>
          </a:p>
          <a:p>
            <a:pPr fontAlgn="auto"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 </a:t>
            </a:r>
            <a:r>
              <a:rPr lang="uk-UA" sz="4400" dirty="0" smtClean="0">
                <a:solidFill>
                  <a:schemeClr val="accent5">
                    <a:lumMod val="50000"/>
                  </a:schemeClr>
                </a:solidFill>
              </a:rPr>
              <a:t>Розуміти і приймати її такою, якою вона є</a:t>
            </a:r>
          </a:p>
          <a:p>
            <a:pPr fontAlgn="auto">
              <a:buFont typeface="Wingdings" pitchFamily="2" charset="2"/>
              <a:buChar char="v"/>
              <a:defRPr/>
            </a:pPr>
            <a:r>
              <a:rPr lang="uk-UA" sz="4400" dirty="0" smtClean="0">
                <a:solidFill>
                  <a:srgbClr val="C60CA3"/>
                </a:solidFill>
              </a:rPr>
              <a:t> </a:t>
            </a:r>
            <a:r>
              <a:rPr lang="uk-UA" sz="4400" dirty="0" smtClean="0">
                <a:solidFill>
                  <a:srgbClr val="7030A0"/>
                </a:solidFill>
              </a:rPr>
              <a:t>Озброїтись оптимізмом у ставленні до будь-якої дитини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4719" y="188641"/>
            <a:ext cx="8229600" cy="1730456"/>
          </a:xfrm>
          <a:prstGeom prst="rect">
            <a:avLst/>
          </a:prstGeom>
          <a:solidFill>
            <a:srgbClr val="FFCCCC"/>
          </a:solidFill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5400" dirty="0" smtClean="0">
                <a:solidFill>
                  <a:srgbClr val="7030A0"/>
                </a:solidFill>
              </a:rPr>
              <a:t>Три закони </a:t>
            </a:r>
            <a:br>
              <a:rPr lang="uk-UA" sz="5400" dirty="0" smtClean="0">
                <a:solidFill>
                  <a:srgbClr val="7030A0"/>
                </a:solidFill>
              </a:rPr>
            </a:br>
            <a:r>
              <a:rPr lang="uk-UA" sz="5400" dirty="0" smtClean="0">
                <a:solidFill>
                  <a:srgbClr val="7030A0"/>
                </a:solidFill>
              </a:rPr>
              <a:t>гуманної педагогіки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 flipH="1">
            <a:off x="8769638" y="2150036"/>
            <a:ext cx="45719" cy="45365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fontAlgn="auto">
              <a:buFont typeface="Wingdings" pitchFamily="2" charset="2"/>
              <a:buChar char="v"/>
              <a:defRPr/>
            </a:pP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32658"/>
            <a:ext cx="8856984" cy="511256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>Гуманно особистісна</a:t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> педагогіка – це</a:t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err="1" smtClean="0">
                <a:solidFill>
                  <a:schemeClr val="accent3">
                    <a:lumMod val="50000"/>
                  </a:schemeClr>
                </a:solidFill>
              </a:rPr>
              <a:t>здоровязберігаюча</a:t>
            </a: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800" i="1" dirty="0" smtClean="0">
                <a:solidFill>
                  <a:schemeClr val="accent3">
                    <a:lumMod val="50000"/>
                  </a:schemeClr>
                </a:solidFill>
              </a:rPr>
              <a:t> технологія навчання</a:t>
            </a:r>
            <a:endParaRPr lang="ru-RU" sz="4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490" name="Текст 4"/>
          <p:cNvSpPr>
            <a:spLocks noGrp="1"/>
          </p:cNvSpPr>
          <p:nvPr>
            <p:ph type="body" idx="1"/>
          </p:nvPr>
        </p:nvSpPr>
        <p:spPr>
          <a:xfrm>
            <a:off x="2022475" y="4606925"/>
            <a:ext cx="5970588" cy="836613"/>
          </a:xfrm>
        </p:spPr>
        <p:txBody>
          <a:bodyPr/>
          <a:lstStyle/>
          <a:p>
            <a:pPr>
              <a:buClr>
                <a:srgbClr val="D77C01"/>
              </a:buClr>
            </a:pPr>
            <a:endParaRPr lang="ru-RU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EA65E-FE54-4EEA-A493-6ABA1D37CAC7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2349500"/>
            <a:ext cx="300831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лн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8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Ости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1647</TotalTime>
  <Words>644</Words>
  <Application>Microsoft Office PowerPoint</Application>
  <PresentationFormat>Экран (4:3)</PresentationFormat>
  <Paragraphs>337</Paragraphs>
  <Slides>45</Slides>
  <Notes>13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Шаблон оформления</vt:lpstr>
      </vt:variant>
      <vt:variant>
        <vt:i4>23</vt:i4>
      </vt:variant>
      <vt:variant>
        <vt:lpstr>Заголовки слайдов</vt:lpstr>
      </vt:variant>
      <vt:variant>
        <vt:i4>45</vt:i4>
      </vt:variant>
    </vt:vector>
  </HeadingPairs>
  <TitlesOfParts>
    <vt:vector size="85" baseType="lpstr">
      <vt:lpstr>Trebuchet MS</vt:lpstr>
      <vt:lpstr>Arial</vt:lpstr>
      <vt:lpstr>Georgia</vt:lpstr>
      <vt:lpstr>Calibri</vt:lpstr>
      <vt:lpstr>Constantia</vt:lpstr>
      <vt:lpstr>Wingdings 2</vt:lpstr>
      <vt:lpstr>Candara</vt:lpstr>
      <vt:lpstr>Symbol</vt:lpstr>
      <vt:lpstr>Lucida Sans Unicode</vt:lpstr>
      <vt:lpstr>Wingdings 3</vt:lpstr>
      <vt:lpstr>Verdana</vt:lpstr>
      <vt:lpstr>Arial Black</vt:lpstr>
      <vt:lpstr>Andalus</vt:lpstr>
      <vt:lpstr>Britannic Bold</vt:lpstr>
      <vt:lpstr>Wingdings</vt:lpstr>
      <vt:lpstr>Batang</vt:lpstr>
      <vt:lpstr>Aharoni</vt:lpstr>
      <vt:lpstr>Воздушный поток</vt:lpstr>
      <vt:lpstr>1_Поток</vt:lpstr>
      <vt:lpstr>Волна</vt:lpstr>
      <vt:lpstr>Открытая</vt:lpstr>
      <vt:lpstr>Воздушный поток</vt:lpstr>
      <vt:lpstr>Воздушный поток</vt:lpstr>
      <vt:lpstr>Воздушный поток</vt:lpstr>
      <vt:lpstr>1_Поток</vt:lpstr>
      <vt:lpstr>1_Поток</vt:lpstr>
      <vt:lpstr>1_Поток</vt:lpstr>
      <vt:lpstr>Волна</vt:lpstr>
      <vt:lpstr>Волна</vt:lpstr>
      <vt:lpstr>Волна</vt:lpstr>
      <vt:lpstr>Волна</vt:lpstr>
      <vt:lpstr>Волна</vt:lpstr>
      <vt:lpstr>Волна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Слайд 1</vt:lpstr>
      <vt:lpstr>- Гуманне мислення педагога - Філософське сприйняття дитини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Невже   весна! Весна  ---  це ...</vt:lpstr>
      <vt:lpstr>Слайд 20</vt:lpstr>
      <vt:lpstr>Слайд 21</vt:lpstr>
      <vt:lpstr>Слайд 22</vt:lpstr>
      <vt:lpstr>Слайд 23</vt:lpstr>
      <vt:lpstr>Слайд 24</vt:lpstr>
      <vt:lpstr>Слайд 25</vt:lpstr>
      <vt:lpstr>Інтрига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Гуманна педагогіка в  початковій школі</dc:title>
  <dc:creator>ASUS</dc:creator>
  <cp:lastModifiedBy>хакер</cp:lastModifiedBy>
  <cp:revision>140</cp:revision>
  <cp:lastPrinted>2012-03-11T14:40:23Z</cp:lastPrinted>
  <dcterms:created xsi:type="dcterms:W3CDTF">2012-02-06T14:56:10Z</dcterms:created>
  <dcterms:modified xsi:type="dcterms:W3CDTF">2016-01-11T17:42:55Z</dcterms:modified>
</cp:coreProperties>
</file>