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7" r:id="rId4"/>
    <p:sldId id="259" r:id="rId5"/>
    <p:sldId id="261" r:id="rId6"/>
    <p:sldId id="256" r:id="rId7"/>
    <p:sldId id="260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3025" y="548680"/>
            <a:ext cx="8150975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потише\презентации\апликация нов.год\2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5031" y="1772816"/>
            <a:ext cx="9279031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потише\презентации\апликация нов.год\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04" y="2060848"/>
            <a:ext cx="8955176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потише\презентации\апликация нов.год\31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64904"/>
            <a:ext cx="9144000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потише\презентации\апликация нов.год\31 (1)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635" t="1844" r="1906"/>
          <a:stretch>
            <a:fillRect/>
          </a:stretch>
        </p:blipFill>
        <p:spPr bwMode="auto">
          <a:xfrm>
            <a:off x="37306" y="1412776"/>
            <a:ext cx="8958992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отише\презентации\апликация нов.год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20"/>
            <a:ext cx="8879013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потише\презентации\апликация нов.год\41 - копия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8640959" cy="6050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D:\потише\презентации\апликация нов.год\41 (1)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0"/>
            <a:ext cx="7092280" cy="67903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Джерело </a:t>
            </a:r>
            <a:r>
              <a:rPr lang="en-US" dirty="0" smtClean="0"/>
              <a:t>http</a:t>
            </a:r>
            <a:r>
              <a:rPr lang="en-US" dirty="0" smtClean="0"/>
              <a:t>://krokotak.com/2016/12/easy-holiday-cards/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Джерело http://krokotak.com/2016/12/easy-holiday-cards/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2016-12-07T17:02:09Z</dcterms:created>
  <dcterms:modified xsi:type="dcterms:W3CDTF">2016-12-07T17:25:07Z</dcterms:modified>
</cp:coreProperties>
</file>