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3"/>
  </p:notesMasterIdLst>
  <p:sldIdLst>
    <p:sldId id="256" r:id="rId2"/>
    <p:sldId id="257" r:id="rId3"/>
    <p:sldId id="259" r:id="rId4"/>
    <p:sldId id="271" r:id="rId5"/>
    <p:sldId id="267" r:id="rId6"/>
    <p:sldId id="276" r:id="rId7"/>
    <p:sldId id="261" r:id="rId8"/>
    <p:sldId id="258" r:id="rId9"/>
    <p:sldId id="262" r:id="rId10"/>
    <p:sldId id="264" r:id="rId11"/>
    <p:sldId id="265" r:id="rId12"/>
    <p:sldId id="278" r:id="rId13"/>
    <p:sldId id="263" r:id="rId14"/>
    <p:sldId id="266" r:id="rId15"/>
    <p:sldId id="269" r:id="rId16"/>
    <p:sldId id="268" r:id="rId17"/>
    <p:sldId id="270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6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2057" autoAdjust="0"/>
  </p:normalViewPr>
  <p:slideViewPr>
    <p:cSldViewPr>
      <p:cViewPr varScale="1">
        <p:scale>
          <a:sx n="95" d="100"/>
          <a:sy n="95" d="100"/>
        </p:scale>
        <p:origin x="-209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8BD4D-30D4-4215-A9B5-E012AD9CC8F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97830017-E725-46A4-80B3-798DAEBA4ACB}">
      <dgm:prSet phldrT="[Текст]" custT="1"/>
      <dgm:spPr/>
      <dgm:t>
        <a:bodyPr/>
        <a:lstStyle/>
        <a:p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Художня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</a:t>
          </a:r>
          <a:r>
            <a:rPr lang="en-US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тература</a:t>
          </a:r>
          <a:endParaRPr lang="ru-RU" sz="16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(л</a:t>
          </a:r>
          <a:r>
            <a:rPr lang="en-US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брето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52DA5A-BBD1-4455-B7CC-BA5A200999F6}" type="parTrans" cxnId="{AC379DCC-1B78-4039-9C09-C8158377F765}">
      <dgm:prSet/>
      <dgm:spPr/>
      <dgm:t>
        <a:bodyPr/>
        <a:lstStyle/>
        <a:p>
          <a:endParaRPr lang="ru-RU"/>
        </a:p>
      </dgm:t>
    </dgm:pt>
    <dgm:pt modelId="{3A098A3E-AE1D-4D07-B964-8C93AD2DE318}" type="sibTrans" cxnId="{AC379DCC-1B78-4039-9C09-C8158377F765}">
      <dgm:prSet/>
      <dgm:spPr/>
      <dgm:t>
        <a:bodyPr/>
        <a:lstStyle/>
        <a:p>
          <a:endParaRPr lang="ru-RU"/>
        </a:p>
      </dgm:t>
    </dgm:pt>
    <dgm:pt modelId="{27A67B74-9B69-4E3D-83AD-C71E492DB34E}">
      <dgm:prSet phldrT="[Текст]" custT="1"/>
      <dgm:spPr/>
      <dgm:t>
        <a:bodyPr/>
        <a:lstStyle/>
        <a:p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Музика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вокальна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та </a:t>
          </a:r>
          <a:r>
            <a:rPr lang="en-US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нстру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-ментальна)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7C8FF-16CB-4648-9D0B-EE58D924D9BC}" type="parTrans" cxnId="{2C1455A7-8BFC-4E6D-9177-F1B13A87D2A8}">
      <dgm:prSet/>
      <dgm:spPr/>
      <dgm:t>
        <a:bodyPr/>
        <a:lstStyle/>
        <a:p>
          <a:endParaRPr lang="ru-RU"/>
        </a:p>
      </dgm:t>
    </dgm:pt>
    <dgm:pt modelId="{045D1D68-8B3B-4352-8D43-C8A792E4A002}" type="sibTrans" cxnId="{2C1455A7-8BFC-4E6D-9177-F1B13A87D2A8}">
      <dgm:prSet/>
      <dgm:spPr/>
      <dgm:t>
        <a:bodyPr/>
        <a:lstStyle/>
        <a:p>
          <a:endParaRPr lang="ru-RU"/>
        </a:p>
      </dgm:t>
    </dgm:pt>
    <dgm:pt modelId="{CA791D24-E063-4C5B-B536-E60BEE432CC5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Театр (сцен</a:t>
          </a:r>
          <a:r>
            <a:rPr lang="en-US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чна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</a:t>
          </a:r>
          <a:r>
            <a:rPr lang="en-US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я)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9A0259-A329-406F-81FA-38E31F632917}" type="parTrans" cxnId="{0B66C85C-9797-4457-BDCF-BBD8EEEB1FD9}">
      <dgm:prSet/>
      <dgm:spPr/>
      <dgm:t>
        <a:bodyPr/>
        <a:lstStyle/>
        <a:p>
          <a:endParaRPr lang="ru-RU"/>
        </a:p>
      </dgm:t>
    </dgm:pt>
    <dgm:pt modelId="{66B5E582-FF32-44AB-9CC9-9C9E46778E05}" type="sibTrans" cxnId="{0B66C85C-9797-4457-BDCF-BBD8EEEB1FD9}">
      <dgm:prSet/>
      <dgm:spPr/>
      <dgm:t>
        <a:bodyPr/>
        <a:lstStyle/>
        <a:p>
          <a:endParaRPr lang="ru-RU"/>
        </a:p>
      </dgm:t>
    </dgm:pt>
    <dgm:pt modelId="{65C4DDBF-5AB9-4F39-9EC9-4142D9073FE7}">
      <dgm:prSet phldrT="[Текст]" custT="1"/>
      <dgm:spPr/>
      <dgm:t>
        <a:bodyPr/>
        <a:lstStyle/>
        <a:p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Образотворче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мистецтво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костюми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,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декорац</a:t>
          </a:r>
          <a:r>
            <a:rPr lang="en-US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ї )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7BA4A0-E2A3-41CB-91ED-3FFA8019DDAF}" type="parTrans" cxnId="{5CE3C8E2-A81D-4F57-BFB8-2BB33515AA01}">
      <dgm:prSet/>
      <dgm:spPr/>
      <dgm:t>
        <a:bodyPr/>
        <a:lstStyle/>
        <a:p>
          <a:endParaRPr lang="ru-RU"/>
        </a:p>
      </dgm:t>
    </dgm:pt>
    <dgm:pt modelId="{B08C339C-0FF3-4BF4-A736-265C3EBE4798}" type="sibTrans" cxnId="{5CE3C8E2-A81D-4F57-BFB8-2BB33515AA01}">
      <dgm:prSet/>
      <dgm:spPr/>
      <dgm:t>
        <a:bodyPr/>
        <a:lstStyle/>
        <a:p>
          <a:endParaRPr lang="ru-RU"/>
        </a:p>
      </dgm:t>
    </dgm:pt>
    <dgm:pt modelId="{488911CF-C3C9-475E-8BB3-784E725A8D57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Хореограф</a:t>
          </a:r>
          <a:r>
            <a:rPr lang="en-US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 (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танець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00D550-BD26-490E-A68D-E86F5F576029}" type="parTrans" cxnId="{EC439EB6-1844-4E4F-AF85-24EE77F34E0E}">
      <dgm:prSet/>
      <dgm:spPr/>
      <dgm:t>
        <a:bodyPr/>
        <a:lstStyle/>
        <a:p>
          <a:endParaRPr lang="ru-RU"/>
        </a:p>
      </dgm:t>
    </dgm:pt>
    <dgm:pt modelId="{ADF7A60C-4F05-45E0-80F2-7D48205562E9}" type="sibTrans" cxnId="{EC439EB6-1844-4E4F-AF85-24EE77F34E0E}">
      <dgm:prSet/>
      <dgm:spPr/>
      <dgm:t>
        <a:bodyPr/>
        <a:lstStyle/>
        <a:p>
          <a:endParaRPr lang="ru-RU"/>
        </a:p>
      </dgm:t>
    </dgm:pt>
    <dgm:pt modelId="{4B4B3637-CE7C-42BA-874F-BC06F1B9EAA1}" type="pres">
      <dgm:prSet presAssocID="{EA28BD4D-30D4-4215-A9B5-E012AD9CC8F7}" presName="Name0" presStyleCnt="0">
        <dgm:presLayoutVars>
          <dgm:dir/>
          <dgm:resizeHandles val="exact"/>
        </dgm:presLayoutVars>
      </dgm:prSet>
      <dgm:spPr/>
    </dgm:pt>
    <dgm:pt modelId="{B4B5C559-0110-4BF3-AD1D-E1B36E60FB6D}" type="pres">
      <dgm:prSet presAssocID="{EA28BD4D-30D4-4215-A9B5-E012AD9CC8F7}" presName="bkgdShp" presStyleLbl="alignAccFollowNode1" presStyleIdx="0" presStyleCnt="1" custLinFactNeighborX="840" custLinFactNeighborY="-44663"/>
      <dgm:spPr/>
    </dgm:pt>
    <dgm:pt modelId="{A8FCF894-982D-4151-936F-50651672B1CF}" type="pres">
      <dgm:prSet presAssocID="{EA28BD4D-30D4-4215-A9B5-E012AD9CC8F7}" presName="linComp" presStyleCnt="0"/>
      <dgm:spPr/>
    </dgm:pt>
    <dgm:pt modelId="{6FF50C9D-384B-4EF8-BC6F-512920880E50}" type="pres">
      <dgm:prSet presAssocID="{97830017-E725-46A4-80B3-798DAEBA4ACB}" presName="compNode" presStyleCnt="0"/>
      <dgm:spPr/>
    </dgm:pt>
    <dgm:pt modelId="{89A13F35-C275-4AE6-9F6E-70AEFE0FB970}" type="pres">
      <dgm:prSet presAssocID="{97830017-E725-46A4-80B3-798DAEBA4ACB}" presName="node" presStyleLbl="node1" presStyleIdx="0" presStyleCnt="5" custScaleX="249447" custLinFactNeighborX="-40394" custLinFactNeighborY="2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744F1-1A62-4E04-A742-FF20F7859901}" type="pres">
      <dgm:prSet presAssocID="{97830017-E725-46A4-80B3-798DAEBA4ACB}" presName="invisiNode" presStyleLbl="node1" presStyleIdx="0" presStyleCnt="5"/>
      <dgm:spPr/>
    </dgm:pt>
    <dgm:pt modelId="{CDA55B66-FA96-4F39-B3FC-C53A04CE7E5F}" type="pres">
      <dgm:prSet presAssocID="{97830017-E725-46A4-80B3-798DAEBA4ACB}" presName="imagNode" presStyleLbl="fgImgPlace1" presStyleIdx="0" presStyleCnt="5" custScaleX="224988" custScaleY="100000" custLinFactNeighborX="-42709" custLinFactNeighborY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30489AC-60E5-4F90-9DF2-F7A2D0384D33}" type="pres">
      <dgm:prSet presAssocID="{3A098A3E-AE1D-4D07-B964-8C93AD2DE31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7A25912-40D4-48B3-A340-B1A8DD50C751}" type="pres">
      <dgm:prSet presAssocID="{27A67B74-9B69-4E3D-83AD-C71E492DB34E}" presName="compNode" presStyleCnt="0"/>
      <dgm:spPr/>
    </dgm:pt>
    <dgm:pt modelId="{8A97FEA3-EE47-4CEB-8730-BB7D89E5F551}" type="pres">
      <dgm:prSet presAssocID="{27A67B74-9B69-4E3D-83AD-C71E492DB34E}" presName="node" presStyleLbl="node1" presStyleIdx="1" presStyleCnt="5" custScaleX="246953" custLinFactNeighborX="-24545" custLinFactNeighborY="-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0CE79-3424-4E80-A17D-14D084126FDB}" type="pres">
      <dgm:prSet presAssocID="{27A67B74-9B69-4E3D-83AD-C71E492DB34E}" presName="invisiNode" presStyleLbl="node1" presStyleIdx="1" presStyleCnt="5"/>
      <dgm:spPr/>
    </dgm:pt>
    <dgm:pt modelId="{1123D85C-1E1E-4C7E-9FD5-FE6E0EEAA6EC}" type="pres">
      <dgm:prSet presAssocID="{27A67B74-9B69-4E3D-83AD-C71E492DB34E}" presName="imagNode" presStyleLbl="fgImgPlace1" presStyleIdx="1" presStyleCnt="5" custScaleX="259169" custLinFactNeighborX="-22656" custLinFactNeighborY="150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3DFF65E-803D-484E-A041-FD664D238B83}" type="pres">
      <dgm:prSet presAssocID="{045D1D68-8B3B-4352-8D43-C8A792E4A00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BB5328E-308F-4476-B40A-73A92C515DF0}" type="pres">
      <dgm:prSet presAssocID="{CA791D24-E063-4C5B-B536-E60BEE432CC5}" presName="compNode" presStyleCnt="0"/>
      <dgm:spPr/>
    </dgm:pt>
    <dgm:pt modelId="{55002A22-353A-4E1B-A45A-CFFCBEAF3B3D}" type="pres">
      <dgm:prSet presAssocID="{CA791D24-E063-4C5B-B536-E60BEE432CC5}" presName="node" presStyleLbl="node1" presStyleIdx="2" presStyleCnt="5" custScaleX="249085" custLinFactNeighborX="3094" custLinFactNeighborY="-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EB784-2F72-4B51-97EA-1EF47BA527CF}" type="pres">
      <dgm:prSet presAssocID="{CA791D24-E063-4C5B-B536-E60BEE432CC5}" presName="invisiNode" presStyleLbl="node1" presStyleIdx="2" presStyleCnt="5"/>
      <dgm:spPr/>
    </dgm:pt>
    <dgm:pt modelId="{1F83A936-BF00-4E29-8961-9A4A74B84751}" type="pres">
      <dgm:prSet presAssocID="{CA791D24-E063-4C5B-B536-E60BEE432CC5}" presName="imagNode" presStyleLbl="fgImgPlace1" presStyleIdx="2" presStyleCnt="5" custScaleX="244715" custLinFactNeighborX="8806" custLinFactNeighborY="150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62FACF3-CFD4-428D-BA95-83185F4FD858}" type="pres">
      <dgm:prSet presAssocID="{66B5E582-FF32-44AB-9CC9-9C9E46778E0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1FD99BB-B985-4AEE-951B-3D05DD7816FA}" type="pres">
      <dgm:prSet presAssocID="{65C4DDBF-5AB9-4F39-9EC9-4142D9073FE7}" presName="compNode" presStyleCnt="0"/>
      <dgm:spPr/>
    </dgm:pt>
    <dgm:pt modelId="{583474B0-DCB1-41B9-AFB4-A3626EDC7EDC}" type="pres">
      <dgm:prSet presAssocID="{65C4DDBF-5AB9-4F39-9EC9-4142D9073FE7}" presName="node" presStyleLbl="node1" presStyleIdx="3" presStyleCnt="5" custScaleX="264776" custLinFactNeighborX="26307" custLinFactNeighborY="-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2283A-9877-4E6F-8561-4983827B51E1}" type="pres">
      <dgm:prSet presAssocID="{65C4DDBF-5AB9-4F39-9EC9-4142D9073FE7}" presName="invisiNode" presStyleLbl="node1" presStyleIdx="3" presStyleCnt="5"/>
      <dgm:spPr/>
    </dgm:pt>
    <dgm:pt modelId="{5928458F-76F6-48B1-A882-58707FC4BA3A}" type="pres">
      <dgm:prSet presAssocID="{65C4DDBF-5AB9-4F39-9EC9-4142D9073FE7}" presName="imagNode" presStyleLbl="fgImgPlace1" presStyleIdx="3" presStyleCnt="5" custScaleX="244816" custLinFactNeighborX="22453" custLinFactNeighborY="150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F0246F5-1EA7-4EDE-9569-77CA39598D84}" type="pres">
      <dgm:prSet presAssocID="{B08C339C-0FF3-4BF4-A736-265C3EBE479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CD567D1-A849-4043-AB5A-5756A6DCBE73}" type="pres">
      <dgm:prSet presAssocID="{488911CF-C3C9-475E-8BB3-784E725A8D57}" presName="compNode" presStyleCnt="0"/>
      <dgm:spPr/>
    </dgm:pt>
    <dgm:pt modelId="{EDFA2D13-F803-488C-874B-4329D78A9A14}" type="pres">
      <dgm:prSet presAssocID="{488911CF-C3C9-475E-8BB3-784E725A8D57}" presName="node" presStyleLbl="node1" presStyleIdx="4" presStyleCnt="5" custScaleX="246906" custLinFactNeighborX="35836" custLinFactNeighborY="-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208070-0C5D-4BFE-B61B-A63F84E5E187}" type="pres">
      <dgm:prSet presAssocID="{488911CF-C3C9-475E-8BB3-784E725A8D57}" presName="invisiNode" presStyleLbl="node1" presStyleIdx="4" presStyleCnt="5"/>
      <dgm:spPr/>
    </dgm:pt>
    <dgm:pt modelId="{C1581E9F-CDEF-45F5-BA54-838154799FC7}" type="pres">
      <dgm:prSet presAssocID="{488911CF-C3C9-475E-8BB3-784E725A8D57}" presName="imagNode" presStyleLbl="fgImgPlace1" presStyleIdx="4" presStyleCnt="5" custScaleX="254125" custLinFactNeighborX="38533" custLinFactNeighborY="150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5CE3C8E2-A81D-4F57-BFB8-2BB33515AA01}" srcId="{EA28BD4D-30D4-4215-A9B5-E012AD9CC8F7}" destId="{65C4DDBF-5AB9-4F39-9EC9-4142D9073FE7}" srcOrd="3" destOrd="0" parTransId="{7E7BA4A0-E2A3-41CB-91ED-3FFA8019DDAF}" sibTransId="{B08C339C-0FF3-4BF4-A736-265C3EBE4798}"/>
    <dgm:cxn modelId="{99C89AAE-EA42-4522-8F16-322343FDB047}" type="presOf" srcId="{488911CF-C3C9-475E-8BB3-784E725A8D57}" destId="{EDFA2D13-F803-488C-874B-4329D78A9A14}" srcOrd="0" destOrd="0" presId="urn:microsoft.com/office/officeart/2005/8/layout/pList2"/>
    <dgm:cxn modelId="{58D41914-4556-4EB8-9ADE-7DDA9BBFF75F}" type="presOf" srcId="{045D1D68-8B3B-4352-8D43-C8A792E4A002}" destId="{93DFF65E-803D-484E-A041-FD664D238B83}" srcOrd="0" destOrd="0" presId="urn:microsoft.com/office/officeart/2005/8/layout/pList2"/>
    <dgm:cxn modelId="{38A4944B-708E-48D0-803C-1FC4A4698003}" type="presOf" srcId="{CA791D24-E063-4C5B-B536-E60BEE432CC5}" destId="{55002A22-353A-4E1B-A45A-CFFCBEAF3B3D}" srcOrd="0" destOrd="0" presId="urn:microsoft.com/office/officeart/2005/8/layout/pList2"/>
    <dgm:cxn modelId="{57A1BBA1-8B89-4C0B-B8E4-2EF13E758AD7}" type="presOf" srcId="{65C4DDBF-5AB9-4F39-9EC9-4142D9073FE7}" destId="{583474B0-DCB1-41B9-AFB4-A3626EDC7EDC}" srcOrd="0" destOrd="0" presId="urn:microsoft.com/office/officeart/2005/8/layout/pList2"/>
    <dgm:cxn modelId="{8FD4496C-3B8D-4854-BE0C-9048767650A9}" type="presOf" srcId="{B08C339C-0FF3-4BF4-A736-265C3EBE4798}" destId="{CF0246F5-1EA7-4EDE-9569-77CA39598D84}" srcOrd="0" destOrd="0" presId="urn:microsoft.com/office/officeart/2005/8/layout/pList2"/>
    <dgm:cxn modelId="{3818EE72-3AFE-423F-9428-5C4605B83C31}" type="presOf" srcId="{66B5E582-FF32-44AB-9CC9-9C9E46778E05}" destId="{B62FACF3-CFD4-428D-BA95-83185F4FD858}" srcOrd="0" destOrd="0" presId="urn:microsoft.com/office/officeart/2005/8/layout/pList2"/>
    <dgm:cxn modelId="{2C1455A7-8BFC-4E6D-9177-F1B13A87D2A8}" srcId="{EA28BD4D-30D4-4215-A9B5-E012AD9CC8F7}" destId="{27A67B74-9B69-4E3D-83AD-C71E492DB34E}" srcOrd="1" destOrd="0" parTransId="{8C87C8FF-16CB-4648-9D0B-EE58D924D9BC}" sibTransId="{045D1D68-8B3B-4352-8D43-C8A792E4A002}"/>
    <dgm:cxn modelId="{0B66C85C-9797-4457-BDCF-BBD8EEEB1FD9}" srcId="{EA28BD4D-30D4-4215-A9B5-E012AD9CC8F7}" destId="{CA791D24-E063-4C5B-B536-E60BEE432CC5}" srcOrd="2" destOrd="0" parTransId="{A49A0259-A329-406F-81FA-38E31F632917}" sibTransId="{66B5E582-FF32-44AB-9CC9-9C9E46778E05}"/>
    <dgm:cxn modelId="{AC379DCC-1B78-4039-9C09-C8158377F765}" srcId="{EA28BD4D-30D4-4215-A9B5-E012AD9CC8F7}" destId="{97830017-E725-46A4-80B3-798DAEBA4ACB}" srcOrd="0" destOrd="0" parTransId="{4352DA5A-BBD1-4455-B7CC-BA5A200999F6}" sibTransId="{3A098A3E-AE1D-4D07-B964-8C93AD2DE318}"/>
    <dgm:cxn modelId="{E7B7A021-526E-44D0-A046-32C5645821D1}" type="presOf" srcId="{3A098A3E-AE1D-4D07-B964-8C93AD2DE318}" destId="{C30489AC-60E5-4F90-9DF2-F7A2D0384D33}" srcOrd="0" destOrd="0" presId="urn:microsoft.com/office/officeart/2005/8/layout/pList2"/>
    <dgm:cxn modelId="{A09EF596-A7F1-4873-AA87-D0315E134B63}" type="presOf" srcId="{EA28BD4D-30D4-4215-A9B5-E012AD9CC8F7}" destId="{4B4B3637-CE7C-42BA-874F-BC06F1B9EAA1}" srcOrd="0" destOrd="0" presId="urn:microsoft.com/office/officeart/2005/8/layout/pList2"/>
    <dgm:cxn modelId="{EC439EB6-1844-4E4F-AF85-24EE77F34E0E}" srcId="{EA28BD4D-30D4-4215-A9B5-E012AD9CC8F7}" destId="{488911CF-C3C9-475E-8BB3-784E725A8D57}" srcOrd="4" destOrd="0" parTransId="{8900D550-BD26-490E-A68D-E86F5F576029}" sibTransId="{ADF7A60C-4F05-45E0-80F2-7D48205562E9}"/>
    <dgm:cxn modelId="{15C8CD0E-E451-4928-8C1A-58A6E8C1D257}" type="presOf" srcId="{97830017-E725-46A4-80B3-798DAEBA4ACB}" destId="{89A13F35-C275-4AE6-9F6E-70AEFE0FB970}" srcOrd="0" destOrd="0" presId="urn:microsoft.com/office/officeart/2005/8/layout/pList2"/>
    <dgm:cxn modelId="{BA3D96B9-BF71-4225-8E5E-C56DA129CB59}" type="presOf" srcId="{27A67B74-9B69-4E3D-83AD-C71E492DB34E}" destId="{8A97FEA3-EE47-4CEB-8730-BB7D89E5F551}" srcOrd="0" destOrd="0" presId="urn:microsoft.com/office/officeart/2005/8/layout/pList2"/>
    <dgm:cxn modelId="{FB3320E5-347B-485D-8760-58C19498E7AD}" type="presParOf" srcId="{4B4B3637-CE7C-42BA-874F-BC06F1B9EAA1}" destId="{B4B5C559-0110-4BF3-AD1D-E1B36E60FB6D}" srcOrd="0" destOrd="0" presId="urn:microsoft.com/office/officeart/2005/8/layout/pList2"/>
    <dgm:cxn modelId="{56DB4ED5-FF46-463F-82A8-FDA8AFE17BDA}" type="presParOf" srcId="{4B4B3637-CE7C-42BA-874F-BC06F1B9EAA1}" destId="{A8FCF894-982D-4151-936F-50651672B1CF}" srcOrd="1" destOrd="0" presId="urn:microsoft.com/office/officeart/2005/8/layout/pList2"/>
    <dgm:cxn modelId="{20B176C7-6091-44E0-8709-D6AB0E263627}" type="presParOf" srcId="{A8FCF894-982D-4151-936F-50651672B1CF}" destId="{6FF50C9D-384B-4EF8-BC6F-512920880E50}" srcOrd="0" destOrd="0" presId="urn:microsoft.com/office/officeart/2005/8/layout/pList2"/>
    <dgm:cxn modelId="{2759A9A1-C4D7-482D-BF79-8989C7E7B8B9}" type="presParOf" srcId="{6FF50C9D-384B-4EF8-BC6F-512920880E50}" destId="{89A13F35-C275-4AE6-9F6E-70AEFE0FB970}" srcOrd="0" destOrd="0" presId="urn:microsoft.com/office/officeart/2005/8/layout/pList2"/>
    <dgm:cxn modelId="{3E6C61B6-C961-44EF-A769-60E47A31171C}" type="presParOf" srcId="{6FF50C9D-384B-4EF8-BC6F-512920880E50}" destId="{6C4744F1-1A62-4E04-A742-FF20F7859901}" srcOrd="1" destOrd="0" presId="urn:microsoft.com/office/officeart/2005/8/layout/pList2"/>
    <dgm:cxn modelId="{586CC369-F453-4071-938B-91F588DF9A04}" type="presParOf" srcId="{6FF50C9D-384B-4EF8-BC6F-512920880E50}" destId="{CDA55B66-FA96-4F39-B3FC-C53A04CE7E5F}" srcOrd="2" destOrd="0" presId="urn:microsoft.com/office/officeart/2005/8/layout/pList2"/>
    <dgm:cxn modelId="{64D39517-CDC6-4B5D-A53E-F354C60355DC}" type="presParOf" srcId="{A8FCF894-982D-4151-936F-50651672B1CF}" destId="{C30489AC-60E5-4F90-9DF2-F7A2D0384D33}" srcOrd="1" destOrd="0" presId="urn:microsoft.com/office/officeart/2005/8/layout/pList2"/>
    <dgm:cxn modelId="{A33DF212-A637-4ED2-AFD6-42E4CB32D4F0}" type="presParOf" srcId="{A8FCF894-982D-4151-936F-50651672B1CF}" destId="{37A25912-40D4-48B3-A340-B1A8DD50C751}" srcOrd="2" destOrd="0" presId="urn:microsoft.com/office/officeart/2005/8/layout/pList2"/>
    <dgm:cxn modelId="{E8AF43B3-1CDF-46EB-9FFF-C701086115F8}" type="presParOf" srcId="{37A25912-40D4-48B3-A340-B1A8DD50C751}" destId="{8A97FEA3-EE47-4CEB-8730-BB7D89E5F551}" srcOrd="0" destOrd="0" presId="urn:microsoft.com/office/officeart/2005/8/layout/pList2"/>
    <dgm:cxn modelId="{14F389F8-5FF6-4AE6-A4FA-F93FBF22F73F}" type="presParOf" srcId="{37A25912-40D4-48B3-A340-B1A8DD50C751}" destId="{D630CE79-3424-4E80-A17D-14D084126FDB}" srcOrd="1" destOrd="0" presId="urn:microsoft.com/office/officeart/2005/8/layout/pList2"/>
    <dgm:cxn modelId="{1F7FD985-A1CF-4284-B738-D63CB12865BB}" type="presParOf" srcId="{37A25912-40D4-48B3-A340-B1A8DD50C751}" destId="{1123D85C-1E1E-4C7E-9FD5-FE6E0EEAA6EC}" srcOrd="2" destOrd="0" presId="urn:microsoft.com/office/officeart/2005/8/layout/pList2"/>
    <dgm:cxn modelId="{FF1C8682-76B4-403D-88CD-4B539F2D7F65}" type="presParOf" srcId="{A8FCF894-982D-4151-936F-50651672B1CF}" destId="{93DFF65E-803D-484E-A041-FD664D238B83}" srcOrd="3" destOrd="0" presId="urn:microsoft.com/office/officeart/2005/8/layout/pList2"/>
    <dgm:cxn modelId="{19B49DB4-99FB-4E6B-8AD2-D3148B8A9812}" type="presParOf" srcId="{A8FCF894-982D-4151-936F-50651672B1CF}" destId="{2BB5328E-308F-4476-B40A-73A92C515DF0}" srcOrd="4" destOrd="0" presId="urn:microsoft.com/office/officeart/2005/8/layout/pList2"/>
    <dgm:cxn modelId="{3688315A-6FB6-4015-914E-1E72BE5CD670}" type="presParOf" srcId="{2BB5328E-308F-4476-B40A-73A92C515DF0}" destId="{55002A22-353A-4E1B-A45A-CFFCBEAF3B3D}" srcOrd="0" destOrd="0" presId="urn:microsoft.com/office/officeart/2005/8/layout/pList2"/>
    <dgm:cxn modelId="{6E27E05C-50A7-45DD-8D1E-36068A3F72B1}" type="presParOf" srcId="{2BB5328E-308F-4476-B40A-73A92C515DF0}" destId="{E24EB784-2F72-4B51-97EA-1EF47BA527CF}" srcOrd="1" destOrd="0" presId="urn:microsoft.com/office/officeart/2005/8/layout/pList2"/>
    <dgm:cxn modelId="{8CA92B1B-ED59-4A21-B3D6-723937210D15}" type="presParOf" srcId="{2BB5328E-308F-4476-B40A-73A92C515DF0}" destId="{1F83A936-BF00-4E29-8961-9A4A74B84751}" srcOrd="2" destOrd="0" presId="urn:microsoft.com/office/officeart/2005/8/layout/pList2"/>
    <dgm:cxn modelId="{4730B91B-5C73-468B-AA21-2C41AFB36E10}" type="presParOf" srcId="{A8FCF894-982D-4151-936F-50651672B1CF}" destId="{B62FACF3-CFD4-428D-BA95-83185F4FD858}" srcOrd="5" destOrd="0" presId="urn:microsoft.com/office/officeart/2005/8/layout/pList2"/>
    <dgm:cxn modelId="{9EAD114D-7704-4D4E-8504-648F094DF66C}" type="presParOf" srcId="{A8FCF894-982D-4151-936F-50651672B1CF}" destId="{C1FD99BB-B985-4AEE-951B-3D05DD7816FA}" srcOrd="6" destOrd="0" presId="urn:microsoft.com/office/officeart/2005/8/layout/pList2"/>
    <dgm:cxn modelId="{3B31A817-A765-4062-966F-AFC9CF8D186A}" type="presParOf" srcId="{C1FD99BB-B985-4AEE-951B-3D05DD7816FA}" destId="{583474B0-DCB1-41B9-AFB4-A3626EDC7EDC}" srcOrd="0" destOrd="0" presId="urn:microsoft.com/office/officeart/2005/8/layout/pList2"/>
    <dgm:cxn modelId="{A6CD7D9B-CACB-4B9A-9B62-88430830ED56}" type="presParOf" srcId="{C1FD99BB-B985-4AEE-951B-3D05DD7816FA}" destId="{DF82283A-9877-4E6F-8561-4983827B51E1}" srcOrd="1" destOrd="0" presId="urn:microsoft.com/office/officeart/2005/8/layout/pList2"/>
    <dgm:cxn modelId="{9FD3275D-87AF-4128-ABD7-0633E990A5F5}" type="presParOf" srcId="{C1FD99BB-B985-4AEE-951B-3D05DD7816FA}" destId="{5928458F-76F6-48B1-A882-58707FC4BA3A}" srcOrd="2" destOrd="0" presId="urn:microsoft.com/office/officeart/2005/8/layout/pList2"/>
    <dgm:cxn modelId="{FF957F2E-2848-4A57-BC21-58BF1DC10A8B}" type="presParOf" srcId="{A8FCF894-982D-4151-936F-50651672B1CF}" destId="{CF0246F5-1EA7-4EDE-9569-77CA39598D84}" srcOrd="7" destOrd="0" presId="urn:microsoft.com/office/officeart/2005/8/layout/pList2"/>
    <dgm:cxn modelId="{6E515C32-A4A9-4A59-BAB8-D871F6139ACE}" type="presParOf" srcId="{A8FCF894-982D-4151-936F-50651672B1CF}" destId="{CCD567D1-A849-4043-AB5A-5756A6DCBE73}" srcOrd="8" destOrd="0" presId="urn:microsoft.com/office/officeart/2005/8/layout/pList2"/>
    <dgm:cxn modelId="{810E4BE5-BB55-4BCD-8FB6-188DFEA6D535}" type="presParOf" srcId="{CCD567D1-A849-4043-AB5A-5756A6DCBE73}" destId="{EDFA2D13-F803-488C-874B-4329D78A9A14}" srcOrd="0" destOrd="0" presId="urn:microsoft.com/office/officeart/2005/8/layout/pList2"/>
    <dgm:cxn modelId="{1C537D51-E739-4BEF-BDE8-412A5B94254F}" type="presParOf" srcId="{CCD567D1-A849-4043-AB5A-5756A6DCBE73}" destId="{7F208070-0C5D-4BFE-B61B-A63F84E5E187}" srcOrd="1" destOrd="0" presId="urn:microsoft.com/office/officeart/2005/8/layout/pList2"/>
    <dgm:cxn modelId="{98727034-EBDF-40BC-8C4D-ACE0422A76F1}" type="presParOf" srcId="{CCD567D1-A849-4043-AB5A-5756A6DCBE73}" destId="{C1581E9F-CDEF-45F5-BA54-838154799FC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07EF17-43A0-4F92-ACDC-49AA7EB90321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BF215A-EFFE-42BF-8708-4DC6C3FBE4D1}" type="pres">
      <dgm:prSet presAssocID="{A707EF17-43A0-4F92-ACDC-49AA7EB9032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D4054B2-A2E2-4634-AED9-7EBA6DD12352}" type="presOf" srcId="{A707EF17-43A0-4F92-ACDC-49AA7EB90321}" destId="{D5BF215A-EFFE-42BF-8708-4DC6C3FBE4D1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E90089-3449-43BB-819C-DEB1F74C50C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A2625C-F878-4432-B603-D4F14C7C704D}">
      <dgm:prSet phldrT="[Текст]" custT="1"/>
      <dgm:spPr/>
      <dgm:t>
        <a:bodyPr/>
        <a:lstStyle/>
        <a:p>
          <a:r>
            <a:rPr lang="ru-RU" sz="4400" b="1" i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Балет</a:t>
          </a:r>
          <a:endParaRPr lang="ru-RU" sz="4400" b="1" i="1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D0DF9-DFBC-4CF7-82BA-509617D72A72}" type="parTrans" cxnId="{D549986C-24B6-481A-9A5A-6C3FC001FB5E}">
      <dgm:prSet/>
      <dgm:spPr/>
      <dgm:t>
        <a:bodyPr/>
        <a:lstStyle/>
        <a:p>
          <a:endParaRPr lang="ru-RU"/>
        </a:p>
      </dgm:t>
    </dgm:pt>
    <dgm:pt modelId="{B8800910-23E3-4B7B-9E7B-DF76D619D3ED}" type="sibTrans" cxnId="{D549986C-24B6-481A-9A5A-6C3FC001FB5E}">
      <dgm:prSet/>
      <dgm:spPr/>
      <dgm:t>
        <a:bodyPr/>
        <a:lstStyle/>
        <a:p>
          <a:endParaRPr lang="ru-RU"/>
        </a:p>
      </dgm:t>
    </dgm:pt>
    <dgm:pt modelId="{FB4B3D96-D760-4D58-A9CA-207EE5BA947C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chemeClr val="tx1"/>
              </a:solidFill>
            </a:rPr>
            <a:t>Хореограф</a:t>
          </a:r>
          <a:r>
            <a:rPr lang="en-US" sz="2400" b="1" i="1" dirty="0" err="1" smtClean="0">
              <a:solidFill>
                <a:schemeClr val="tx1"/>
              </a:solidFill>
            </a:rPr>
            <a:t>i</a:t>
          </a:r>
          <a:r>
            <a:rPr lang="ru-RU" sz="2400" b="1" i="1" dirty="0" smtClean="0">
              <a:solidFill>
                <a:schemeClr val="tx1"/>
              </a:solidFill>
            </a:rPr>
            <a:t>я </a:t>
          </a:r>
          <a:endParaRPr lang="ru-RU" sz="2400" b="1" i="1" dirty="0">
            <a:solidFill>
              <a:schemeClr val="tx1"/>
            </a:solidFill>
          </a:endParaRPr>
        </a:p>
      </dgm:t>
    </dgm:pt>
    <dgm:pt modelId="{8B64FBA1-0D6E-4A5A-B9EC-BD52CD6112AA}" type="parTrans" cxnId="{5619180A-295A-4E4A-9FD3-75128B92360E}">
      <dgm:prSet/>
      <dgm:spPr/>
      <dgm:t>
        <a:bodyPr/>
        <a:lstStyle/>
        <a:p>
          <a:endParaRPr lang="ru-RU"/>
        </a:p>
      </dgm:t>
    </dgm:pt>
    <dgm:pt modelId="{28CBE124-C376-4A31-AE1D-B1EC3F775384}" type="sibTrans" cxnId="{5619180A-295A-4E4A-9FD3-75128B92360E}">
      <dgm:prSet/>
      <dgm:spPr/>
      <dgm:t>
        <a:bodyPr/>
        <a:lstStyle/>
        <a:p>
          <a:endParaRPr lang="ru-RU"/>
        </a:p>
      </dgm:t>
    </dgm:pt>
    <dgm:pt modelId="{24AE22EF-3A10-4BB2-AE59-B40C3607AC3E}">
      <dgm:prSet custT="1"/>
      <dgm:spPr/>
      <dgm:t>
        <a:bodyPr/>
        <a:lstStyle/>
        <a:p>
          <a:r>
            <a:rPr lang="ru-RU" sz="2400" b="1" i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Музичне</a:t>
          </a:r>
          <a:r>
            <a:rPr lang="ru-RU" sz="2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мистецтво</a:t>
          </a:r>
          <a:endParaRPr lang="ru-RU" sz="2400" b="1" i="1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5E6755-7F53-4EF8-B2FC-061E8BDA1B0E}" type="parTrans" cxnId="{74A509D1-7E16-4DBC-9013-145D7956784A}">
      <dgm:prSet/>
      <dgm:spPr/>
      <dgm:t>
        <a:bodyPr/>
        <a:lstStyle/>
        <a:p>
          <a:endParaRPr lang="ru-RU"/>
        </a:p>
      </dgm:t>
    </dgm:pt>
    <dgm:pt modelId="{6EEE833F-D6D0-417D-A4B8-D198A468F811}" type="sibTrans" cxnId="{74A509D1-7E16-4DBC-9013-145D7956784A}">
      <dgm:prSet/>
      <dgm:spPr/>
      <dgm:t>
        <a:bodyPr/>
        <a:lstStyle/>
        <a:p>
          <a:endParaRPr lang="ru-RU"/>
        </a:p>
      </dgm:t>
    </dgm:pt>
    <dgm:pt modelId="{6A5F1C93-BB2C-419F-A99A-7854A836CA67}">
      <dgm:prSet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</a:t>
          </a:r>
          <a:r>
            <a:rPr lang="en-US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тературний</a:t>
          </a:r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текст</a:t>
          </a:r>
        </a:p>
      </dgm:t>
    </dgm:pt>
    <dgm:pt modelId="{7B5804C2-FD73-463C-898E-610F933E1F48}" type="parTrans" cxnId="{8B93B8BA-B38F-46BB-A9CF-78715696FC1A}">
      <dgm:prSet/>
      <dgm:spPr/>
      <dgm:t>
        <a:bodyPr/>
        <a:lstStyle/>
        <a:p>
          <a:endParaRPr lang="ru-RU"/>
        </a:p>
      </dgm:t>
    </dgm:pt>
    <dgm:pt modelId="{9055388C-89C2-4D20-84C5-A7CC61FF21C2}" type="sibTrans" cxnId="{8B93B8BA-B38F-46BB-A9CF-78715696FC1A}">
      <dgm:prSet/>
      <dgm:spPr/>
      <dgm:t>
        <a:bodyPr/>
        <a:lstStyle/>
        <a:p>
          <a:endParaRPr lang="ru-RU"/>
        </a:p>
      </dgm:t>
    </dgm:pt>
    <dgm:pt modelId="{861428FE-2EFB-401B-BA34-975F1FF4ADDA}">
      <dgm:prSet/>
      <dgm:spPr/>
      <dgm:t>
        <a:bodyPr/>
        <a:lstStyle/>
        <a:p>
          <a:r>
            <a:rPr lang="ru-RU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Образотворче</a:t>
          </a:r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мистецтво</a:t>
          </a:r>
          <a:endParaRPr lang="ru-RU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41FA4F-189E-4BB5-B138-E98308CABF4B}" type="parTrans" cxnId="{1517146C-678E-4FA5-86D9-14B99A78F1AA}">
      <dgm:prSet/>
      <dgm:spPr/>
      <dgm:t>
        <a:bodyPr/>
        <a:lstStyle/>
        <a:p>
          <a:endParaRPr lang="ru-RU"/>
        </a:p>
      </dgm:t>
    </dgm:pt>
    <dgm:pt modelId="{8A91B0E3-A185-42A7-A054-B2CE91353668}" type="sibTrans" cxnId="{1517146C-678E-4FA5-86D9-14B99A78F1AA}">
      <dgm:prSet/>
      <dgm:spPr/>
      <dgm:t>
        <a:bodyPr/>
        <a:lstStyle/>
        <a:p>
          <a:endParaRPr lang="ru-RU"/>
        </a:p>
      </dgm:t>
    </dgm:pt>
    <dgm:pt modelId="{E906A819-FE27-4309-9903-707A073AF465}" type="pres">
      <dgm:prSet presAssocID="{7FE90089-3449-43BB-819C-DEB1F74C50C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11EBE2-A3CC-47B4-8951-B10393B815F1}" type="pres">
      <dgm:prSet presAssocID="{13A2625C-F878-4432-B603-D4F14C7C704D}" presName="centerShape" presStyleLbl="node0" presStyleIdx="0" presStyleCnt="1" custScaleX="121949" custScaleY="97640"/>
      <dgm:spPr/>
      <dgm:t>
        <a:bodyPr/>
        <a:lstStyle/>
        <a:p>
          <a:endParaRPr lang="ru-RU"/>
        </a:p>
      </dgm:t>
    </dgm:pt>
    <dgm:pt modelId="{68FE55FE-834C-4644-A8E1-8E3F463524E1}" type="pres">
      <dgm:prSet presAssocID="{325E6755-7F53-4EF8-B2FC-061E8BDA1B0E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3A72939A-5C77-40A0-8237-3B693087FB6A}" type="pres">
      <dgm:prSet presAssocID="{24AE22EF-3A10-4BB2-AE59-B40C3607AC3E}" presName="node" presStyleLbl="node1" presStyleIdx="0" presStyleCnt="4" custScaleX="100432" custRadScaleRad="99656" custRadScaleInc="-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F1DDC-167E-4828-A857-75616EB518B3}" type="pres">
      <dgm:prSet presAssocID="{8B64FBA1-0D6E-4A5A-B9EC-BD52CD6112AA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FBC2CACB-1A1F-40C6-AE96-763E87B916D4}" type="pres">
      <dgm:prSet presAssocID="{FB4B3D96-D760-4D58-A9CA-207EE5BA947C}" presName="node" presStyleLbl="node1" presStyleIdx="1" presStyleCnt="4" custScaleX="122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E72B9-FD30-491C-837F-2615080262D7}" type="pres">
      <dgm:prSet presAssocID="{7B5804C2-FD73-463C-898E-610F933E1F48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7BF55E26-B611-42A0-9001-550FFB77C33A}" type="pres">
      <dgm:prSet presAssocID="{6A5F1C93-BB2C-419F-A99A-7854A836CA67}" presName="node" presStyleLbl="node1" presStyleIdx="2" presStyleCnt="4" custScaleX="122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317F8-4DD6-4FF8-BCC3-5B033C71C97F}" type="pres">
      <dgm:prSet presAssocID="{2A41FA4F-189E-4BB5-B138-E98308CABF4B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4272DB15-3013-4AB7-9D18-7548D0E0FD4E}" type="pres">
      <dgm:prSet presAssocID="{861428FE-2EFB-401B-BA34-975F1FF4ADD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9E33F1-89F1-4CAD-B884-A66EFAFB3449}" type="presOf" srcId="{7B5804C2-FD73-463C-898E-610F933E1F48}" destId="{D6AE72B9-FD30-491C-837F-2615080262D7}" srcOrd="0" destOrd="0" presId="urn:microsoft.com/office/officeart/2005/8/layout/radial4"/>
    <dgm:cxn modelId="{D96741AB-D487-473E-92E7-24B79A96402F}" type="presOf" srcId="{325E6755-7F53-4EF8-B2FC-061E8BDA1B0E}" destId="{68FE55FE-834C-4644-A8E1-8E3F463524E1}" srcOrd="0" destOrd="0" presId="urn:microsoft.com/office/officeart/2005/8/layout/radial4"/>
    <dgm:cxn modelId="{0444AF4A-5F87-4AE9-A9D3-39443F532B38}" type="presOf" srcId="{FB4B3D96-D760-4D58-A9CA-207EE5BA947C}" destId="{FBC2CACB-1A1F-40C6-AE96-763E87B916D4}" srcOrd="0" destOrd="0" presId="urn:microsoft.com/office/officeart/2005/8/layout/radial4"/>
    <dgm:cxn modelId="{74A509D1-7E16-4DBC-9013-145D7956784A}" srcId="{13A2625C-F878-4432-B603-D4F14C7C704D}" destId="{24AE22EF-3A10-4BB2-AE59-B40C3607AC3E}" srcOrd="0" destOrd="0" parTransId="{325E6755-7F53-4EF8-B2FC-061E8BDA1B0E}" sibTransId="{6EEE833F-D6D0-417D-A4B8-D198A468F811}"/>
    <dgm:cxn modelId="{AD4C392D-0377-4347-93C9-2EE3728C8249}" type="presOf" srcId="{24AE22EF-3A10-4BB2-AE59-B40C3607AC3E}" destId="{3A72939A-5C77-40A0-8237-3B693087FB6A}" srcOrd="0" destOrd="0" presId="urn:microsoft.com/office/officeart/2005/8/layout/radial4"/>
    <dgm:cxn modelId="{5619180A-295A-4E4A-9FD3-75128B92360E}" srcId="{13A2625C-F878-4432-B603-D4F14C7C704D}" destId="{FB4B3D96-D760-4D58-A9CA-207EE5BA947C}" srcOrd="1" destOrd="0" parTransId="{8B64FBA1-0D6E-4A5A-B9EC-BD52CD6112AA}" sibTransId="{28CBE124-C376-4A31-AE1D-B1EC3F775384}"/>
    <dgm:cxn modelId="{D70FC15B-C6BE-494C-8EA6-69E27D53E164}" type="presOf" srcId="{8B64FBA1-0D6E-4A5A-B9EC-BD52CD6112AA}" destId="{DD3F1DDC-167E-4828-A857-75616EB518B3}" srcOrd="0" destOrd="0" presId="urn:microsoft.com/office/officeart/2005/8/layout/radial4"/>
    <dgm:cxn modelId="{8B93B8BA-B38F-46BB-A9CF-78715696FC1A}" srcId="{13A2625C-F878-4432-B603-D4F14C7C704D}" destId="{6A5F1C93-BB2C-419F-A99A-7854A836CA67}" srcOrd="2" destOrd="0" parTransId="{7B5804C2-FD73-463C-898E-610F933E1F48}" sibTransId="{9055388C-89C2-4D20-84C5-A7CC61FF21C2}"/>
    <dgm:cxn modelId="{D549986C-24B6-481A-9A5A-6C3FC001FB5E}" srcId="{7FE90089-3449-43BB-819C-DEB1F74C50CF}" destId="{13A2625C-F878-4432-B603-D4F14C7C704D}" srcOrd="0" destOrd="0" parTransId="{819D0DF9-DFBC-4CF7-82BA-509617D72A72}" sibTransId="{B8800910-23E3-4B7B-9E7B-DF76D619D3ED}"/>
    <dgm:cxn modelId="{60838EAF-6F1E-48FC-9A68-17460F408559}" type="presOf" srcId="{13A2625C-F878-4432-B603-D4F14C7C704D}" destId="{3711EBE2-A3CC-47B4-8951-B10393B815F1}" srcOrd="0" destOrd="0" presId="urn:microsoft.com/office/officeart/2005/8/layout/radial4"/>
    <dgm:cxn modelId="{65BEF940-F5A8-400F-9BA1-170478BF6558}" type="presOf" srcId="{6A5F1C93-BB2C-419F-A99A-7854A836CA67}" destId="{7BF55E26-B611-42A0-9001-550FFB77C33A}" srcOrd="0" destOrd="0" presId="urn:microsoft.com/office/officeart/2005/8/layout/radial4"/>
    <dgm:cxn modelId="{1517146C-678E-4FA5-86D9-14B99A78F1AA}" srcId="{13A2625C-F878-4432-B603-D4F14C7C704D}" destId="{861428FE-2EFB-401B-BA34-975F1FF4ADDA}" srcOrd="3" destOrd="0" parTransId="{2A41FA4F-189E-4BB5-B138-E98308CABF4B}" sibTransId="{8A91B0E3-A185-42A7-A054-B2CE91353668}"/>
    <dgm:cxn modelId="{955C8330-1BA9-4B20-8222-7649660F5917}" type="presOf" srcId="{2A41FA4F-189E-4BB5-B138-E98308CABF4B}" destId="{FFA317F8-4DD6-4FF8-BCC3-5B033C71C97F}" srcOrd="0" destOrd="0" presId="urn:microsoft.com/office/officeart/2005/8/layout/radial4"/>
    <dgm:cxn modelId="{FB84CF57-5B76-4F89-9E42-64B8A4E5CC32}" type="presOf" srcId="{7FE90089-3449-43BB-819C-DEB1F74C50CF}" destId="{E906A819-FE27-4309-9903-707A073AF465}" srcOrd="0" destOrd="0" presId="urn:microsoft.com/office/officeart/2005/8/layout/radial4"/>
    <dgm:cxn modelId="{02344117-066C-44D9-98E5-E479111B6382}" type="presOf" srcId="{861428FE-2EFB-401B-BA34-975F1FF4ADDA}" destId="{4272DB15-3013-4AB7-9D18-7548D0E0FD4E}" srcOrd="0" destOrd="0" presId="urn:microsoft.com/office/officeart/2005/8/layout/radial4"/>
    <dgm:cxn modelId="{28A7975E-F7A7-4F1A-83BF-FCB5617593D6}" type="presParOf" srcId="{E906A819-FE27-4309-9903-707A073AF465}" destId="{3711EBE2-A3CC-47B4-8951-B10393B815F1}" srcOrd="0" destOrd="0" presId="urn:microsoft.com/office/officeart/2005/8/layout/radial4"/>
    <dgm:cxn modelId="{4EEB7D9A-2423-445E-A7AB-C8A1071F39A3}" type="presParOf" srcId="{E906A819-FE27-4309-9903-707A073AF465}" destId="{68FE55FE-834C-4644-A8E1-8E3F463524E1}" srcOrd="1" destOrd="0" presId="urn:microsoft.com/office/officeart/2005/8/layout/radial4"/>
    <dgm:cxn modelId="{771D959F-9657-4BA7-9F4F-EF339753DB9A}" type="presParOf" srcId="{E906A819-FE27-4309-9903-707A073AF465}" destId="{3A72939A-5C77-40A0-8237-3B693087FB6A}" srcOrd="2" destOrd="0" presId="urn:microsoft.com/office/officeart/2005/8/layout/radial4"/>
    <dgm:cxn modelId="{99793BD3-ED4F-49D1-A6F6-29B01C1232B2}" type="presParOf" srcId="{E906A819-FE27-4309-9903-707A073AF465}" destId="{DD3F1DDC-167E-4828-A857-75616EB518B3}" srcOrd="3" destOrd="0" presId="urn:microsoft.com/office/officeart/2005/8/layout/radial4"/>
    <dgm:cxn modelId="{C7693DFD-937C-4EA4-8839-43F8C2C27AFE}" type="presParOf" srcId="{E906A819-FE27-4309-9903-707A073AF465}" destId="{FBC2CACB-1A1F-40C6-AE96-763E87B916D4}" srcOrd="4" destOrd="0" presId="urn:microsoft.com/office/officeart/2005/8/layout/radial4"/>
    <dgm:cxn modelId="{C9786056-6A37-42AB-951A-02C1D3116947}" type="presParOf" srcId="{E906A819-FE27-4309-9903-707A073AF465}" destId="{D6AE72B9-FD30-491C-837F-2615080262D7}" srcOrd="5" destOrd="0" presId="urn:microsoft.com/office/officeart/2005/8/layout/radial4"/>
    <dgm:cxn modelId="{5F3D0624-C6A5-4329-9985-EF872812BF6C}" type="presParOf" srcId="{E906A819-FE27-4309-9903-707A073AF465}" destId="{7BF55E26-B611-42A0-9001-550FFB77C33A}" srcOrd="6" destOrd="0" presId="urn:microsoft.com/office/officeart/2005/8/layout/radial4"/>
    <dgm:cxn modelId="{2862BCC4-F5E6-4BD3-88DB-6397A957F140}" type="presParOf" srcId="{E906A819-FE27-4309-9903-707A073AF465}" destId="{FFA317F8-4DD6-4FF8-BCC3-5B033C71C97F}" srcOrd="7" destOrd="0" presId="urn:microsoft.com/office/officeart/2005/8/layout/radial4"/>
    <dgm:cxn modelId="{5B5BB307-2148-4375-8433-4F2101157D0D}" type="presParOf" srcId="{E906A819-FE27-4309-9903-707A073AF465}" destId="{4272DB15-3013-4AB7-9D18-7548D0E0FD4E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5C559-0110-4BF3-AD1D-E1B36E60FB6D}">
      <dsp:nvSpPr>
        <dsp:cNvPr id="0" name=""/>
        <dsp:cNvSpPr/>
      </dsp:nvSpPr>
      <dsp:spPr>
        <a:xfrm>
          <a:off x="0" y="0"/>
          <a:ext cx="8568952" cy="219313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55B66-FA96-4F39-B3FC-C53A04CE7E5F}">
      <dsp:nvSpPr>
        <dsp:cNvPr id="0" name=""/>
        <dsp:cNvSpPr/>
      </dsp:nvSpPr>
      <dsp:spPr>
        <a:xfrm>
          <a:off x="72005" y="292513"/>
          <a:ext cx="1375990" cy="16082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13F35-C275-4AE6-9F6E-70AEFE0FB970}">
      <dsp:nvSpPr>
        <dsp:cNvPr id="0" name=""/>
        <dsp:cNvSpPr/>
      </dsp:nvSpPr>
      <dsp:spPr>
        <a:xfrm rot="10800000">
          <a:off x="11370" y="2193131"/>
          <a:ext cx="1525577" cy="268049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Художня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</a:t>
          </a:r>
          <a:r>
            <a:rPr lang="en-US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тература</a:t>
          </a:r>
          <a:endParaRPr lang="ru-RU" sz="16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(л</a:t>
          </a:r>
          <a:r>
            <a:rPr lang="en-US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брето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8287" y="2193131"/>
        <a:ext cx="1431743" cy="2633576"/>
      </dsp:txXfrm>
    </dsp:sp>
    <dsp:sp modelId="{1123D85C-1E1E-4C7E-9FD5-FE6E0EEAA6EC}">
      <dsp:nvSpPr>
        <dsp:cNvPr id="0" name=""/>
        <dsp:cNvSpPr/>
      </dsp:nvSpPr>
      <dsp:spPr>
        <a:xfrm>
          <a:off x="1706588" y="316638"/>
          <a:ext cx="1585035" cy="16082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7FEA3-EE47-4CEB-8730-BB7D89E5F551}">
      <dsp:nvSpPr>
        <dsp:cNvPr id="0" name=""/>
        <dsp:cNvSpPr/>
      </dsp:nvSpPr>
      <dsp:spPr>
        <a:xfrm rot="10800000">
          <a:off x="1732391" y="2188842"/>
          <a:ext cx="1510324" cy="268049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Музика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вокальна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та </a:t>
          </a:r>
          <a:r>
            <a:rPr lang="en-US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нстру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-ментальна)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78839" y="2188842"/>
        <a:ext cx="1417428" cy="2634045"/>
      </dsp:txXfrm>
    </dsp:sp>
    <dsp:sp modelId="{1F83A936-BF00-4E29-8961-9A4A74B84751}">
      <dsp:nvSpPr>
        <dsp:cNvPr id="0" name=""/>
        <dsp:cNvSpPr/>
      </dsp:nvSpPr>
      <dsp:spPr>
        <a:xfrm>
          <a:off x="3558562" y="316638"/>
          <a:ext cx="1496637" cy="16082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02A22-353A-4E1B-A45A-CFFCBEAF3B3D}">
      <dsp:nvSpPr>
        <dsp:cNvPr id="0" name=""/>
        <dsp:cNvSpPr/>
      </dsp:nvSpPr>
      <dsp:spPr>
        <a:xfrm rot="10800000">
          <a:off x="3510265" y="2188842"/>
          <a:ext cx="1523363" cy="268049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Театр (сцен</a:t>
          </a:r>
          <a:r>
            <a:rPr lang="en-US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чна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</a:t>
          </a:r>
          <a:r>
            <a:rPr lang="en-US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я)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557114" y="2188842"/>
        <a:ext cx="1429665" cy="2633644"/>
      </dsp:txXfrm>
    </dsp:sp>
    <dsp:sp modelId="{5928458F-76F6-48B1-A882-58707FC4BA3A}">
      <dsp:nvSpPr>
        <dsp:cNvPr id="0" name=""/>
        <dsp:cNvSpPr/>
      </dsp:nvSpPr>
      <dsp:spPr>
        <a:xfrm>
          <a:off x="5274220" y="316638"/>
          <a:ext cx="1497255" cy="16082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3474B0-DCB1-41B9-AFB4-A3626EDC7EDC}">
      <dsp:nvSpPr>
        <dsp:cNvPr id="0" name=""/>
        <dsp:cNvSpPr/>
      </dsp:nvSpPr>
      <dsp:spPr>
        <a:xfrm rot="10800000">
          <a:off x="5236754" y="2188842"/>
          <a:ext cx="1619327" cy="268049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Образотворче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мистецтво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костюми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,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декорац</a:t>
          </a:r>
          <a:r>
            <a:rPr lang="en-US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ї )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286554" y="2188842"/>
        <a:ext cx="1519727" cy="2630693"/>
      </dsp:txXfrm>
    </dsp:sp>
    <dsp:sp modelId="{C1581E9F-CDEF-45F5-BA54-838154799FC7}">
      <dsp:nvSpPr>
        <dsp:cNvPr id="0" name=""/>
        <dsp:cNvSpPr/>
      </dsp:nvSpPr>
      <dsp:spPr>
        <a:xfrm>
          <a:off x="6992012" y="316638"/>
          <a:ext cx="1554187" cy="16082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A2D13-F803-488C-874B-4329D78A9A14}">
      <dsp:nvSpPr>
        <dsp:cNvPr id="0" name=""/>
        <dsp:cNvSpPr/>
      </dsp:nvSpPr>
      <dsp:spPr>
        <a:xfrm rot="10800000">
          <a:off x="6997593" y="2188842"/>
          <a:ext cx="1510037" cy="268049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Хореограф</a:t>
          </a:r>
          <a:r>
            <a:rPr lang="en-US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 (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танець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044032" y="2188842"/>
        <a:ext cx="1417159" cy="2634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1EBE2-A3CC-47B4-8951-B10393B815F1}">
      <dsp:nvSpPr>
        <dsp:cNvPr id="0" name=""/>
        <dsp:cNvSpPr/>
      </dsp:nvSpPr>
      <dsp:spPr>
        <a:xfrm>
          <a:off x="2829002" y="2935479"/>
          <a:ext cx="2775198" cy="2221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1" kern="1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Балет</a:t>
          </a:r>
          <a:endParaRPr lang="ru-RU" sz="4400" b="1" i="1" kern="12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5420" y="3260883"/>
        <a:ext cx="1962362" cy="1571189"/>
      </dsp:txXfrm>
    </dsp:sp>
    <dsp:sp modelId="{68FE55FE-834C-4644-A8E1-8E3F463524E1}">
      <dsp:nvSpPr>
        <dsp:cNvPr id="0" name=""/>
        <dsp:cNvSpPr/>
      </dsp:nvSpPr>
      <dsp:spPr>
        <a:xfrm rot="11689821">
          <a:off x="1063612" y="3121097"/>
          <a:ext cx="1765629" cy="64857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2939A-5C77-40A0-8237-3B693087FB6A}">
      <dsp:nvSpPr>
        <dsp:cNvPr id="0" name=""/>
        <dsp:cNvSpPr/>
      </dsp:nvSpPr>
      <dsp:spPr>
        <a:xfrm>
          <a:off x="7392" y="2354654"/>
          <a:ext cx="2171258" cy="1729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Музичне</a:t>
          </a:r>
          <a:r>
            <a:rPr lang="ru-RU" sz="2400" b="1" i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мистецтво</a:t>
          </a:r>
          <a:endParaRPr lang="ru-RU" sz="2400" b="1" i="1" kern="1200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048" y="2405310"/>
        <a:ext cx="2069946" cy="1628222"/>
      </dsp:txXfrm>
    </dsp:sp>
    <dsp:sp modelId="{DD3F1DDC-167E-4828-A857-75616EB518B3}">
      <dsp:nvSpPr>
        <dsp:cNvPr id="0" name=""/>
        <dsp:cNvSpPr/>
      </dsp:nvSpPr>
      <dsp:spPr>
        <a:xfrm rot="14700000">
          <a:off x="2275058" y="1680296"/>
          <a:ext cx="1978784" cy="64857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2CACB-1A1F-40C6-AE96-763E87B916D4}">
      <dsp:nvSpPr>
        <dsp:cNvPr id="0" name=""/>
        <dsp:cNvSpPr/>
      </dsp:nvSpPr>
      <dsp:spPr>
        <a:xfrm>
          <a:off x="1521145" y="243123"/>
          <a:ext cx="2650339" cy="1729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</a:rPr>
            <a:t>Хореограф</a:t>
          </a:r>
          <a:r>
            <a:rPr lang="en-US" sz="2400" b="1" i="1" kern="1200" dirty="0" err="1" smtClean="0">
              <a:solidFill>
                <a:schemeClr val="tx1"/>
              </a:solidFill>
            </a:rPr>
            <a:t>i</a:t>
          </a:r>
          <a:r>
            <a:rPr lang="ru-RU" sz="2400" b="1" i="1" kern="1200" dirty="0" smtClean="0">
              <a:solidFill>
                <a:schemeClr val="tx1"/>
              </a:solidFill>
            </a:rPr>
            <a:t>я </a:t>
          </a:r>
          <a:endParaRPr lang="ru-RU" sz="2400" b="1" i="1" kern="1200" dirty="0">
            <a:solidFill>
              <a:schemeClr val="tx1"/>
            </a:solidFill>
          </a:endParaRPr>
        </a:p>
      </dsp:txBody>
      <dsp:txXfrm>
        <a:off x="1571801" y="293779"/>
        <a:ext cx="2549027" cy="1628222"/>
      </dsp:txXfrm>
    </dsp:sp>
    <dsp:sp modelId="{D6AE72B9-FD30-491C-837F-2615080262D7}">
      <dsp:nvSpPr>
        <dsp:cNvPr id="0" name=""/>
        <dsp:cNvSpPr/>
      </dsp:nvSpPr>
      <dsp:spPr>
        <a:xfrm rot="17700000">
          <a:off x="4179359" y="1680296"/>
          <a:ext cx="1978784" cy="64857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55E26-B611-42A0-9001-550FFB77C33A}">
      <dsp:nvSpPr>
        <dsp:cNvPr id="0" name=""/>
        <dsp:cNvSpPr/>
      </dsp:nvSpPr>
      <dsp:spPr>
        <a:xfrm>
          <a:off x="4257404" y="243123"/>
          <a:ext cx="2658965" cy="1729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</a:t>
          </a:r>
          <a:r>
            <a:rPr lang="en-US" sz="2300" b="1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2300" b="1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тературний</a:t>
          </a:r>
          <a:r>
            <a:rPr lang="ru-RU" sz="23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текст</a:t>
          </a:r>
        </a:p>
      </dsp:txBody>
      <dsp:txXfrm>
        <a:off x="4308060" y="293779"/>
        <a:ext cx="2557653" cy="1628222"/>
      </dsp:txXfrm>
    </dsp:sp>
    <dsp:sp modelId="{FFA317F8-4DD6-4FF8-BCC3-5B033C71C97F}">
      <dsp:nvSpPr>
        <dsp:cNvPr id="0" name=""/>
        <dsp:cNvSpPr/>
      </dsp:nvSpPr>
      <dsp:spPr>
        <a:xfrm rot="20700000">
          <a:off x="5602080" y="3112922"/>
          <a:ext cx="1776681" cy="64857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2DB15-3013-4AB7-9D18-7548D0E0FD4E}">
      <dsp:nvSpPr>
        <dsp:cNvPr id="0" name=""/>
        <dsp:cNvSpPr/>
      </dsp:nvSpPr>
      <dsp:spPr>
        <a:xfrm>
          <a:off x="6267533" y="2342522"/>
          <a:ext cx="2161918" cy="1729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Образотворче</a:t>
          </a:r>
          <a:r>
            <a:rPr lang="ru-RU" sz="23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b="1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мистецтво</a:t>
          </a:r>
          <a:endParaRPr lang="ru-RU" sz="23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18189" y="2393178"/>
        <a:ext cx="2060606" cy="1628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05D81-6F3B-4797-8507-8010E4540282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F0D96-B920-44AB-A190-DCEF80991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29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0D96-B920-44AB-A190-DCEF8099135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18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CB768D8-0455-4748-92C1-B6382AE95398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0308397-14AF-4949-B9BA-8C8C6DC7D44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&#1092;&#1110;&#1079;&#1093;&#1074;&#1080;&#1083;&#1080;&#1085;&#1082;&#1072;%20%20'&#1059;&#1082;&#1088;&#1072;&#1111;&#1085;&#1086;,%20&#1084;&#1080;%20&#1090;&#1074;&#1086;&#1103;%20&#1085;&#1072;&#1076;&#1110;&#1103;'.mp4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file:///G:\&#1042;&#1080;&#1076;&#1077;&#1086;%20&#1076;&#1083;&#1103;%20&#1079;&#1072;&#1087;&#1080;&#1089;&#1080;\.&#1048;&#1089;&#1087;&#1072;&#1085;&#1089;&#1082;&#1080;&#1081;%20&#1090;&#1072;&#1085;&#1077;&#1094;..mp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file:///G:\&#1042;&#1080;&#1076;&#1077;&#1086;%20&#1076;&#1083;&#1103;%20&#1079;&#1072;&#1087;&#1080;&#1089;&#1080;\'&#1041;&#1086;&#1081;%20&#1089;%20&#1084;&#1099;&#1096;&#1080;&#1085;&#1099;&#1084;%20&#1082;&#1086;&#1088;&#1086;&#1083;&#1077;&#1084;'%20&#1080;&#1079;%20&#1073;&#1072;&#1083;&#1077;&#1090;&#1072;%20'&#1065;&#1077;&#1083;&#1082;&#1091;&#1085;&#1095;&#1080;&#1082;'.mp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file:///G:\&#1042;&#1080;&#1076;&#1077;&#1086;%20&#1076;&#1083;&#1103;%20&#1079;&#1072;&#1087;&#1080;&#1089;&#1080;\&#1063;&#1072;&#1081;&#1082;&#1086;&#1074;&#1089;&#1082;&#1080;&#1081;.%20&#1041;&#1072;&#1083;&#1077;&#1090;%20&#1065;&#1077;&#1083;&#1082;&#1091;&#1085;&#1095;&#1080;&#1082;.%20&#1042;&#1072;&#1083;&#1100;&#1089;%20&#1089;&#1085;&#1077;&#1078;&#1085;&#1099;&#1093;%20&#1093;&#1083;&#1086;&#1087;&#1100;&#1077;&#1074;%20(online-video-cutter.com)%20(1).mp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file:///G:\&#1042;&#1080;&#1076;&#1077;&#1086;%20&#1076;&#1083;&#1103;%20&#1079;&#1072;&#1087;&#1080;&#1089;&#1080;\&#1042;&#1072;&#1083;&#1100;&#1089;%20&#1094;&#1074;&#1077;&#1090;&#1086;&#1074;%20&#1080;&#1079;%20&#1073;&#1072;&#1083;&#1077;&#1090;&#1072;%20&#1055;%20&#1048;%20%20&#1063;&#1072;&#1081;&#1082;&#1086;&#1074;&#1089;&#1082;&#1086;&#1075;&#1086;%20&#1065;&#1077;&#1083;&#1082;&#1091;&#1085;&#1095;&#1080;&#1082;.mp4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4042" y="5301208"/>
            <a:ext cx="6340104" cy="1656184"/>
          </a:xfrm>
        </p:spPr>
        <p:txBody>
          <a:bodyPr>
            <a:noAutofit/>
          </a:bodyPr>
          <a:lstStyle/>
          <a:p>
            <a:r>
              <a:rPr lang="ru-RU" sz="4800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4800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музичному</a:t>
            </a:r>
            <a:r>
              <a:rPr lang="ru-RU" sz="4800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</a:t>
            </a:r>
            <a:r>
              <a:rPr lang="en-US" sz="4800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800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800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балет</a:t>
            </a:r>
            <a:endParaRPr lang="ru-RU" sz="4800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90" y="12560"/>
            <a:ext cx="6737667" cy="453517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628800"/>
            <a:ext cx="375285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060"/>
            <a:ext cx="3600400" cy="32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359198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89" y="3985832"/>
            <a:ext cx="423703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249333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“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</a:rPr>
              <a:t>Спляча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</a:rPr>
              <a:t>красуня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”                                 “Лебедине озеро”</a:t>
            </a: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“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</a:rPr>
              <a:t>Лускунчик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” 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8396" y="476671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Ф</a:t>
            </a:r>
            <a:r>
              <a:rPr lang="en-US" sz="4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i</a:t>
            </a:r>
            <a:r>
              <a:rPr lang="ru-RU" sz="4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зкультхвилинка</a:t>
            </a:r>
            <a:endParaRPr lang="ru-RU" sz="44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93" y="1325902"/>
            <a:ext cx="6458863" cy="494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7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99340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260648"/>
            <a:ext cx="50405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/>
              <a:t>Ернст Те́одор Амаде́й Го́фман</a:t>
            </a:r>
            <a:endParaRPr lang="ru-RU" sz="2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58772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(1776—1822)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55976" y="2564904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/>
              <a:t> </a:t>
            </a:r>
            <a:r>
              <a:rPr lang="ru-RU" sz="2400" b="1" dirty="0" err="1" smtClean="0"/>
              <a:t>німецький</a:t>
            </a:r>
            <a:r>
              <a:rPr lang="ru-RU" sz="2400" b="1" dirty="0" smtClean="0"/>
              <a:t> </a:t>
            </a:r>
            <a:r>
              <a:rPr lang="ru-RU" sz="2400" b="1" dirty="0" err="1"/>
              <a:t>письменник</a:t>
            </a:r>
            <a:r>
              <a:rPr lang="ru-RU" sz="2400" b="1" dirty="0"/>
              <a:t>, композитор, </a:t>
            </a:r>
            <a:r>
              <a:rPr lang="ru-RU" sz="2400" b="1" dirty="0" smtClean="0"/>
              <a:t>художник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b="1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/>
              <a:t>Автор </a:t>
            </a:r>
            <a:r>
              <a:rPr lang="ru-RU" sz="2400" b="1" dirty="0" err="1" smtClean="0"/>
              <a:t>казки</a:t>
            </a:r>
            <a:r>
              <a:rPr lang="ru-RU" sz="2400" b="1" dirty="0" smtClean="0"/>
              <a:t> </a:t>
            </a:r>
            <a:r>
              <a:rPr lang="en-US" sz="2400" b="1" dirty="0" smtClean="0"/>
              <a:t>“</a:t>
            </a:r>
            <a:r>
              <a:rPr lang="ru-RU" sz="2400" b="1" dirty="0" err="1" smtClean="0"/>
              <a:t>Лускунчик</a:t>
            </a:r>
            <a:r>
              <a:rPr lang="ru-RU" sz="2400" b="1" dirty="0"/>
              <a:t> та </a:t>
            </a:r>
            <a:r>
              <a:rPr lang="ru-RU" sz="2400" b="1" dirty="0" err="1" smtClean="0"/>
              <a:t>мишачий</a:t>
            </a:r>
            <a:r>
              <a:rPr lang="ru-RU" sz="2400" b="1" dirty="0" smtClean="0"/>
              <a:t> </a:t>
            </a:r>
            <a:r>
              <a:rPr lang="ru-RU" sz="2400" b="1" dirty="0"/>
              <a:t>король</a:t>
            </a:r>
            <a:r>
              <a:rPr lang="en-US" sz="2400" b="1" dirty="0" smtClean="0"/>
              <a:t>”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4302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712968" cy="62068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П.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Чайковський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Балет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“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Лускунчик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”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410074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3" y="749481"/>
            <a:ext cx="4320480" cy="277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77468"/>
            <a:ext cx="5166742" cy="328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5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I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спанський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танець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з балету </a:t>
            </a:r>
            <a:r>
              <a:rPr lang="en-US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“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Лускунчик</a:t>
            </a:r>
            <a:r>
              <a:rPr lang="en-US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”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П.</a:t>
            </a:r>
            <a:r>
              <a:rPr lang="en-US" sz="20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I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.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Чайковського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https://www.youtube.com/watch?v=7yn3lYUVwyA</a:t>
            </a:r>
            <a:endParaRPr lang="ru-RU" sz="13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5" y="1700808"/>
            <a:ext cx="747775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1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640960" cy="994122"/>
          </a:xfrm>
        </p:spPr>
        <p:txBody>
          <a:bodyPr>
            <a:normAutofit fontScale="90000"/>
          </a:bodyPr>
          <a:lstStyle/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С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цена 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битви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Лускунчика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 з 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мишами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з балету 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“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Лускунчик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”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П.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I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.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Чайковського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https://www.youtube.com/watch?v=9dMCbN_Fq3E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3497"/>
            <a:ext cx="7467600" cy="458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3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8"/>
            <a:ext cx="8712968" cy="778098"/>
          </a:xfrm>
        </p:spPr>
        <p:txBody>
          <a:bodyPr>
            <a:normAutofit/>
          </a:bodyPr>
          <a:lstStyle/>
          <a:p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“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Вальс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сн</a:t>
            </a:r>
            <a:r>
              <a:rPr lang="en-US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i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гових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пласт</a:t>
            </a:r>
            <a:r>
              <a:rPr lang="en-US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i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вц</a:t>
            </a:r>
            <a:r>
              <a:rPr lang="en-US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i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в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”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з балету 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“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Лускунчик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”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 П.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I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.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Чайковського</a:t>
            </a: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https://www.youtube.com/watch?v=7Y4R8afHwjQ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49694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48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817296" cy="634082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hlinkClick r:id="rId2" action="ppaction://hlinkfile"/>
              </a:rPr>
              <a:t>Вальс </a:t>
            </a:r>
            <a:r>
              <a:rPr lang="ru-RU" sz="2000" b="1" i="1" dirty="0" err="1" smtClean="0">
                <a:hlinkClick r:id="rId2" action="ppaction://hlinkfile"/>
              </a:rPr>
              <a:t>кв</a:t>
            </a:r>
            <a:r>
              <a:rPr lang="en-US" sz="2000" b="1" i="1" dirty="0" err="1" smtClean="0">
                <a:hlinkClick r:id="rId2" action="ppaction://hlinkfile"/>
              </a:rPr>
              <a:t>i</a:t>
            </a:r>
            <a:r>
              <a:rPr lang="ru-RU" sz="2000" b="1" i="1" dirty="0" smtClean="0">
                <a:hlinkClick r:id="rId2" action="ppaction://hlinkfile"/>
              </a:rPr>
              <a:t>т</a:t>
            </a:r>
            <a:r>
              <a:rPr lang="en-US" sz="2000" b="1" i="1" dirty="0" err="1" smtClean="0">
                <a:hlinkClick r:id="rId2" action="ppaction://hlinkfile"/>
              </a:rPr>
              <a:t>i</a:t>
            </a:r>
            <a:r>
              <a:rPr lang="ru-RU" sz="2000" b="1" i="1" dirty="0" smtClean="0">
                <a:hlinkClick r:id="rId2" action="ppaction://hlinkfile"/>
              </a:rPr>
              <a:t>в з балету </a:t>
            </a:r>
            <a:r>
              <a:rPr lang="en-US" sz="2000" b="1" i="1" dirty="0" smtClean="0">
                <a:hlinkClick r:id="rId2" action="ppaction://hlinkfile"/>
              </a:rPr>
              <a:t>“</a:t>
            </a:r>
            <a:r>
              <a:rPr lang="ru-RU" sz="2000" b="1" i="1" dirty="0" err="1" smtClean="0">
                <a:hlinkClick r:id="rId2" action="ppaction://hlinkfile"/>
              </a:rPr>
              <a:t>Лускунчик</a:t>
            </a:r>
            <a:r>
              <a:rPr lang="en-US" sz="2000" b="1" i="1" dirty="0" smtClean="0">
                <a:hlinkClick r:id="rId2" action="ppaction://hlinkfile"/>
              </a:rPr>
              <a:t>”</a:t>
            </a:r>
            <a:r>
              <a:rPr lang="ru-RU" sz="2000" b="1" i="1" dirty="0" smtClean="0">
                <a:hlinkClick r:id="rId2" action="ppaction://hlinkfile"/>
              </a:rPr>
              <a:t> П.</a:t>
            </a:r>
            <a:r>
              <a:rPr lang="en-US" sz="2000" b="1" i="1" dirty="0" smtClean="0">
                <a:hlinkClick r:id="rId2" action="ppaction://hlinkfile"/>
              </a:rPr>
              <a:t>I</a:t>
            </a:r>
            <a:r>
              <a:rPr lang="ru-RU" sz="2000" b="1" i="1" dirty="0" smtClean="0">
                <a:hlinkClick r:id="rId2" action="ppaction://hlinkfile"/>
              </a:rPr>
              <a:t>. </a:t>
            </a:r>
            <a:r>
              <a:rPr lang="ru-RU" sz="2000" b="1" i="1" dirty="0" err="1" smtClean="0">
                <a:hlinkClick r:id="rId2" action="ppaction://hlinkfile"/>
              </a:rPr>
              <a:t>Чайковського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en-US" sz="1800" b="1" i="1" dirty="0"/>
              <a:t>https://www.youtube.com/watch?v=-rgIcTxnCdk</a:t>
            </a:r>
            <a:endParaRPr lang="ru-RU" sz="1800" b="1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36750"/>
            <a:ext cx="74676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2211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вняйте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Вальсу </a:t>
            </a:r>
            <a:r>
              <a:rPr lang="ru-RU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гових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пласт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вц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Вальсу </a:t>
            </a:r>
            <a:r>
              <a:rPr lang="ru-RU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балету 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Лускунчик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176464" cy="32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30" y="3573016"/>
            <a:ext cx="416584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249289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/>
              <a:t>Що</a:t>
            </a:r>
            <a:r>
              <a:rPr lang="ru-RU" sz="2000" b="1" i="1" dirty="0" smtClean="0"/>
              <a:t> </a:t>
            </a:r>
            <a:r>
              <a:rPr lang="ru-RU" sz="2000" b="1" i="1" dirty="0"/>
              <a:t>в них  </a:t>
            </a:r>
            <a:r>
              <a:rPr lang="ru-RU" sz="2000" b="1" i="1" dirty="0" smtClean="0"/>
              <a:t>є спор</a:t>
            </a:r>
            <a:r>
              <a:rPr lang="en-US" sz="2000" b="1" i="1" dirty="0" err="1" smtClean="0"/>
              <a:t>i</a:t>
            </a:r>
            <a:r>
              <a:rPr lang="ru-RU" sz="2000" b="1" i="1" dirty="0" err="1" smtClean="0"/>
              <a:t>днене</a:t>
            </a:r>
            <a:r>
              <a:rPr lang="ru-RU" sz="2000" b="1" i="1" dirty="0" smtClean="0"/>
              <a:t> </a:t>
            </a:r>
            <a:r>
              <a:rPr lang="en-US" sz="2000" b="1" i="1" dirty="0" smtClean="0"/>
              <a:t>?</a:t>
            </a:r>
            <a:endParaRPr lang="ru-RU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566124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Чим вони в</a:t>
            </a:r>
            <a:r>
              <a:rPr lang="en-US" sz="2000" b="1" i="1" dirty="0" err="1" smtClean="0"/>
              <a:t>i</a:t>
            </a:r>
            <a:r>
              <a:rPr lang="ru-RU" sz="2000" b="1" i="1" dirty="0" err="1" smtClean="0"/>
              <a:t>др</a:t>
            </a:r>
            <a:r>
              <a:rPr lang="en-US" sz="2000" b="1" i="1" dirty="0" err="1" smtClean="0"/>
              <a:t>i</a:t>
            </a:r>
            <a:r>
              <a:rPr lang="ru-RU" sz="2000" b="1" i="1" dirty="0" err="1" smtClean="0"/>
              <a:t>зняються</a:t>
            </a:r>
            <a:r>
              <a:rPr lang="en-US" sz="2000" b="1" i="1" dirty="0"/>
              <a:t>?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1809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Йосипович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Злотник</a:t>
            </a:r>
            <a:endParaRPr lang="ru-RU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486317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3968" y="1700808"/>
            <a:ext cx="3960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/>
              <a:t>український</a:t>
            </a:r>
            <a:r>
              <a:rPr lang="ru-RU" sz="2800" b="1" i="1" dirty="0"/>
              <a:t> композитор, </a:t>
            </a:r>
            <a:r>
              <a:rPr lang="ru-RU" sz="2800" b="1" i="1" dirty="0" err="1"/>
              <a:t>народний</a:t>
            </a:r>
            <a:r>
              <a:rPr lang="ru-RU" sz="2800" b="1" i="1" dirty="0"/>
              <a:t> артист </a:t>
            </a:r>
            <a:r>
              <a:rPr lang="ru-RU" sz="2800" b="1" i="1" dirty="0" err="1" smtClean="0"/>
              <a:t>України</a:t>
            </a:r>
            <a:endParaRPr lang="ru-RU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076056" y="4797152"/>
            <a:ext cx="3252814" cy="6463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П</a:t>
            </a:r>
            <a:r>
              <a:rPr lang="en-US" b="1" i="1" dirty="0" err="1" smtClean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</a:rPr>
              <a:t>сня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en-US" b="1" i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Школяр</a:t>
            </a:r>
            <a:r>
              <a:rPr lang="en-US" b="1" i="1" dirty="0" err="1" smtClean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</a:rPr>
              <a:t>школярики</a:t>
            </a:r>
            <a:r>
              <a:rPr lang="en-US" b="1" i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4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00340895"/>
              </p:ext>
            </p:extLst>
          </p:nvPr>
        </p:nvGraphicFramePr>
        <p:xfrm>
          <a:off x="179512" y="1600200"/>
          <a:ext cx="8568952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347865" y="332656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</a:t>
            </a:r>
            <a:endParaRPr lang="ru-RU" sz="6000" b="1" i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</a:t>
            </a:r>
            <a:r>
              <a:rPr lang="en-US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дведення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en-US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дсумк</a:t>
            </a:r>
            <a:r>
              <a:rPr lang="en-US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491064" cy="4873752"/>
          </a:xfrm>
        </p:spPr>
        <p:txBody>
          <a:bodyPr/>
          <a:lstStyle/>
          <a:p>
            <a:r>
              <a:rPr lang="ru-RU" dirty="0" smtClean="0"/>
              <a:t>З </a:t>
            </a:r>
            <a:r>
              <a:rPr lang="ru-RU" dirty="0" err="1" smtClean="0"/>
              <a:t>яким</a:t>
            </a:r>
            <a:r>
              <a:rPr lang="ru-RU" dirty="0" smtClean="0"/>
              <a:t> жанром ми </a:t>
            </a:r>
            <a:r>
              <a:rPr lang="ru-RU" dirty="0" err="1" smtClean="0"/>
              <a:t>познайомились</a:t>
            </a:r>
            <a:r>
              <a:rPr lang="ru-RU" dirty="0" smtClean="0"/>
              <a:t>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уроці</a:t>
            </a:r>
            <a:r>
              <a:rPr lang="ru-RU" dirty="0"/>
              <a:t>?</a:t>
            </a:r>
          </a:p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/>
              <a:t>сп</a:t>
            </a:r>
            <a:r>
              <a:rPr lang="en-US" dirty="0" err="1"/>
              <a:t>i</a:t>
            </a:r>
            <a:r>
              <a:rPr lang="ru-RU" dirty="0" err="1"/>
              <a:t>льного</a:t>
            </a:r>
            <a:r>
              <a:rPr lang="ru-RU" dirty="0"/>
              <a:t> м</a:t>
            </a:r>
            <a:r>
              <a:rPr lang="en-US" dirty="0" err="1"/>
              <a:t>i</a:t>
            </a:r>
            <a:r>
              <a:rPr lang="ru-RU" dirty="0"/>
              <a:t>ж оперою та балетом, в </a:t>
            </a:r>
            <a:r>
              <a:rPr lang="ru-RU" dirty="0" err="1"/>
              <a:t>чому</a:t>
            </a:r>
            <a:r>
              <a:rPr lang="ru-RU" dirty="0"/>
              <a:t> в</a:t>
            </a:r>
            <a:r>
              <a:rPr lang="en-US" dirty="0" err="1"/>
              <a:t>i</a:t>
            </a:r>
            <a:r>
              <a:rPr lang="ru-RU" dirty="0" err="1"/>
              <a:t>дм</a:t>
            </a:r>
            <a:r>
              <a:rPr lang="en-US" dirty="0" err="1"/>
              <a:t>i</a:t>
            </a:r>
            <a:r>
              <a:rPr lang="ru-RU" dirty="0" err="1"/>
              <a:t>нн</a:t>
            </a:r>
            <a:r>
              <a:rPr lang="en-US" dirty="0" err="1"/>
              <a:t>i</a:t>
            </a:r>
            <a:r>
              <a:rPr lang="ru-RU" dirty="0" err="1"/>
              <a:t>сть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жанр</a:t>
            </a:r>
            <a:r>
              <a:rPr lang="en-US" dirty="0" err="1"/>
              <a:t>i</a:t>
            </a:r>
            <a:r>
              <a:rPr lang="ru-RU" dirty="0"/>
              <a:t>в?</a:t>
            </a:r>
          </a:p>
          <a:p>
            <a:r>
              <a:rPr lang="ru-RU" dirty="0" smtClean="0"/>
              <a:t>Як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музичн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твори звучали на </a:t>
            </a:r>
            <a:r>
              <a:rPr lang="ru-RU" dirty="0" err="1"/>
              <a:t>сьогодн</a:t>
            </a:r>
            <a:r>
              <a:rPr lang="en-US" dirty="0" err="1"/>
              <a:t>i</a:t>
            </a:r>
            <a:r>
              <a:rPr lang="ru-RU" dirty="0" err="1"/>
              <a:t>шньому</a:t>
            </a:r>
            <a:r>
              <a:rPr lang="ru-RU" dirty="0"/>
              <a:t> </a:t>
            </a:r>
            <a:r>
              <a:rPr lang="ru-RU" dirty="0" err="1"/>
              <a:t>уроц</a:t>
            </a:r>
            <a:r>
              <a:rPr lang="en-US" dirty="0" err="1"/>
              <a:t>i</a:t>
            </a:r>
            <a:r>
              <a:rPr lang="en-US" dirty="0"/>
              <a:t> , </a:t>
            </a:r>
            <a:r>
              <a:rPr lang="ru-RU" dirty="0" err="1"/>
              <a:t>хто</a:t>
            </a:r>
            <a:r>
              <a:rPr lang="ru-RU" dirty="0"/>
              <a:t> є авторами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твор</a:t>
            </a:r>
            <a:r>
              <a:rPr lang="en-US" dirty="0" err="1"/>
              <a:t>i</a:t>
            </a:r>
            <a:r>
              <a:rPr lang="ru-RU" dirty="0"/>
              <a:t>в</a:t>
            </a:r>
            <a:r>
              <a:rPr lang="ru-RU" dirty="0" smtClean="0"/>
              <a:t>?</a:t>
            </a:r>
          </a:p>
          <a:p>
            <a:r>
              <a:rPr lang="uk-UA" dirty="0" smtClean="0"/>
              <a:t>Які враження ви отримали на </a:t>
            </a:r>
            <a:r>
              <a:rPr lang="uk-UA" dirty="0" err="1" smtClean="0"/>
              <a:t>уроці</a:t>
            </a:r>
            <a:r>
              <a:rPr lang="uk-UA" dirty="0" smtClean="0"/>
              <a:t>?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36912"/>
            <a:ext cx="2403544" cy="403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6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8"/>
            <a:ext cx="9646299" cy="6848872"/>
          </a:xfrm>
        </p:spPr>
      </p:pic>
      <p:sp>
        <p:nvSpPr>
          <p:cNvPr id="7" name="Прямоугольник 6"/>
          <p:cNvSpPr/>
          <p:nvPr/>
        </p:nvSpPr>
        <p:spPr>
          <a:xfrm>
            <a:off x="1331640" y="404664"/>
            <a:ext cx="82089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chemeClr val="bg1">
                    <a:lumMod val="8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Всього</a:t>
            </a:r>
            <a:r>
              <a:rPr lang="ru-RU" sz="5400" b="1" cap="none" spc="0" dirty="0" smtClean="0">
                <a:ln w="11430"/>
                <a:solidFill>
                  <a:schemeClr val="bg1">
                    <a:lumMod val="8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solidFill>
                  <a:schemeClr val="bg1">
                    <a:lumMod val="8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найкращого</a:t>
            </a:r>
            <a:endParaRPr lang="ru-RU" sz="5400" b="1" cap="none" spc="0" dirty="0">
              <a:ln w="11430"/>
              <a:solidFill>
                <a:schemeClr val="bg1">
                  <a:lumMod val="8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80728"/>
            <a:ext cx="33337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2880320" cy="1008112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Балет</a:t>
            </a:r>
            <a:endParaRPr lang="ru-RU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508104" y="2276872"/>
            <a:ext cx="3145532" cy="26642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вщина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ранцузьке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"ballet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balletto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683568" y="1600200"/>
            <a:ext cx="3431232" cy="4572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12776"/>
            <a:ext cx="518457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8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161112" cy="49006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Балет у Франц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657600" cy="2655221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931" y="764704"/>
            <a:ext cx="3240360" cy="352674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78239"/>
            <a:ext cx="2578644" cy="388843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1839" y="6398911"/>
            <a:ext cx="2578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Балерина з в</a:t>
            </a:r>
            <a:r>
              <a:rPr lang="en-US" sz="2000" dirty="0" err="1" smtClean="0">
                <a:solidFill>
                  <a:schemeClr val="bg1"/>
                </a:solidFill>
              </a:rPr>
              <a:t>i</a:t>
            </a:r>
            <a:r>
              <a:rPr lang="ru-RU" sz="2000" dirty="0" smtClean="0">
                <a:solidFill>
                  <a:schemeClr val="bg1"/>
                </a:solidFill>
              </a:rPr>
              <a:t>ялом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6148" y="43558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Танцювальний</a:t>
            </a:r>
            <a:r>
              <a:rPr lang="ru-RU" dirty="0" smtClean="0"/>
              <a:t> </a:t>
            </a:r>
            <a:r>
              <a:rPr lang="ru-RU" dirty="0" err="1" smtClean="0"/>
              <a:t>клас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36043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Балетний</a:t>
            </a:r>
            <a:r>
              <a:rPr lang="ru-RU" dirty="0" smtClean="0"/>
              <a:t> </a:t>
            </a:r>
            <a:r>
              <a:rPr lang="ru-RU" dirty="0" err="1" smtClean="0"/>
              <a:t>клас</a:t>
            </a:r>
            <a:r>
              <a:rPr lang="ru-RU" dirty="0" smtClean="0"/>
              <a:t> </a:t>
            </a:r>
            <a:r>
              <a:rPr lang="ru-RU" sz="1400" dirty="0" smtClean="0"/>
              <a:t>1872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923928" y="1412776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Едґар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Деґа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60648"/>
            <a:ext cx="3147120" cy="114300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36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Пуанти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918782" cy="68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82" y="2873287"/>
            <a:ext cx="5429085" cy="35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1556792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балетні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туфлі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балерина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танцює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спираючись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кінчики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пальців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ніг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5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7200800" cy="4608512"/>
          </a:xfrm>
        </p:spPr>
      </p:pic>
    </p:spTree>
    <p:extLst>
      <p:ext uri="{BB962C8B-B14F-4D97-AF65-F5344CB8AC3E}">
        <p14:creationId xmlns:p14="http://schemas.microsoft.com/office/powerpoint/2010/main" val="296839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336704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</a:t>
            </a:r>
            <a:r>
              <a:rPr lang="ru-RU" sz="49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Балет </a:t>
            </a:r>
            <a:endParaRPr lang="ru-RU" sz="49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" y="1069212"/>
            <a:ext cx="3726348" cy="268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13868"/>
            <a:ext cx="4032448" cy="263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44" y="3861048"/>
            <a:ext cx="2710717" cy="271071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Стрелка вниз 18"/>
          <p:cNvSpPr/>
          <p:nvPr/>
        </p:nvSpPr>
        <p:spPr>
          <a:xfrm rot="4621665">
            <a:off x="2549813" y="168788"/>
            <a:ext cx="363350" cy="1311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6859998">
            <a:off x="6050684" y="271721"/>
            <a:ext cx="337124" cy="12366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4139952" y="839944"/>
            <a:ext cx="360040" cy="2805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79512" y="389060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Класичний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танець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63195" y="3890609"/>
            <a:ext cx="3071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Характерний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танець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35896" y="6456626"/>
            <a:ext cx="1583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Пантом</a:t>
            </a:r>
            <a:r>
              <a:rPr lang="en-US" sz="20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6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49235811"/>
              </p:ext>
            </p:extLst>
          </p:nvPr>
        </p:nvGraphicFramePr>
        <p:xfrm>
          <a:off x="539552" y="260648"/>
          <a:ext cx="8280920" cy="6256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86916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808970739"/>
              </p:ext>
            </p:extLst>
          </p:nvPr>
        </p:nvGraphicFramePr>
        <p:xfrm>
          <a:off x="175915" y="188640"/>
          <a:ext cx="8428533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78954"/>
            <a:ext cx="3024336" cy="181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3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Петро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лл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Чайковський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0" y="2636912"/>
            <a:ext cx="3528392" cy="3535288"/>
          </a:xfrm>
        </p:spPr>
        <p:txBody>
          <a:bodyPr/>
          <a:lstStyle/>
          <a:p>
            <a:r>
              <a:rPr lang="ru-RU" b="1" i="1" dirty="0" smtClean="0">
                <a:solidFill>
                  <a:srgbClr val="1B0603"/>
                </a:solidFill>
              </a:rPr>
              <a:t>Рос</a:t>
            </a:r>
            <a:r>
              <a:rPr lang="en-US" b="1" i="1" dirty="0" err="1" smtClean="0">
                <a:solidFill>
                  <a:srgbClr val="1B0603"/>
                </a:solidFill>
              </a:rPr>
              <a:t>i</a:t>
            </a:r>
            <a:r>
              <a:rPr lang="ru-RU" b="1" i="1" dirty="0" err="1" smtClean="0">
                <a:solidFill>
                  <a:srgbClr val="1B0603"/>
                </a:solidFill>
              </a:rPr>
              <a:t>йський</a:t>
            </a:r>
            <a:r>
              <a:rPr lang="ru-RU" b="1" i="1" dirty="0" smtClean="0">
                <a:solidFill>
                  <a:srgbClr val="1B0603"/>
                </a:solidFill>
              </a:rPr>
              <a:t> композитор</a:t>
            </a:r>
          </a:p>
          <a:p>
            <a:r>
              <a:rPr lang="ru-RU" b="1" i="1" dirty="0">
                <a:solidFill>
                  <a:srgbClr val="1B0603"/>
                </a:solidFill>
              </a:rPr>
              <a:t> автор </a:t>
            </a:r>
            <a:r>
              <a:rPr lang="ru-RU" b="1" i="1" dirty="0" err="1">
                <a:solidFill>
                  <a:srgbClr val="1B0603"/>
                </a:solidFill>
              </a:rPr>
              <a:t>балетів</a:t>
            </a:r>
            <a:r>
              <a:rPr lang="ru-RU" b="1" i="1" dirty="0">
                <a:solidFill>
                  <a:srgbClr val="1B0603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1B0603"/>
                </a:solidFill>
              </a:rPr>
              <a:t>  “</a:t>
            </a:r>
            <a:r>
              <a:rPr lang="ru-RU" b="1" i="1" dirty="0">
                <a:solidFill>
                  <a:srgbClr val="1B0603"/>
                </a:solidFill>
              </a:rPr>
              <a:t>Лебедине озеро”, 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1B0603"/>
                </a:solidFill>
              </a:rPr>
              <a:t>  “</a:t>
            </a:r>
            <a:r>
              <a:rPr lang="ru-RU" b="1" i="1" dirty="0" err="1" smtClean="0">
                <a:solidFill>
                  <a:srgbClr val="1B0603"/>
                </a:solidFill>
              </a:rPr>
              <a:t>Спляча</a:t>
            </a:r>
            <a:r>
              <a:rPr lang="ru-RU" b="1" i="1" dirty="0" smtClean="0">
                <a:solidFill>
                  <a:srgbClr val="1B0603"/>
                </a:solidFill>
              </a:rPr>
              <a:t> </a:t>
            </a:r>
            <a:r>
              <a:rPr lang="ru-RU" b="1" i="1" dirty="0" err="1" smtClean="0">
                <a:solidFill>
                  <a:srgbClr val="1B0603"/>
                </a:solidFill>
              </a:rPr>
              <a:t>красуня</a:t>
            </a:r>
            <a:r>
              <a:rPr lang="ru-RU" b="1" i="1" dirty="0">
                <a:solidFill>
                  <a:srgbClr val="1B0603"/>
                </a:solidFill>
              </a:rPr>
              <a:t>”, 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1B0603"/>
                </a:solidFill>
              </a:rPr>
              <a:t>   “</a:t>
            </a:r>
            <a:r>
              <a:rPr lang="ru-RU" b="1" i="1" dirty="0" err="1">
                <a:solidFill>
                  <a:srgbClr val="1B0603"/>
                </a:solidFill>
              </a:rPr>
              <a:t>Лускунчик</a:t>
            </a:r>
            <a:r>
              <a:rPr lang="ru-RU" b="1" i="1" dirty="0">
                <a:solidFill>
                  <a:srgbClr val="1B0603"/>
                </a:solidFill>
              </a:rPr>
              <a:t>”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700698"/>
            <a:ext cx="3796181" cy="453661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630932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(1840-1893)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742"/>
            <a:ext cx="222624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816</TotalTime>
  <Words>400</Words>
  <Application>Microsoft Office PowerPoint</Application>
  <PresentationFormat>Экран (4:3)</PresentationFormat>
  <Paragraphs>62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Эркер</vt:lpstr>
      <vt:lpstr>Презентация PowerPoint</vt:lpstr>
      <vt:lpstr>Презентация PowerPoint</vt:lpstr>
      <vt:lpstr>Балет</vt:lpstr>
      <vt:lpstr>Балет у Францiї  </vt:lpstr>
      <vt:lpstr>                                            Пуанти-</vt:lpstr>
      <vt:lpstr>Презентация PowerPoint</vt:lpstr>
      <vt:lpstr>                           Балет </vt:lpstr>
      <vt:lpstr>Презентация PowerPoint</vt:lpstr>
      <vt:lpstr>              Петро Iллiч Чайковський </vt:lpstr>
      <vt:lpstr>Презентация PowerPoint</vt:lpstr>
      <vt:lpstr>Презентация PowerPoint</vt:lpstr>
      <vt:lpstr>Презентация PowerPoint</vt:lpstr>
      <vt:lpstr>П. I. Чайковський   Балет “Лускунчик”</vt:lpstr>
      <vt:lpstr>Iспанський танець з балету “Лускунчик” П.I.Чайковського https://www.youtube.com/watch?v=7yn3lYUVwyA</vt:lpstr>
      <vt:lpstr>Сцена битви Лускунчика  з мишами з балету “Лускунчик” П.I.Чайковського https://www.youtube.com/watch?v=9dMCbN_Fq3E</vt:lpstr>
      <vt:lpstr>“Вальс снiгових пластiвцiв” з балету “Лускунчик” П.I. Чайковського https://www.youtube.com/watch?v=7Y4R8afHwjQ</vt:lpstr>
      <vt:lpstr>Вальс квiтiв з балету “Лускунчик” П.I. Чайковського https://www.youtube.com/watch?v=-rgIcTxnCdk</vt:lpstr>
      <vt:lpstr>Порiвняйте характер “Вальсу снiгових пластiвцiв” та “Вальсу квiтiв” з балету “Лускунчик”</vt:lpstr>
      <vt:lpstr>Олександр Йосипович Злотник</vt:lpstr>
      <vt:lpstr>        Пiдведення пiдсумкiв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53</cp:revision>
  <dcterms:created xsi:type="dcterms:W3CDTF">2014-04-15T07:59:58Z</dcterms:created>
  <dcterms:modified xsi:type="dcterms:W3CDTF">2016-12-02T11:34:10Z</dcterms:modified>
</cp:coreProperties>
</file>