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9" r:id="rId4"/>
    <p:sldId id="258" r:id="rId5"/>
    <p:sldId id="260" r:id="rId6"/>
    <p:sldId id="267" r:id="rId7"/>
    <p:sldId id="277" r:id="rId8"/>
    <p:sldId id="269" r:id="rId9"/>
    <p:sldId id="257" r:id="rId10"/>
    <p:sldId id="262" r:id="rId11"/>
    <p:sldId id="266" r:id="rId12"/>
    <p:sldId id="270" r:id="rId13"/>
    <p:sldId id="272" r:id="rId14"/>
    <p:sldId id="261" r:id="rId15"/>
    <p:sldId id="264" r:id="rId16"/>
    <p:sldId id="265" r:id="rId17"/>
    <p:sldId id="263" r:id="rId18"/>
    <p:sldId id="273" r:id="rId19"/>
    <p:sldId id="271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69" autoAdjust="0"/>
    <p:restoredTop sz="99290" autoAdjust="0"/>
  </p:normalViewPr>
  <p:slideViewPr>
    <p:cSldViewPr>
      <p:cViewPr>
        <p:scale>
          <a:sx n="70" d="100"/>
          <a:sy n="70" d="100"/>
        </p:scale>
        <p:origin x="-8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DF89-1B38-4071-9E78-1225FAED88BD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1AD2-732D-4DCD-8B36-4624A8063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71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heel spokes="1"/>
      </p:transition>
    </mc:Choice>
    <mc:Fallback xmlns="">
      <p:transition spd="slow" advClick="0" advTm="2000">
        <p:wheel spokes="1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DF89-1B38-4071-9E78-1225FAED88BD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1AD2-732D-4DCD-8B36-4624A8063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9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heel spokes="1"/>
      </p:transition>
    </mc:Choice>
    <mc:Fallback xmlns="">
      <p:transition spd="slow" advClick="0" advTm="2000">
        <p:wheel spokes="1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DF89-1B38-4071-9E78-1225FAED88BD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1AD2-732D-4DCD-8B36-4624A8063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3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heel spokes="1"/>
      </p:transition>
    </mc:Choice>
    <mc:Fallback xmlns="">
      <p:transition spd="slow" advClick="0" advTm="2000">
        <p:wheel spokes="1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DF89-1B38-4071-9E78-1225FAED88BD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1AD2-732D-4DCD-8B36-4624A8063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19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heel spokes="1"/>
      </p:transition>
    </mc:Choice>
    <mc:Fallback xmlns="">
      <p:transition spd="slow" advClick="0" advTm="2000">
        <p:wheel spokes="1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DF89-1B38-4071-9E78-1225FAED88BD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1AD2-732D-4DCD-8B36-4624A8063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71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heel spokes="1"/>
      </p:transition>
    </mc:Choice>
    <mc:Fallback xmlns="">
      <p:transition spd="slow" advClick="0" advTm="2000">
        <p:wheel spokes="1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DF89-1B38-4071-9E78-1225FAED88BD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1AD2-732D-4DCD-8B36-4624A8063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34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heel spokes="1"/>
      </p:transition>
    </mc:Choice>
    <mc:Fallback xmlns="">
      <p:transition spd="slow" advClick="0" advTm="2000">
        <p:wheel spokes="1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DF89-1B38-4071-9E78-1225FAED88BD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1AD2-732D-4DCD-8B36-4624A8063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44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heel spokes="1"/>
      </p:transition>
    </mc:Choice>
    <mc:Fallback xmlns="">
      <p:transition spd="slow" advClick="0" advTm="2000">
        <p:wheel spokes="1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DF89-1B38-4071-9E78-1225FAED88BD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1AD2-732D-4DCD-8B36-4624A8063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6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heel spokes="1"/>
      </p:transition>
    </mc:Choice>
    <mc:Fallback xmlns="">
      <p:transition spd="slow" advClick="0" advTm="2000">
        <p:wheel spokes="1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DF89-1B38-4071-9E78-1225FAED88BD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1AD2-732D-4DCD-8B36-4624A8063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64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heel spokes="1"/>
      </p:transition>
    </mc:Choice>
    <mc:Fallback xmlns="">
      <p:transition spd="slow" advClick="0" advTm="2000">
        <p:wheel spokes="1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DF89-1B38-4071-9E78-1225FAED88BD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1AD2-732D-4DCD-8B36-4624A8063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90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heel spokes="1"/>
      </p:transition>
    </mc:Choice>
    <mc:Fallback xmlns="">
      <p:transition spd="slow" advClick="0" advTm="2000">
        <p:wheel spokes="1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0DF89-1B38-4071-9E78-1225FAED88BD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B1AD2-732D-4DCD-8B36-4624A8063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36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heel spokes="1"/>
      </p:transition>
    </mc:Choice>
    <mc:Fallback xmlns="">
      <p:transition spd="slow" advClick="0" advTm="2000">
        <p:wheel spokes="1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0DF89-1B38-4071-9E78-1225FAED88BD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B1AD2-732D-4DCD-8B36-4624A8063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32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heel spokes="1"/>
      </p:transition>
    </mc:Choice>
    <mc:Fallback xmlns="">
      <p:transition spd="slow" advClick="0" advTm="2000">
        <p:wheel spokes="1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80528" y="1700808"/>
            <a:ext cx="8640960" cy="3024336"/>
          </a:xfrm>
        </p:spPr>
        <p:txBody>
          <a:bodyPr>
            <a:noAutofit/>
          </a:bodyPr>
          <a:lstStyle/>
          <a:p>
            <a:r>
              <a:rPr lang="uk-UA" sz="1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okat Modern" pitchFamily="2" charset="0"/>
              </a:rPr>
              <a:t>Історія   пожежної </a:t>
            </a:r>
            <a:br>
              <a:rPr lang="uk-UA" sz="1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okat Modern" pitchFamily="2" charset="0"/>
              </a:rPr>
            </a:br>
            <a:r>
              <a:rPr lang="uk-UA" sz="1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okat Modern" pitchFamily="2" charset="0"/>
              </a:rPr>
              <a:t>охорони</a:t>
            </a:r>
            <a:endParaRPr lang="ru-RU" sz="1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vokat Modern" pitchFamily="2" charset="0"/>
            </a:endParaRPr>
          </a:p>
        </p:txBody>
      </p:sp>
      <p:pic>
        <p:nvPicPr>
          <p:cNvPr id="8" name="Neizvesten-Pozharniki-Dan-prikaz-emu-na-zapad---minus(muzofon.com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4604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20767" y="4005064"/>
            <a:ext cx="609600" cy="6096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209" y="3385113"/>
            <a:ext cx="2458336" cy="347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212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Click="0" advTm="2000">
        <p:wheel spokes="1"/>
      </p:transition>
    </mc:Choice>
    <mc:Fallback>
      <p:transition spd="slow" advClick="0" advTm="2000">
        <p:wheel spokes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69"/>
          <a:stretch/>
        </p:blipFill>
        <p:spPr>
          <a:xfrm>
            <a:off x="23526" y="188640"/>
            <a:ext cx="9025432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04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1000">
        <p:wipe/>
      </p:transition>
    </mc:Choice>
    <mc:Fallback xmlns="">
      <p:transition spd="slow" advClick="0" advTm="1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7" r="5523"/>
          <a:stretch/>
        </p:blipFill>
        <p:spPr>
          <a:xfrm>
            <a:off x="26196" y="116632"/>
            <a:ext cx="8965386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08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1000">
        <p14:switch dir="r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4129"/>
            <a:ext cx="9144000" cy="706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75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split orient="vert"/>
      </p:transition>
    </mc:Choice>
    <mc:Fallback xmlns="">
      <p:transition spd="slow" advClick="0" advTm="1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93275"/>
            <a:ext cx="8971791" cy="526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90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Click="0" advTm="1000">
        <p:push dir="u"/>
      </p:transition>
    </mc:Choice>
    <mc:Fallback xmlns="">
      <p:transition spd="slow" advClick="0" advTm="1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88640"/>
            <a:ext cx="873697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9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0" t="4776" r="15522"/>
          <a:stretch/>
        </p:blipFill>
        <p:spPr>
          <a:xfrm>
            <a:off x="0" y="-16210"/>
            <a:ext cx="9143999" cy="687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56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">
        <p:circle/>
      </p:transition>
    </mc:Choice>
    <mc:Fallback xmlns="">
      <p:transition spd="slow" advClick="0" advTm="1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5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circle/>
      </p:transition>
    </mc:Choice>
    <mc:Fallback xmlns="">
      <p:transition spd="slow" advClick="0" advTm="1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" r="2360" b="2246"/>
          <a:stretch/>
        </p:blipFill>
        <p:spPr>
          <a:xfrm>
            <a:off x="48178" y="44624"/>
            <a:ext cx="9060326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89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000">
        <p:checker/>
      </p:transition>
    </mc:Choice>
    <mc:Fallback xmlns="">
      <p:transition spd="slow" advClick="0" advTm="1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5" t="3121" r="-511" b="10924"/>
          <a:stretch/>
        </p:blipFill>
        <p:spPr>
          <a:xfrm rot="21332976">
            <a:off x="-42489" y="271162"/>
            <a:ext cx="5088437" cy="36013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7" t="7843" r="8306"/>
          <a:stretch/>
        </p:blipFill>
        <p:spPr>
          <a:xfrm rot="192708">
            <a:off x="3584282" y="2633284"/>
            <a:ext cx="5458192" cy="37771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4137806"/>
      </p:ext>
    </p:extLst>
  </p:cSld>
  <p:clrMapOvr>
    <a:masterClrMapping/>
  </p:clrMapOvr>
  <p:transition spd="slow" advClick="0" advTm="1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1655344"/>
            <a:ext cx="8136905" cy="48973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4078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cover/>
      </p:transition>
    </mc:Choice>
    <mc:Fallback xmlns="">
      <p:transition spd="slow" advClick="0" advTm="2000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 t="10033" r="5416"/>
          <a:stretch/>
        </p:blipFill>
        <p:spPr>
          <a:xfrm>
            <a:off x="222760" y="548680"/>
            <a:ext cx="6828754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2D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816">
            <a:off x="4794243" y="3906973"/>
            <a:ext cx="4117440" cy="2738098"/>
          </a:xfrm>
          <a:prstGeom prst="rect">
            <a:avLst/>
          </a:prstGeom>
          <a:ln w="1270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94768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Click="0" advTm="0">
        <p:wheel spokes="1"/>
      </p:transition>
    </mc:Choice>
    <mc:Fallback>
      <p:transition spd="slow" advClick="0" advTm="0">
        <p:wheel spokes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0" r="15872"/>
          <a:stretch/>
        </p:blipFill>
        <p:spPr>
          <a:xfrm>
            <a:off x="6266145" y="3933056"/>
            <a:ext cx="2877855" cy="2722980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23930" y="4149080"/>
            <a:ext cx="5144037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Leningradka Kursiv" pitchFamily="2" charset="0"/>
                <a:cs typeface="Courier New" pitchFamily="49" charset="0"/>
              </a:rPr>
              <a:t>29 </a:t>
            </a:r>
            <a:r>
              <a:rPr kumimoji="0" lang="ru-RU" sz="66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Leningradka Kursiv" pitchFamily="2" charset="0"/>
                <a:cs typeface="Courier New" pitchFamily="49" charset="0"/>
              </a:rPr>
              <a:t>січня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Leningradka Kursiv" pitchFamily="2" charset="0"/>
                <a:cs typeface="Arial" pitchFamily="34" charset="0"/>
              </a:rPr>
              <a:t>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27584" y="1123000"/>
            <a:ext cx="7704856" cy="221599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melia_DG" pitchFamily="2" charset="0"/>
                <a:cs typeface="Courier New" pitchFamily="49" charset="0"/>
              </a:rPr>
              <a:t>День   </a:t>
            </a:r>
            <a:r>
              <a:rPr kumimoji="0" lang="ru-RU" sz="7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melia_DG" pitchFamily="2" charset="0"/>
                <a:cs typeface="Courier New" pitchFamily="49" charset="0"/>
              </a:rPr>
              <a:t>працівників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melia_DG" pitchFamily="2" charset="0"/>
                <a:cs typeface="Courier New" pitchFamily="4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melia_DG" pitchFamily="2" charset="0"/>
                <a:cs typeface="Courier New" pitchFamily="49" charset="0"/>
              </a:rPr>
              <a:t>пожежної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melia_DG" pitchFamily="2" charset="0"/>
                <a:cs typeface="Courier New" pitchFamily="49" charset="0"/>
              </a:rPr>
              <a:t>   </a:t>
            </a:r>
            <a:r>
              <a:rPr kumimoji="0" lang="ru-RU" sz="7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melia_DG" pitchFamily="2" charset="0"/>
                <a:cs typeface="Courier New" pitchFamily="49" charset="0"/>
              </a:rPr>
              <a:t>охорони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melia_DG" pitchFamily="2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475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wheel spokes="1"/>
      </p:transition>
    </mc:Choice>
    <mc:Fallback xmlns="">
      <p:transition spd="slow" advClick="0" advTm="2000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689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98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1000">
        <p:blinds dir="vert"/>
      </p:transition>
    </mc:Choice>
    <mc:Fallback xmlns="">
      <p:transition spd="slow" advClick="0" advTm="1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"/>
          <a:stretch/>
        </p:blipFill>
        <p:spPr>
          <a:xfrm>
            <a:off x="139085" y="211416"/>
            <a:ext cx="8964487" cy="628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56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1000">
        <p:split orient="vert"/>
      </p:transition>
    </mc:Choice>
    <mc:Fallback xmlns="">
      <p:transition spd="slow" advClick="0" advTm="1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60"/>
          <a:stretch/>
        </p:blipFill>
        <p:spPr>
          <a:xfrm>
            <a:off x="107504" y="332656"/>
            <a:ext cx="8908202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43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0">
        <p:checker/>
      </p:transition>
    </mc:Choice>
    <mc:Fallback>
      <p:transition spd="slow" advClick="0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8" b="2450"/>
          <a:stretch/>
        </p:blipFill>
        <p:spPr>
          <a:xfrm>
            <a:off x="107504" y="0"/>
            <a:ext cx="8966373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48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1000">
        <p:pull/>
      </p:transition>
    </mc:Choice>
    <mc:Fallback xmlns="">
      <p:transition spd="slow" advClick="0" advTm="1000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1" y="836712"/>
            <a:ext cx="9144000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296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Click="0" advTm="2000">
        <p:split orient="vert"/>
      </p:transition>
    </mc:Choice>
    <mc:Fallback>
      <p:transition spd="slow" advClick="0" advTm="2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33"/>
          <a:stretch/>
        </p:blipFill>
        <p:spPr>
          <a:xfrm>
            <a:off x="0" y="102870"/>
            <a:ext cx="9144000" cy="6350466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2218227" y="4077072"/>
            <a:ext cx="1152128" cy="236797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572000" y="4502416"/>
            <a:ext cx="2736304" cy="176834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шлем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03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>
        <p:push dir="u"/>
      </p:transition>
    </mc:Choice>
    <mc:Fallback xmlns="">
      <p:transition spd="slow" advClick="0" advTm="1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6" r="6168" b="6914"/>
          <a:stretch/>
        </p:blipFill>
        <p:spPr>
          <a:xfrm>
            <a:off x="52521" y="159558"/>
            <a:ext cx="9091479" cy="633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16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1000">
        <p:blinds dir="vert"/>
      </p:transition>
    </mc:Choice>
    <mc:Fallback xmlns="">
      <p:transition spd="slow" advClick="0" advTm="1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9</Words>
  <Application>Microsoft Office PowerPoint</Application>
  <PresentationFormat>Экран (4:3)</PresentationFormat>
  <Paragraphs>5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Історія   пожежної  охорони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Инна</cp:lastModifiedBy>
  <cp:revision>24</cp:revision>
  <dcterms:created xsi:type="dcterms:W3CDTF">2016-02-06T17:16:37Z</dcterms:created>
  <dcterms:modified xsi:type="dcterms:W3CDTF">2016-02-06T20:15:24Z</dcterms:modified>
</cp:coreProperties>
</file>