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6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E558-BD45-40BC-B9AE-0AE9C8573D6A}" type="datetimeFigureOut">
              <a:rPr lang="ru-RU" smtClean="0"/>
              <a:t>01.02.2012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A991C-97CD-4F04-9227-D63630FDCC8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8458200" cy="4608511"/>
          </a:xfrm>
        </p:spPr>
        <p:txBody>
          <a:bodyPr>
            <a:normAutofit/>
          </a:bodyPr>
          <a:lstStyle/>
          <a:p>
            <a:pPr algn="l"/>
            <a:r>
              <a:rPr lang="uk-UA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br>
              <a:rPr lang="uk-UA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 Коцюбинський.</a:t>
            </a:r>
            <a:b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Короткий     огляд життя і творчості письменника. Повість </a:t>
            </a:r>
            <a:r>
              <a:rPr lang="uk-UA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uk-UA" sz="4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“Дорогою</a:t>
            </a:r>
            <a:r>
              <a:rPr lang="uk-UA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ціною”</a:t>
            </a:r>
            <a:endParaRPr lang="ru-RU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201" t="861" r="22280"/>
          <a:stretch>
            <a:fillRect/>
          </a:stretch>
        </p:blipFill>
        <p:spPr bwMode="auto">
          <a:xfrm>
            <a:off x="6876256" y="260648"/>
            <a:ext cx="2016224" cy="203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81128"/>
            <a:ext cx="8229600" cy="201622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Чернігові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зустрів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Віру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Устимівну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Дейшу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закохався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вона стала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дружиною —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вірним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другом та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помічником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З друж"/>
          <p:cNvPicPr>
            <a:picLocks noChangeAspect="1" noChangeArrowheads="1"/>
          </p:cNvPicPr>
          <p:nvPr/>
        </p:nvPicPr>
        <p:blipFill>
          <a:blip r:embed="rId3" cstate="print"/>
          <a:srcRect l="3030" t="3029" r="3030" b="3029"/>
          <a:stretch>
            <a:fillRect/>
          </a:stretch>
        </p:blipFill>
        <p:spPr bwMode="auto">
          <a:xfrm>
            <a:off x="3635896" y="476672"/>
            <a:ext cx="4680520" cy="38046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/>
          <a:lstStyle/>
          <a:p>
            <a:endParaRPr lang="ru-RU" dirty="0" smtClean="0"/>
          </a:p>
          <a:p>
            <a:pPr algn="ctr">
              <a:buNone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Чернігові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виросли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Юрій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Оксана,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Ірина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Роман.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836712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906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824536" cy="39119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980728"/>
            <a:ext cx="4932040" cy="496855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Щотижня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письменника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збиралась</a:t>
            </a: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літературна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молодь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898 письм cop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75" b="1190"/>
          <a:stretch>
            <a:fillRect/>
          </a:stretch>
        </p:blipFill>
        <p:spPr bwMode="auto">
          <a:xfrm>
            <a:off x="467544" y="188640"/>
            <a:ext cx="3512142" cy="4619386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4941168"/>
            <a:ext cx="43924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Коцюбинський серед чернігівських літераторів — співробітників земства</a:t>
            </a:r>
          </a:p>
          <a:p>
            <a:pPr algn="ctr">
              <a:spcBef>
                <a:spcPct val="50000"/>
              </a:spcBef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Чернігів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1898 р.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617840" cy="489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77072"/>
            <a:ext cx="8507288" cy="259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   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Навесні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1913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Михайла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		</a:t>
            </a: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Михайловича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Коцюбинського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стало.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Поховали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Болдиній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Чернігові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улюбленому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щоденних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прогулянок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48680"/>
            <a:ext cx="5322168" cy="355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21088"/>
            <a:ext cx="5987008" cy="2232248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Творча спадщина Михайла Коцюбинського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351" r="13731"/>
          <a:stretch>
            <a:fillRect/>
          </a:stretch>
        </p:blipFill>
        <p:spPr bwMode="auto">
          <a:xfrm>
            <a:off x="323528" y="188640"/>
            <a:ext cx="2376264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60648"/>
            <a:ext cx="2329653" cy="36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620688"/>
            <a:ext cx="2137442" cy="33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73016"/>
            <a:ext cx="2123728" cy="262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 l="3780" r="9281"/>
          <a:stretch>
            <a:fillRect/>
          </a:stretch>
        </p:blipFill>
        <p:spPr bwMode="auto">
          <a:xfrm>
            <a:off x="4572000" y="1268760"/>
            <a:ext cx="2088232" cy="282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25144"/>
            <a:ext cx="8229600" cy="1800200"/>
          </a:xfrm>
        </p:spPr>
        <p:txBody>
          <a:bodyPr>
            <a:normAutofit/>
          </a:bodyPr>
          <a:lstStyle/>
          <a:p>
            <a:r>
              <a:rPr lang="uk-UA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“Дорогою</a:t>
            </a:r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ціною”</a:t>
            </a:r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повість чи оповідання?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65" t="8697" r="15637" b="1959"/>
          <a:stretch>
            <a:fillRect/>
          </a:stretch>
        </p:blipFill>
        <p:spPr bwMode="auto">
          <a:xfrm>
            <a:off x="755576" y="332656"/>
            <a:ext cx="2520280" cy="393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774" y="188640"/>
            <a:ext cx="376563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230840"/>
            <a:ext cx="2624744" cy="362716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sz="4200" b="1" i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Повість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значний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розміром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епічно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прозовий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сприймається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осмислюється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оцінюється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відображається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якоїсь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 тому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ставляться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розв’язуються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особистісного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плану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sz="3800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повісті</a:t>
            </a:r>
            <a:r>
              <a:rPr lang="ru-RU" sz="3800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Насиченість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подіями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кількох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провідних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тем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сюжетних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ліній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Характери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заторкнуті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значні</a:t>
            </a:r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історично-часові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межі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Охоплення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великого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відрізку</a:t>
            </a:r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героя 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324528" cy="66693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Оповідання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невеликий за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розміром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епічно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прозовий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змальовано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епізодів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кількох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оповідання</a:t>
            </a:r>
            <a:endParaRPr lang="ru-RU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Однолінійність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чітка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побудова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сюжету.</a:t>
            </a: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показані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сформованому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Сюжет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заснований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певному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епізоді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невеликої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персонажів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777aa807de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1268760"/>
            <a:ext cx="1939282" cy="219623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926" y="3501008"/>
            <a:ext cx="447507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76672"/>
            <a:ext cx="468866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5256584" cy="645333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Мене не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тримай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все-одно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відлечу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Дурману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напилася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досхочу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А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шукай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крил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ніжних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дивись,не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зламай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Мета: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-- ознайомити з життєвим і творчим шляхом М.Коцюбинського;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-- розпочати роботу над змістом повісті </a:t>
            </a:r>
            <a:r>
              <a:rPr lang="uk-UA" dirty="0" err="1" smtClean="0">
                <a:solidFill>
                  <a:schemeClr val="bg1"/>
                </a:solidFill>
              </a:rPr>
              <a:t>“Дорогою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ціною”</a:t>
            </a:r>
            <a:r>
              <a:rPr lang="uk-UA" dirty="0" smtClean="0">
                <a:solidFill>
                  <a:schemeClr val="bg1"/>
                </a:solidFill>
              </a:rPr>
              <a:t> та особливостями жанру твору;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-- розвивати навички роботи з текстом, вміння робити власні висновки;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-- виховувати інтерес до вивчення творчості  письменника та історичного минулого України.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97152"/>
            <a:ext cx="8229600" cy="1872208"/>
          </a:xfrm>
        </p:spPr>
        <p:txBody>
          <a:bodyPr>
            <a:normAutofit/>
          </a:bodyPr>
          <a:lstStyle/>
          <a:p>
            <a:pPr algn="l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Михайло Михайлович Коцюбинський</a:t>
            </a:r>
            <a:b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(17.09.1864 – 25.04.1913)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4320480" cy="442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800200"/>
          </a:xfrm>
        </p:spPr>
        <p:txBody>
          <a:bodyPr>
            <a:normAutofit/>
          </a:bodyPr>
          <a:lstStyle/>
          <a:p>
            <a:pPr algn="l"/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Рідна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садиба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Коцюбинського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Вінниці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музей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родина мешкала    			у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містечко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Бар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8233"/>
          <a:stretch>
            <a:fillRect/>
          </a:stretch>
        </p:blipFill>
        <p:spPr bwMode="auto">
          <a:xfrm>
            <a:off x="323528" y="260648"/>
            <a:ext cx="4032447" cy="375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9288"/>
          <a:stretch>
            <a:fillRect/>
          </a:stretch>
        </p:blipFill>
        <p:spPr bwMode="auto">
          <a:xfrm>
            <a:off x="4427984" y="188640"/>
            <a:ext cx="4536504" cy="420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132856"/>
            <a:ext cx="3806552" cy="28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61048"/>
            <a:ext cx="5194920" cy="2736304"/>
          </a:xfrm>
        </p:spPr>
        <p:txBody>
          <a:bodyPr>
            <a:normAutofit fontScale="90000"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Навчання у духовному училищі принесло захоплення творами  </a:t>
            </a:r>
            <a:b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 Шевченка, Марка Вовчка 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32656"/>
            <a:ext cx="2828726" cy="358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r="239" b="41180"/>
          <a:stretch>
            <a:fillRect/>
          </a:stretch>
        </p:blipFill>
        <p:spPr bwMode="auto">
          <a:xfrm>
            <a:off x="5767133" y="3501008"/>
            <a:ext cx="337686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88640"/>
            <a:ext cx="28384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229600" cy="144016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1880 Михайло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Коцюбинський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поїхав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Кам'янця-Подільського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81128"/>
            <a:ext cx="8229600" cy="165618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1891-го,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склавши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іспит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екстерном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Вінницькому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реальному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училищі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народного учителя,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репетитором.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736304" cy="331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6672"/>
            <a:ext cx="5925616" cy="380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Подільський період життя Михайла Коцюбинського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695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00808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132856"/>
            <a:ext cx="28670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37112"/>
            <a:ext cx="8229600" cy="1800200"/>
          </a:xfrm>
        </p:spPr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Поїздка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Львова 1890р. Тут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М.Коцюбинський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знайомиться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І.Франком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529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836712"/>
            <a:ext cx="5053533" cy="326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412776"/>
            <a:ext cx="2121024" cy="302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243</Words>
  <Application>Microsoft Office PowerPoint</Application>
  <PresentationFormat>Экран (4:3)</PresentationFormat>
  <Paragraphs>35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Тема:  Михайло Коцюбинський.    Короткий     огляд життя і творчості письменника. Повість                           “Дорогою ціною”</vt:lpstr>
      <vt:lpstr>Мета:</vt:lpstr>
      <vt:lpstr>    Михайло Михайлович Коцюбинський                (17.09.1864 – 25.04.1913)</vt:lpstr>
      <vt:lpstr>Рідна садиба Коцюбинського у Вінниці, нині музей письменника. Згодом родина мешкала       у містечко Бар</vt:lpstr>
      <vt:lpstr>Навчання у духовному училищі принесло захоплення творами   Т. Шевченка, Марка Вовчка </vt:lpstr>
      <vt:lpstr>У 1880 Михайло Коцюбинський поїхав до Кам'янця-Подільського</vt:lpstr>
      <vt:lpstr>1891-го, склавши іспит екстерном при Вінницькому реальному училищі на народного учителя, працює репетитором.</vt:lpstr>
      <vt:lpstr>Подільський період життя Михайла Коцюбинського</vt:lpstr>
      <vt:lpstr>Поїздка до Львова 1890р. Тут М.Коцюбинський знайомиться з І.Франком</vt:lpstr>
      <vt:lpstr>В Чернігові зустрів Віру Устимівну Дейшу, закохався, і вона стала його дружиною — вірним другом та помічником. </vt:lpstr>
      <vt:lpstr>Слайд 11</vt:lpstr>
      <vt:lpstr> Щотижня у будинку письменника збиралась літературна молодь міста. </vt:lpstr>
      <vt:lpstr>                                Навесні 1913 Михайла                       Михайловича Коцюбинського не стало. Поховали письменника на Болдиній горі у Чернігові, улюбленому місці його щоденних прогулянок.</vt:lpstr>
      <vt:lpstr>Творча спадщина Михайла Коцюбинського</vt:lpstr>
      <vt:lpstr>“Дорогою ціною” – повість чи оповідання?</vt:lpstr>
      <vt:lpstr>Слайд 16</vt:lpstr>
      <vt:lpstr>Слайд 17</vt:lpstr>
      <vt:lpstr>Мене не тримай –   все-одно відлечу. Дурману напилася    вже досхочу.      А ти на землі своє    щастя шукай, Та крил своїх   ніжних,                 дивись,не зламай.</vt:lpstr>
      <vt:lpstr>Слайд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Михайло Коцюбинський. Короткий огляд життя і творчості письменника. Повість  “Дорогою ціною”</dc:title>
  <dc:creator>пользователь</dc:creator>
  <cp:lastModifiedBy>пользователь</cp:lastModifiedBy>
  <cp:revision>28</cp:revision>
  <dcterms:created xsi:type="dcterms:W3CDTF">2012-02-01T14:28:43Z</dcterms:created>
  <dcterms:modified xsi:type="dcterms:W3CDTF">2012-02-01T19:05:03Z</dcterms:modified>
</cp:coreProperties>
</file>