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34588" autoAdjust="0"/>
  </p:normalViewPr>
  <p:slideViewPr>
    <p:cSldViewPr>
      <p:cViewPr>
        <p:scale>
          <a:sx n="33" d="100"/>
          <a:sy n="33" d="100"/>
        </p:scale>
        <p:origin x="-2436" y="-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4FB8F-3916-41A9-9A84-8922568991CE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1EFE1-93F5-440B-9238-BF52D994E2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1EFE1-93F5-440B-9238-BF52D994E24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Фотографии\DSC_93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480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105400" y="381000"/>
            <a:ext cx="36576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Капітанчук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Олена Василівна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Закінчила Балтське педучилище у 1998 р. і отримала д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иплом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молодшого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спец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ал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ста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за спеціальністю «Початкове навчання» і здобула кваліфікацію вчителя початкових класів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Закінчила у 2002р. Південноукраїнський державний педагогічний університет ім. К.Д.Ушинського і отримала повну вищу освіту за  спеціальністю «</a:t>
            </a:r>
            <a:r>
              <a:rPr kumimoji="0" lang="uk-UA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Укр.мова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і література» та здобула кваліфікацію вчителя укр. мови і літератури та зарубіжної літератури</a:t>
            </a:r>
            <a:endParaRPr kumimoji="0" lang="uk-UA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Фоты на свято букваря\1 (63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3999" cy="365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" name="Picture 1" descr="C:\Users\Sony\Desktop\IMG_20161020_204130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76600"/>
            <a:ext cx="91440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PresentationFormat>Экран (4:3)</PresentationFormat>
  <Paragraphs>4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Windows User</cp:lastModifiedBy>
  <cp:revision>1</cp:revision>
  <dcterms:created xsi:type="dcterms:W3CDTF">2016-10-20T17:04:31Z</dcterms:created>
  <dcterms:modified xsi:type="dcterms:W3CDTF">2016-10-20T17:57:08Z</dcterms:modified>
</cp:coreProperties>
</file>