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2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6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0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8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7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9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6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5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1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3E89-7D8C-45AD-9970-D460491A68A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1D517-9237-47A5-A53C-0D740BB4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Проект: Культура поведінки в рідному місті.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http://28.media.tumblr.com/tumblr_l946zp29LK1qdochyo6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5" y="2643982"/>
            <a:ext cx="4403546" cy="3302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err="1"/>
              <a:t>Любіть</a:t>
            </a:r>
            <a:r>
              <a:rPr lang="ru-RU" b="1" i="1" dirty="0"/>
              <a:t> себе та </a:t>
            </a:r>
            <a:r>
              <a:rPr lang="ru-RU" b="1" i="1" dirty="0" err="1"/>
              <a:t>інших</a:t>
            </a:r>
            <a:r>
              <a:rPr lang="ru-RU" b="1" i="1" dirty="0"/>
              <a:t> </a:t>
            </a:r>
            <a:r>
              <a:rPr lang="ru-RU" b="1" i="1" dirty="0" err="1"/>
              <a:t>поважайте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Своє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 й </a:t>
            </a:r>
            <a:r>
              <a:rPr lang="ru-RU" b="1" i="1" dirty="0" err="1"/>
              <a:t>здоров’я</a:t>
            </a:r>
            <a:r>
              <a:rPr lang="ru-RU" b="1" i="1" dirty="0"/>
              <a:t> </a:t>
            </a:r>
            <a:r>
              <a:rPr lang="ru-RU" b="1" i="1" dirty="0" err="1"/>
              <a:t>бережіть</a:t>
            </a:r>
            <a:r>
              <a:rPr lang="ru-RU" b="1" i="1" dirty="0"/>
              <a:t>,</a:t>
            </a:r>
            <a:br>
              <a:rPr lang="ru-RU" b="1" i="1" dirty="0"/>
            </a:br>
            <a:r>
              <a:rPr lang="ru-RU" b="1" i="1" dirty="0"/>
              <a:t>І </a:t>
            </a:r>
            <a:r>
              <a:rPr lang="ru-RU" b="1" i="1" dirty="0" err="1"/>
              <a:t>правильну</a:t>
            </a:r>
            <a:r>
              <a:rPr lang="ru-RU" b="1" i="1" dirty="0"/>
              <a:t> дорогу обирайте,</a:t>
            </a:r>
            <a:br>
              <a:rPr lang="ru-RU" b="1" i="1" dirty="0"/>
            </a:br>
            <a:r>
              <a:rPr lang="ru-RU" b="1" i="1" dirty="0" err="1"/>
              <a:t>Якщо</a:t>
            </a:r>
            <a:r>
              <a:rPr lang="ru-RU" b="1" i="1" dirty="0"/>
              <a:t> достойно </a:t>
            </a:r>
            <a:r>
              <a:rPr lang="ru-RU" b="1" i="1" dirty="0" err="1"/>
              <a:t>ви</a:t>
            </a:r>
            <a:r>
              <a:rPr lang="ru-RU" b="1" i="1" dirty="0"/>
              <a:t> </a:t>
            </a:r>
            <a:r>
              <a:rPr lang="ru-RU" b="1" i="1" dirty="0" err="1"/>
              <a:t>бажаєте</a:t>
            </a:r>
            <a:r>
              <a:rPr lang="ru-RU" b="1" i="1" dirty="0"/>
              <a:t> прожить!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5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1501" y="357865"/>
            <a:ext cx="9144000" cy="1470935"/>
          </a:xfrm>
        </p:spPr>
        <p:txBody>
          <a:bodyPr>
            <a:normAutofit/>
          </a:bodyPr>
          <a:lstStyle/>
          <a:p>
            <a:r>
              <a:rPr lang="uk-UA" sz="3200" b="1" dirty="0"/>
              <a:t>Мета:</a:t>
            </a:r>
            <a:r>
              <a:rPr lang="uk-UA" sz="3200" dirty="0"/>
              <a:t> формування у дітей свідомого розуміння правил поведінки у громадських місцях.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170" name="Picture 2" descr="http://cdn.kinombo.com/films/images/c/1/2/f/1561730-600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76" y="3348507"/>
            <a:ext cx="4679324" cy="350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577" y="1678899"/>
            <a:ext cx="10897849" cy="4946754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/>
              <a:t>Задачі</a:t>
            </a:r>
            <a:r>
              <a:rPr lang="uk-UA" sz="2800" dirty="0"/>
              <a:t>:</a:t>
            </a:r>
            <a:r>
              <a:rPr lang="uk-UA" sz="2000" dirty="0"/>
              <a:t>- поглиблювати знання про правила поведінки;</a:t>
            </a:r>
            <a:endParaRPr lang="ru-RU" sz="2000" dirty="0"/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самосвідомість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; 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навички</a:t>
            </a:r>
            <a:r>
              <a:rPr lang="ru-RU" sz="2000" dirty="0"/>
              <a:t>: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людей, </a:t>
            </a:r>
            <a:r>
              <a:rPr lang="ru-RU" sz="2000" dirty="0" err="1"/>
              <a:t>самоповагу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виховувати</a:t>
            </a:r>
            <a:r>
              <a:rPr lang="ru-RU" sz="2000" dirty="0"/>
              <a:t> </a:t>
            </a:r>
            <a:r>
              <a:rPr lang="ru-RU" sz="2000" dirty="0" err="1"/>
              <a:t>повагу</a:t>
            </a:r>
            <a:r>
              <a:rPr lang="ru-RU" sz="2000" dirty="0"/>
              <a:t> до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дорослих</a:t>
            </a:r>
            <a:r>
              <a:rPr lang="ru-RU" sz="2000" dirty="0"/>
              <a:t>, </a:t>
            </a:r>
            <a:r>
              <a:rPr lang="ru-RU" sz="2000" dirty="0" err="1"/>
              <a:t>бережливе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, </a:t>
            </a:r>
            <a:r>
              <a:rPr lang="ru-RU" sz="2000" dirty="0" err="1"/>
              <a:t>елементи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; 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поглиблювати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про правила </a:t>
            </a:r>
            <a:r>
              <a:rPr lang="ru-RU" sz="2000" dirty="0" err="1"/>
              <a:t>безпечної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; </a:t>
            </a:r>
          </a:p>
          <a:p>
            <a:pPr algn="just"/>
            <a:r>
              <a:rPr lang="uk-UA" sz="2000" dirty="0"/>
              <a:t>- </a:t>
            </a:r>
            <a:r>
              <a:rPr lang="ru-RU" sz="2000" dirty="0"/>
              <a:t> </a:t>
            </a:r>
            <a:r>
              <a:rPr lang="ru-RU" sz="2000" dirty="0" err="1"/>
              <a:t>збагачувати</a:t>
            </a:r>
            <a:r>
              <a:rPr lang="ru-RU" sz="2000" dirty="0"/>
              <a:t> </a:t>
            </a:r>
            <a:r>
              <a:rPr lang="ru-RU" sz="2000" dirty="0" err="1"/>
              <a:t>взаємини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спільними</a:t>
            </a:r>
            <a:r>
              <a:rPr lang="ru-RU" sz="2000" dirty="0"/>
              <a:t> справами, </a:t>
            </a:r>
            <a:r>
              <a:rPr lang="ru-RU" sz="2000" dirty="0" err="1"/>
              <a:t>взаємною</a:t>
            </a:r>
            <a:r>
              <a:rPr lang="ru-RU" sz="2000" dirty="0"/>
              <a:t> </a:t>
            </a:r>
            <a:r>
              <a:rPr lang="ru-RU" sz="2000" dirty="0" err="1"/>
              <a:t>відповідальністю</a:t>
            </a:r>
            <a:r>
              <a:rPr lang="ru-RU" sz="2000" dirty="0"/>
              <a:t> й </a:t>
            </a:r>
            <a:r>
              <a:rPr lang="ru-RU" sz="2000" dirty="0" err="1"/>
              <a:t>уважністю</a:t>
            </a:r>
            <a:r>
              <a:rPr lang="ru-RU" sz="2000" dirty="0"/>
              <a:t> до </a:t>
            </a:r>
            <a:r>
              <a:rPr lang="ru-RU" sz="2000" dirty="0" err="1"/>
              <a:t>інтересів</a:t>
            </a:r>
            <a:r>
              <a:rPr lang="ru-RU" sz="2000" dirty="0"/>
              <a:t> кожного. </a:t>
            </a:r>
            <a:r>
              <a:rPr lang="ru-RU" sz="2000" dirty="0" err="1"/>
              <a:t>Вчити</a:t>
            </a:r>
            <a:r>
              <a:rPr lang="ru-RU" sz="2000" dirty="0"/>
              <a:t> бути </a:t>
            </a:r>
            <a:r>
              <a:rPr lang="ru-RU" sz="2000" dirty="0" err="1"/>
              <a:t>відвертими</a:t>
            </a:r>
            <a:r>
              <a:rPr lang="ru-RU" sz="2000" dirty="0"/>
              <a:t>, </a:t>
            </a:r>
            <a:r>
              <a:rPr lang="ru-RU" sz="2000" dirty="0" err="1"/>
              <a:t>доброзичливими</a:t>
            </a:r>
            <a:r>
              <a:rPr lang="ru-RU" sz="2000" dirty="0"/>
              <a:t>, </a:t>
            </a:r>
            <a:r>
              <a:rPr lang="ru-RU" sz="2000" dirty="0" err="1"/>
              <a:t>щирими</a:t>
            </a:r>
            <a:r>
              <a:rPr lang="ru-RU" sz="2000" dirty="0"/>
              <a:t>, </a:t>
            </a:r>
            <a:r>
              <a:rPr lang="ru-RU" sz="2000" dirty="0" err="1"/>
              <a:t>добросовісно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доручення</a:t>
            </a:r>
            <a:r>
              <a:rPr lang="ru-RU" sz="2000" dirty="0"/>
              <a:t>, </a:t>
            </a:r>
            <a:r>
              <a:rPr lang="ru-RU" sz="2000" dirty="0" err="1"/>
              <a:t>допомагати</a:t>
            </a:r>
            <a:r>
              <a:rPr lang="ru-RU" sz="2000" dirty="0"/>
              <a:t> </a:t>
            </a:r>
            <a:r>
              <a:rPr lang="ru-RU" sz="2000" dirty="0" err="1"/>
              <a:t>дорослим</a:t>
            </a:r>
            <a:r>
              <a:rPr lang="ru-RU" sz="2000" dirty="0"/>
              <a:t>, </a:t>
            </a:r>
            <a:r>
              <a:rPr lang="ru-RU" sz="2000" dirty="0" err="1"/>
              <a:t>піклуватися</a:t>
            </a:r>
            <a:r>
              <a:rPr lang="ru-RU" sz="2000" dirty="0"/>
              <a:t> про </a:t>
            </a:r>
            <a:r>
              <a:rPr lang="ru-RU" sz="2000" dirty="0" err="1"/>
              <a:t>малюків</a:t>
            </a:r>
            <a:r>
              <a:rPr lang="ru-RU" sz="2000" dirty="0"/>
              <a:t>. </a:t>
            </a:r>
          </a:p>
          <a:p>
            <a:pPr algn="just"/>
            <a:r>
              <a:rPr lang="uk-UA" sz="2000" dirty="0"/>
              <a:t>- у</a:t>
            </a:r>
            <a:r>
              <a:rPr lang="ru-RU" sz="2000" dirty="0" err="1"/>
              <a:t>чити</a:t>
            </a:r>
            <a:r>
              <a:rPr lang="ru-RU" sz="2000" dirty="0"/>
              <a:t> </a:t>
            </a:r>
            <a:r>
              <a:rPr lang="ru-RU" sz="2000" dirty="0" err="1"/>
              <a:t>хлопчиків</a:t>
            </a:r>
            <a:r>
              <a:rPr lang="ru-RU" sz="2000" dirty="0"/>
              <a:t> </a:t>
            </a:r>
            <a:r>
              <a:rPr lang="ru-RU" sz="2000" dirty="0" err="1"/>
              <a:t>поважати</a:t>
            </a:r>
            <a:r>
              <a:rPr lang="ru-RU" sz="2000" dirty="0"/>
              <a:t> </a:t>
            </a:r>
            <a:r>
              <a:rPr lang="ru-RU" sz="2000" dirty="0" err="1"/>
              <a:t>дівчаток</a:t>
            </a:r>
            <a:r>
              <a:rPr lang="ru-RU" sz="2000" dirty="0"/>
              <a:t>, </a:t>
            </a:r>
            <a:r>
              <a:rPr lang="ru-RU" sz="2000" dirty="0" err="1"/>
              <a:t>учити</a:t>
            </a:r>
            <a:r>
              <a:rPr lang="ru-RU" sz="2000" dirty="0"/>
              <a:t> </a:t>
            </a:r>
            <a:r>
              <a:rPr lang="ru-RU" sz="2000" dirty="0" err="1"/>
              <a:t>дівчаток</a:t>
            </a:r>
            <a:r>
              <a:rPr lang="ru-RU" sz="2000" dirty="0"/>
              <a:t> бути </a:t>
            </a:r>
            <a:r>
              <a:rPr lang="ru-RU" sz="2000" dirty="0" err="1"/>
              <a:t>ніжними</a:t>
            </a:r>
            <a:r>
              <a:rPr lang="ru-RU" sz="2000" dirty="0"/>
              <a:t>, </a:t>
            </a:r>
            <a:r>
              <a:rPr lang="ru-RU" sz="2000" dirty="0" err="1"/>
              <a:t>уважними</a:t>
            </a:r>
            <a:r>
              <a:rPr lang="ru-RU" sz="2000" dirty="0"/>
              <a:t>, </a:t>
            </a:r>
            <a:r>
              <a:rPr lang="ru-RU" sz="2000" dirty="0" err="1"/>
              <a:t>дякувати</a:t>
            </a:r>
            <a:r>
              <a:rPr lang="ru-RU" sz="2000" dirty="0"/>
              <a:t> за </a:t>
            </a:r>
            <a:r>
              <a:rPr lang="ru-RU" sz="2000" dirty="0" err="1"/>
              <a:t>допомогу</a:t>
            </a:r>
            <a:r>
              <a:rPr lang="ru-RU" sz="2000" dirty="0"/>
              <a:t>. </a:t>
            </a:r>
          </a:p>
          <a:p>
            <a:pPr algn="just"/>
            <a:r>
              <a:rPr lang="uk-UA" sz="2000" dirty="0"/>
              <a:t>- </a:t>
            </a:r>
            <a:r>
              <a:rPr lang="ru-RU" sz="2000" dirty="0" err="1"/>
              <a:t>Заохочувати</a:t>
            </a:r>
            <a:r>
              <a:rPr lang="ru-RU" sz="2000" dirty="0"/>
              <a:t> </a:t>
            </a:r>
            <a:r>
              <a:rPr lang="ru-RU" sz="2000" dirty="0" err="1"/>
              <a:t>вихованців</a:t>
            </a:r>
            <a:r>
              <a:rPr lang="ru-RU" sz="2000" dirty="0"/>
              <a:t> </a:t>
            </a:r>
            <a:r>
              <a:rPr lang="ru-RU" sz="2000" dirty="0" err="1"/>
              <a:t>допомагати</a:t>
            </a:r>
            <a:r>
              <a:rPr lang="ru-RU" sz="2000" dirty="0"/>
              <a:t> </a:t>
            </a:r>
            <a:r>
              <a:rPr lang="ru-RU" sz="2000" dirty="0" err="1"/>
              <a:t>дорослим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491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dp.mycdn.me/getImage?id=40560757463&amp;idx=1&amp;thumbType=3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xfrm rot="20540967">
            <a:off x="2600869" y="1862309"/>
            <a:ext cx="3603300" cy="28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7" y="164892"/>
            <a:ext cx="5710915" cy="2173094"/>
          </a:xfrm>
        </p:spPr>
        <p:txBody>
          <a:bodyPr>
            <a:normAutofit/>
          </a:bodyPr>
          <a:lstStyle/>
          <a:p>
            <a:r>
              <a:rPr lang="uk-UA" b="1" i="1" dirty="0"/>
              <a:t>Ключове питання: Чи можемо ми назвати себе культурною людиною?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31185" y="3046412"/>
            <a:ext cx="5860815" cy="3811588"/>
          </a:xfrm>
        </p:spPr>
        <p:txBody>
          <a:bodyPr>
            <a:normAutofit fontScale="92500"/>
          </a:bodyPr>
          <a:lstStyle/>
          <a:p>
            <a:r>
              <a:rPr lang="uk-UA" sz="2400" b="1" i="1" dirty="0">
                <a:solidFill>
                  <a:srgbClr val="0070C0"/>
                </a:solidFill>
              </a:rPr>
              <a:t>Тематичні питання:</a:t>
            </a:r>
            <a:r>
              <a:rPr lang="uk-UA" sz="2400" i="1" dirty="0">
                <a:solidFill>
                  <a:srgbClr val="0070C0"/>
                </a:solidFill>
              </a:rPr>
              <a:t> 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uk-UA" sz="2400" i="1" dirty="0">
                <a:solidFill>
                  <a:srgbClr val="0070C0"/>
                </a:solidFill>
              </a:rPr>
              <a:t>Чи подобається нам поведінка Петрика </a:t>
            </a:r>
            <a:r>
              <a:rPr lang="uk-UA" sz="2400" i="1" dirty="0" err="1">
                <a:solidFill>
                  <a:srgbClr val="0070C0"/>
                </a:solidFill>
              </a:rPr>
              <a:t>П’яточкина</a:t>
            </a:r>
            <a:r>
              <a:rPr lang="uk-UA" sz="2400" i="1" dirty="0">
                <a:solidFill>
                  <a:srgbClr val="0070C0"/>
                </a:solidFill>
              </a:rPr>
              <a:t>? Чому?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uk-UA" sz="2400" i="1" dirty="0">
                <a:solidFill>
                  <a:srgbClr val="0070C0"/>
                </a:solidFill>
              </a:rPr>
              <a:t>Яким йому слід стати, щоб з ним було приємно знаходитися поруч?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uk-UA" sz="2400" i="1" dirty="0">
                <a:solidFill>
                  <a:srgbClr val="0070C0"/>
                </a:solidFill>
              </a:rPr>
              <a:t>Як називають людину, яка дотримується правил культури поведінки? 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uk-UA" sz="2400" i="1" dirty="0">
                <a:solidFill>
                  <a:srgbClr val="0070C0"/>
                </a:solidFill>
              </a:rPr>
              <a:t>Що таке культура поведінки?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uk-UA" sz="2400" i="1" dirty="0">
                <a:solidFill>
                  <a:srgbClr val="0070C0"/>
                </a:solidFill>
              </a:rPr>
              <a:t>Чи знаємо ми, як треба себе поводити в транспорті, на вулиці, в громадських місцях?</a:t>
            </a:r>
            <a:endParaRPr lang="ru-RU" sz="24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076" name="Picture 4" descr="http://www.chasipodii.net/pix/mp_art_1318_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330">
            <a:off x="7292940" y="619766"/>
            <a:ext cx="3096870" cy="231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604" y="115911"/>
            <a:ext cx="10515600" cy="24559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i="1" dirty="0" smtClean="0"/>
              <a:t>Форми роботи вихователя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uk-UA" sz="3600" i="1" dirty="0" smtClean="0"/>
              <a:t>Попередня </a:t>
            </a:r>
            <a:r>
              <a:rPr lang="uk-UA" sz="3600" i="1" dirty="0"/>
              <a:t>ознайомлювальна робота з дітьми;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uk-UA" sz="3600" i="1" dirty="0"/>
              <a:t>Створення предметно – ігрового середовища;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uk-UA" sz="3600" i="1" dirty="0"/>
              <a:t>Виготовлення атрибутів;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uk-UA" sz="3600" i="1" dirty="0"/>
              <a:t>Консультування батьків.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6604" y="2947393"/>
            <a:ext cx="5157787" cy="814388"/>
          </a:xfrm>
        </p:spPr>
        <p:txBody>
          <a:bodyPr/>
          <a:lstStyle/>
          <a:p>
            <a:pPr algn="ctr"/>
            <a:r>
              <a:rPr lang="uk-UA" dirty="0"/>
              <a:t>З батьками: 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6605" y="3761781"/>
            <a:ext cx="5157787" cy="3684588"/>
          </a:xfrm>
        </p:spPr>
        <p:txBody>
          <a:bodyPr/>
          <a:lstStyle/>
          <a:p>
            <a:pPr lvl="0"/>
            <a:r>
              <a:rPr lang="uk-UA" dirty="0"/>
              <a:t>Консультації;</a:t>
            </a:r>
            <a:endParaRPr lang="ru-RU" dirty="0"/>
          </a:p>
          <a:p>
            <a:pPr lvl="0"/>
            <a:r>
              <a:rPr lang="uk-UA" dirty="0"/>
              <a:t>Анкетування;</a:t>
            </a:r>
            <a:endParaRPr lang="ru-RU" dirty="0"/>
          </a:p>
          <a:p>
            <a:pPr lvl="0"/>
            <a:r>
              <a:rPr lang="uk-UA" dirty="0"/>
              <a:t>Зустрічі – бесіди;</a:t>
            </a:r>
            <a:endParaRPr lang="ru-RU" dirty="0"/>
          </a:p>
          <a:p>
            <a:pPr lvl="0"/>
            <a:r>
              <a:rPr lang="uk-UA" dirty="0"/>
              <a:t>Спільно з дітьми виготовлення книжок – </a:t>
            </a:r>
            <a:r>
              <a:rPr lang="uk-UA" dirty="0" err="1"/>
              <a:t>малючок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www.rozumnadytyna.com.ua/wp-content/gallery/viken/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07" y="3574022"/>
            <a:ext cx="2141097" cy="31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804392" y="2665755"/>
            <a:ext cx="5183188" cy="814387"/>
          </a:xfrm>
        </p:spPr>
        <p:txBody>
          <a:bodyPr>
            <a:normAutofit fontScale="47500" lnSpcReduction="20000"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sz="4400" dirty="0" smtClean="0"/>
              <a:t>З </a:t>
            </a:r>
            <a:r>
              <a:rPr lang="uk-UA" sz="4400" dirty="0"/>
              <a:t>дітьми:</a:t>
            </a:r>
            <a:endParaRPr lang="ru-RU" sz="4400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804391" y="3637092"/>
            <a:ext cx="5183188" cy="3684588"/>
          </a:xfrm>
        </p:spPr>
        <p:txBody>
          <a:bodyPr/>
          <a:lstStyle/>
          <a:p>
            <a:pPr lvl="0"/>
            <a:r>
              <a:rPr lang="uk-UA" dirty="0"/>
              <a:t>Бесіди</a:t>
            </a:r>
            <a:endParaRPr lang="ru-RU" dirty="0"/>
          </a:p>
          <a:p>
            <a:pPr lvl="0"/>
            <a:r>
              <a:rPr lang="uk-UA" dirty="0"/>
              <a:t>Ігри.</a:t>
            </a:r>
            <a:endParaRPr lang="ru-RU" dirty="0"/>
          </a:p>
          <a:p>
            <a:pPr lvl="0"/>
            <a:r>
              <a:rPr lang="uk-UA" dirty="0"/>
              <a:t>Заняття</a:t>
            </a:r>
            <a:endParaRPr lang="ru-RU" dirty="0"/>
          </a:p>
          <a:p>
            <a:pPr lvl="0"/>
            <a:r>
              <a:rPr lang="uk-UA" dirty="0"/>
              <a:t>Екскурсії</a:t>
            </a:r>
            <a:endParaRPr lang="ru-RU" dirty="0"/>
          </a:p>
          <a:p>
            <a:pPr lvl="0"/>
            <a:r>
              <a:rPr lang="uk-UA" dirty="0"/>
              <a:t>Спільна діяльність з батьками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491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_9w5I7SJfvM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96" y="4378817"/>
            <a:ext cx="3514083" cy="263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9825" y="734933"/>
            <a:ext cx="3623257" cy="586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батьками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Ознайомлення з проектом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на групи для роботи за темами: Бібліотека, музей, кінотеатр, виставка, транспорт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Анкетування «Що знає моя дитина про рідне місто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Анкетування «Як поводить себе моя дитина у громадських місцях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Інформаційний матеріал у куточку для батьків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 бесіди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75054" y="734933"/>
            <a:ext cx="3567447" cy="579549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дітьми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Перегляд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мультиплікаційного фільму «Про Петрика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П’яточкина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Перегляд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мультиплікаційних фільмів із циклу «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Тітоньки сови» про правила поведінки.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Перегляд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обговорення сюжетів мультфільмів «Ну, постривай!» (У музеї, в транспорті)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творів на тему «Виховані діти»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«Що зробив би Петрик» ( розвинути фантазію дитини, щодо дій невихованої людини)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Перегляд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фотоальбому «Місто Запоріжжя»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«Де я був» ( Мета: активізація знань про рідне місто).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0470" y="0"/>
            <a:ext cx="3639355" cy="530927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Інформаційний етап: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вихователями: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Опрацювання інтернет ресурсів, накопичення інформаційного матеріалу: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поведінки у громадських місцях: музеї, бібліотеці, театрі тощо;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поведінки для дітей у віршах, творах письменників;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Добірка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ілюстративного матеріалу до тем «Правила поведінки у громадських місцях» та «Рідне місто та його пам’ятки»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Виготовлення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дидактичних ігор.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Розробка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 «Культура поведінки і ваша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65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ltfilmy-dlya-ditey.org.ua/wp-content/uploads/2012/10/yak-petryk-pyatochkin-slonykiv-rahuva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r="30608"/>
          <a:stretch/>
        </p:blipFill>
        <p:spPr bwMode="auto">
          <a:xfrm>
            <a:off x="0" y="3477296"/>
            <a:ext cx="2512357" cy="338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725" y="154545"/>
            <a:ext cx="3298064" cy="489397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Репродуктивний етап: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вихователями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Систематизація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інформаційного матеріалу.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2.Оформлення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накопичувача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заняття з патріотичного виховання «Моє рідне місто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b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інтегрованого заняття з розвитку мовлення та ознайомлення з оточуючим  «Дошкільнята – виховані малята».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62789" y="1442435"/>
            <a:ext cx="3424707" cy="500498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батьками: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Екскурсія рідним містом з дитиною;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Фотозвіт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Накопичення фотографій з сімейної хроніки «Дитина і місто», виготовлення фотоальбому кожною групою, за своєю тематикою.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 разом з дітьми розповіді з власного досвіду, про відвідування музею, виставки, тощо.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887496" y="1403798"/>
            <a:ext cx="330450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дітьми: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Дидактичні ігри «Культура поведінки», «Я почну, а ти </a:t>
            </a:r>
            <a:r>
              <a:rPr lang="uk-UA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продовжи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«Моє місто».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Виготовлення книжок за тематикою підгруп разом з батьками.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Фотовиставка «Пам’ятки Запоріжжя»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Розповідь складеного оповідання з власного досвіду.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Виготовлення мапи пам’ятних місць Запоріжжя, які слід відвідати.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029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0.x8.net/T/gYWY_big.jpg?13456648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95" y="3066840"/>
            <a:ext cx="5019495" cy="379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778" y="1305283"/>
            <a:ext cx="10515600" cy="472203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Творчій етап: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uk-UA" dirty="0" smtClean="0"/>
              <a:t>Сюжетно </a:t>
            </a:r>
            <a:r>
              <a:rPr lang="uk-UA" dirty="0"/>
              <a:t>рольова гра « Екскурсія містом».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Об’єднання </a:t>
            </a:r>
            <a:r>
              <a:rPr lang="uk-UA" dirty="0"/>
              <a:t>ігрових сюжетів «Транспорт», «Сім’я», «Бібліотека», «Театр».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uk-UA" dirty="0" smtClean="0"/>
              <a:t>Виготовлення </a:t>
            </a:r>
            <a:r>
              <a:rPr lang="uk-UA" dirty="0"/>
              <a:t>стінної газети «Я люблю своє місто»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uk-UA" dirty="0" smtClean="0"/>
              <a:t>Виставка </a:t>
            </a:r>
            <a:r>
              <a:rPr lang="uk-UA" dirty="0"/>
              <a:t>сімейних книжок-</a:t>
            </a:r>
            <a:r>
              <a:rPr lang="uk-UA" dirty="0" err="1"/>
              <a:t>малючок</a:t>
            </a:r>
            <a:r>
              <a:rPr lang="uk-UA" dirty="0"/>
              <a:t> «Про культуру поведінки у громадських місцях».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175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927" y="2374229"/>
            <a:ext cx="8397026" cy="132556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Рефлексивно-оцінювальний етап: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Чи всі завдання було виконано?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Чи досягли ми своєї мети?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В чому були складнощі?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Як можна удосконалити роботу в цьому напрямку?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cs625523.vk.me/v625523153/4d028/dEoZiqDPEJ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06" y="3411090"/>
            <a:ext cx="3359239" cy="3359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00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113" y="965916"/>
            <a:ext cx="7598535" cy="2562897"/>
          </a:xfrm>
          <a:prstGeom prst="snip2DiagRect">
            <a:avLst>
              <a:gd name="adj1" fmla="val 0"/>
              <a:gd name="adj2" fmla="val 43435"/>
            </a:avLst>
          </a:prstGeom>
        </p:spPr>
        <p:txBody>
          <a:bodyPr>
            <a:normAutofit fontScale="90000"/>
          </a:bodyPr>
          <a:lstStyle/>
          <a:p>
            <a:pPr algn="ctr"/>
            <a:r>
              <a:rPr lang="uk-UA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Дякуємо за увагу</a:t>
            </a:r>
            <a:r>
              <a:rPr lang="uk-UA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 </a:t>
            </a:r>
            <a:r>
              <a:rPr lang="ru-RU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</a:b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https://i.ytimg.com/vi/z1gul74YRZ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28" y="3296991"/>
            <a:ext cx="5313158" cy="303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1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479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Проект: Культура поведінки в рідному місті. </vt:lpstr>
      <vt:lpstr>Мета: формування у дітей свідомого розуміння правил поведінки у громадських місцях.  </vt:lpstr>
      <vt:lpstr>Ключове питання: Чи можемо ми назвати себе культурною людиною? </vt:lpstr>
      <vt:lpstr> Форми роботи вихователя Попередня ознайомлювальна робота з дітьми; Створення предметно – ігрового середовища; Виготовлення атрибутів; Консультування батьків. </vt:lpstr>
      <vt:lpstr>З дітьми 1. Перегляд мультиплікаційного фільму «Про Петрика П’яточкина». 2. Перегляд мультиплікаційних фільмів із циклу « Уроки Тітоньки сови» про правила поведінки. 3. Перегляд і обговорення сюжетів мультфільмів «Ну, постривай!» (У музеї, в транспорті) 4. Читання творів на тему «Виховані діти» 5. Дидактична гра «Що зробив би Петрик» ( розвинути фантазію дитини, щодо дій невихованої людини) 6. Перегляд фотоальбому «Місто Запоріжжя» 7. Дидактична гра «Де я був» ( Мета: активізація знань про рідне місто). </vt:lpstr>
      <vt:lpstr>Репродуктивний етап:    З вихователями:  1. Систематизація інформаційного матеріалу.   2.Оформлення накопичувача.  3. Проведення заняття з патріотичного виховання «Моє рідне місто».  4. Проведення інтегрованого заняття з розвитку мовлення та ознайомлення з оточуючим  «Дошкільнята – виховані малята».</vt:lpstr>
      <vt:lpstr>Творчій етап: - Сюжетно рольова гра « Екскурсія містом».  - Об’єднання ігрових сюжетів «Транспорт», «Сім’я», «Бібліотека», «Театр». - Виготовлення стінної газети «Я люблю своє місто» - Виставка сімейних книжок-малючок «Про культуру поведінки у громадських місцях». </vt:lpstr>
      <vt:lpstr>Рефлексивно-оцінювальний етап: Чи всі завдання було виконано? Чи досягли ми своєї мети? В чому були складнощі? Як можна удосконалити роботу в цьому напрямку?   </vt:lpstr>
      <vt:lpstr>Дякуємо за увагу 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Культура поведінки в рідному місті.</dc:title>
  <dc:creator>RePack by Diakov</dc:creator>
  <cp:lastModifiedBy>RePack by Diakov</cp:lastModifiedBy>
  <cp:revision>14</cp:revision>
  <dcterms:created xsi:type="dcterms:W3CDTF">2016-03-21T21:09:59Z</dcterms:created>
  <dcterms:modified xsi:type="dcterms:W3CDTF">2016-04-03T16:54:34Z</dcterms:modified>
</cp:coreProperties>
</file>