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30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03650-305D-4454-83AA-2E1DF11E1F24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3150-B910-4B70-A5D2-EDF30B8F9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CD94-A0C1-4374-8F79-CA60D21B65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7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584177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ЛІТЕРАТУРНА ГРА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79174"/>
            <a:ext cx="6400800" cy="2831691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 З ТРЬОХ СПРОБ»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1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.i.ua/photo/images/pic/3/1/4427213_70cbb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7"/>
            <a:ext cx="3799309" cy="50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://www.krbibl.ru/steps/img/tutchev/img-01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3068960"/>
            <a:ext cx="2842554" cy="34512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Г. ГЕЙНЕ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НІМЕЧЧИНА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1 пол. 19 століття</a:t>
            </a:r>
            <a:br>
              <a:rPr lang="uk-UA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1"/>
            <a:ext cx="500475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Твори: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«Німеччина. 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Зимова казка»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</a:t>
            </a:r>
            <a:r>
              <a:rPr lang="uk-UA" sz="4400" dirty="0" err="1" smtClean="0">
                <a:solidFill>
                  <a:srgbClr val="C00000"/>
                </a:solidFill>
                <a:ea typeface="+mj-ea"/>
                <a:cs typeface="+mj-cs"/>
              </a:rPr>
              <a:t>Лорелея</a:t>
            </a:r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»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«Вечірні промені ясні»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7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 дитинства поет страждав від власної повноти, поганого кольору шкіри, кульгання.  Коли  він повернувся з канікул, ніхто із студентів його не впізнав: перед ними був привабливий стрункий юнак з гарним кольором обличчя.  Виснажливі  фізичні вправи, плавання, дієти здійснили чудо.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25910"/>
            <a:ext cx="8229600" cy="76514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4: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назвіть прізвище поета.</a:t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516357" cy="3705275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1.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агато поетів наслідували його манеру письма.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Він – автор віршів «Прометей», «Мій дух, як ніч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3.Його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літературна творчість започаткувала окрему течію романтизму (байронізм).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3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200" dirty="0" smtClean="0">
                <a:solidFill>
                  <a:srgbClr val="C00000"/>
                </a:solidFill>
              </a:rPr>
              <a:t>Твори</a:t>
            </a:r>
            <a:r>
              <a:rPr lang="uk-UA" sz="3200" dirty="0">
                <a:solidFill>
                  <a:srgbClr val="C00000"/>
                </a:solidFill>
              </a:rPr>
              <a:t>: 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«Паломництво </a:t>
            </a:r>
            <a:r>
              <a:rPr lang="uk-UA" sz="3200" dirty="0" err="1">
                <a:solidFill>
                  <a:srgbClr val="C00000"/>
                </a:solidFill>
              </a:rPr>
              <a:t>Чайльд</a:t>
            </a:r>
            <a:r>
              <a:rPr lang="uk-UA" sz="3200" dirty="0">
                <a:solidFill>
                  <a:srgbClr val="C00000"/>
                </a:solidFill>
              </a:rPr>
              <a:t> Гарольда»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«Мазепа» 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«Манфред»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«Дон </a:t>
            </a:r>
            <a:r>
              <a:rPr lang="uk-UA" sz="3200" dirty="0" err="1">
                <a:solidFill>
                  <a:srgbClr val="C00000"/>
                </a:solidFill>
              </a:rPr>
              <a:t>Жуан</a:t>
            </a:r>
            <a:r>
              <a:rPr lang="uk-UA" sz="3200" dirty="0">
                <a:solidFill>
                  <a:srgbClr val="C00000"/>
                </a:solidFill>
              </a:rPr>
              <a:t>»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9368" y="764705"/>
            <a:ext cx="7477432" cy="183101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ДЖ.Г. БАЙРОН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АНГЛІЯ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ост. роки 18 ст. – 1 чв. 19 ст.</a:t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Рисунок 3" descr="http://go3.imgsmail.ru/imgpreview?key=3d9d8482a66d2554&amp;mb=imgdb_preview_20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89654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noFill/>
            <a:prstDash val="sysDash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4044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4.imgsmail.ru/imgpreview?key=5b6fe6f2f4822938&amp;mb=imgdb_preview_19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7382"/>
            <a:ext cx="2925363" cy="28515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6048672" cy="396044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 нього було надзвичайно слабке здоров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я, пережив кровотечу з легень,  мав ослаблену нервову систему, хворів на туберкульоз, проте прожив 82 роки, бо неймовірними зусиллями зумів побороти свої недуги.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5: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про кого </a:t>
            </a:r>
            <a:r>
              <a:rPr lang="uk-UA" dirty="0" smtClean="0">
                <a:solidFill>
                  <a:srgbClr val="C00000"/>
                </a:solidFill>
              </a:rPr>
              <a:t>йде </a:t>
            </a:r>
            <a:r>
              <a:rPr lang="uk-UA" dirty="0">
                <a:solidFill>
                  <a:srgbClr val="C00000"/>
                </a:solidFill>
              </a:rPr>
              <a:t>мова?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1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Стояв на чолі європейського просвітницького руху.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2.Товаришував з німецьким поетом Ф.Шиллером.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Він написав філософську трагедію, герой якої прийняв пропозицію  Мефістофеля.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0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420889"/>
            <a:ext cx="61926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ea typeface="+mj-ea"/>
                <a:cs typeface="+mj-cs"/>
              </a:rPr>
              <a:t>Твори</a:t>
            </a:r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: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«Фауст»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«Страждання</a:t>
            </a:r>
          </a:p>
          <a:p>
            <a:r>
              <a:rPr lang="uk-UA" sz="4400" dirty="0">
                <a:solidFill>
                  <a:srgbClr val="C00000"/>
                </a:solidFill>
                <a:ea typeface="+mj-ea"/>
                <a:cs typeface="+mj-cs"/>
              </a:rPr>
              <a:t>м</a:t>
            </a:r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олодого Вертера»</a:t>
            </a:r>
          </a:p>
          <a:p>
            <a:r>
              <a:rPr lang="uk-UA" sz="4400" dirty="0" smtClean="0">
                <a:solidFill>
                  <a:srgbClr val="C00000"/>
                </a:solidFill>
                <a:ea typeface="+mj-ea"/>
                <a:cs typeface="+mj-cs"/>
              </a:rPr>
              <a:t>«Лісовий цар»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go4.imgsmail.ru/imgpreview?key=fc011790e1f141e&amp;mb=imgdb_preview_197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2780928"/>
            <a:ext cx="2972544" cy="3117836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201622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Й.В. ГЕТЕ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НІМЕЧЧИНА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2 пол. 18 ст. – 1 пол. 19 ст.</a:t>
            </a:r>
            <a:br>
              <a:rPr lang="uk-UA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1.imgsmail.ru/imgpreview?key=4756fde91fcc27e1&amp;mb=imgdb_preview_15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448272" cy="32030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 письменник любив творити, часто змінюючи колір абажура лампи. Від цього залежав його настрій і настрій його  філософських казок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6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ХТО ВІН?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1.Російський критик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ст. В.Г. Бєлінський порівнював масштаб його творчості з масштабом здобутків Шекспіра та Гете.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Він написав твір про філістерів та ентузіастів.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 назві одного з його творів є слово «малюк».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4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4.imgsmail.ru/imgpreview?key=63e282111ad8b509&amp;mb=imgdb_preview_1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5"/>
            <a:ext cx="2880320" cy="3600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artnow.ru/img/187000/1872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3600401" cy="496783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2996952"/>
            <a:ext cx="5832648" cy="3129211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/>
              <a:t>Твори: «Малюк </a:t>
            </a:r>
            <a:r>
              <a:rPr lang="uk-UA" sz="3200" b="1" dirty="0" err="1" smtClean="0"/>
              <a:t>Цахес</a:t>
            </a:r>
            <a:r>
              <a:rPr lang="uk-UA" sz="3200" b="1" dirty="0" smtClean="0"/>
              <a:t> на прізвисько </a:t>
            </a:r>
            <a:r>
              <a:rPr lang="uk-UA" sz="3200" b="1" dirty="0" err="1" smtClean="0"/>
              <a:t>Ціннобер</a:t>
            </a:r>
            <a:r>
              <a:rPr lang="uk-UA" sz="3200" b="1" dirty="0" smtClean="0"/>
              <a:t>»</a:t>
            </a:r>
          </a:p>
          <a:p>
            <a:r>
              <a:rPr lang="uk-UA" sz="3200" b="1" dirty="0" smtClean="0"/>
              <a:t>«Лускунчик»,</a:t>
            </a:r>
          </a:p>
          <a:p>
            <a:r>
              <a:rPr lang="uk-UA" sz="3200" b="1" dirty="0" smtClean="0"/>
              <a:t>«Золоте горнятко»</a:t>
            </a:r>
          </a:p>
          <a:p>
            <a:r>
              <a:rPr lang="uk-UA" sz="3200" b="1" dirty="0" smtClean="0"/>
              <a:t>«Королівська наречена»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Е. Т. А. ГОФМАН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</a:t>
            </a:r>
            <a:r>
              <a:rPr lang="uk-UA" dirty="0" smtClean="0">
                <a:solidFill>
                  <a:srgbClr val="C00000"/>
                </a:solidFill>
              </a:rPr>
              <a:t>ІМЕЧЧИНА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err="1" smtClean="0">
                <a:solidFill>
                  <a:srgbClr val="C00000"/>
                </a:solidFill>
              </a:rPr>
              <a:t>остан</a:t>
            </a:r>
            <a:r>
              <a:rPr lang="uk-UA" dirty="0" smtClean="0">
                <a:solidFill>
                  <a:srgbClr val="C00000"/>
                </a:solidFill>
              </a:rPr>
              <a:t>. чв. 18 ст. – 1 чв. 19 ст.  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ankoboev.ru/images/MzQzODUy/Bankoboev.Ru_more_volny_bere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5"/>
            <a:ext cx="7056784" cy="418603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04336" y="1988839"/>
            <a:ext cx="7182464" cy="4293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chemeClr val="tx1"/>
                </a:solidFill>
              </a:rPr>
              <a:t>Він – стрілок, боксер, наїзник, плавець. У 1809 р. переплив гирло ріки Тахо наперекір стрімкій течії під час океанського припливу. У 1810 р. за 1 год. 10 хв. переплив протоку Дарданелли. У 1818 р. здобув перемогу у Венеції, протримавшись на воді 4 год. 20 хв., здолавши відстань у кілька миль, після чого італійці назвали його «англійцем-рибою».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ЗАВДАННЯ № 1: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про кого йде мова?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bu.by/assets/drgalleries/6477/thumb_New%20Yor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5940425" cy="3963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340768"/>
            <a:ext cx="7668840" cy="4785395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Героїня твору, захворівши на пневмонію (запалення легенів), вирішила, що скоро помре. Лікар порадив подрузі,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 доглядала її, знайти </a:t>
            </a: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причину, </a:t>
            </a:r>
            <a:r>
              <a:rPr lang="uk-UA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  у хворої  з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явилося бажання жити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Той, хто хоче бути здоровим, частково вже видужує.</a:t>
            </a:r>
          </a:p>
          <a:p>
            <a:pPr marL="0" indent="0" algn="just">
              <a:buNone/>
            </a:pPr>
            <a:r>
              <a:rPr lang="uk-U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Дж. Боккаччо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7: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назвіть твір, автора.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zelenahata.com/files/lagre_pics/poison-iv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587874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rgbClr val="002060"/>
                </a:solidFill>
              </a:rPr>
              <a:t>1.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Героїні новели – дві подруги-художниці.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Хвора хотіла намалювати Неаполітанську затоку.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Старий художник </a:t>
            </a:r>
            <a:r>
              <a:rPr lang="uk-UA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Берман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ризикуючи своїм здоров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ям, намалював заради хворої шедевр: листочок плюща.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o4.imgsmail.ru/imgpreview?key=61fc95abd42842e5&amp;mb=imgdb_preview_3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1974"/>
            <a:ext cx="3389518" cy="3643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go4.imgsmail.ru/imgpreview?key=307e5e80d89e599f&amp;mb=imgdb_preview_9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4941168"/>
            <a:ext cx="2333625" cy="15621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Твори: 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«Останній листок»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«Вождь червоношкірих»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«Дари волхвів»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«Дороги,  які ми обираємо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37418"/>
            <a:ext cx="8229600" cy="85363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О. ГЕНРІ (СІДНІ ПОРТЕР)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США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2 пол. 19 ст. – поч. 20 ст.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otenokgav.ru/wp-content/gallery/starik-i-more/169082_pic_text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2862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 літературний герой все життя займався тяжкою фізичною працею. яка не принесла йому багатства. Він жив просто, мав тільки необхідне.  На вигляд – немолодий, але «очі були кольору моря, веселі очі людини, котра не здається» .</a:t>
            </a:r>
          </a:p>
          <a:p>
            <a:pPr marL="0" indent="0">
              <a:buNone/>
            </a:pP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989" y="90872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8: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назвіть </a:t>
            </a:r>
            <a:r>
              <a:rPr lang="uk-UA" dirty="0" smtClean="0">
                <a:solidFill>
                  <a:srgbClr val="C00000"/>
                </a:solidFill>
              </a:rPr>
              <a:t>героя, </a:t>
            </a:r>
            <a:r>
              <a:rPr lang="uk-UA" dirty="0">
                <a:solidFill>
                  <a:srgbClr val="C00000"/>
                </a:solidFill>
              </a:rPr>
              <a:t>твір, автора.</a:t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7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Автор захоплювався рибальством, полюванням, спортивними іграми.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Письменник нагороджений Нобелівською премією.</a:t>
            </a:r>
          </a:p>
          <a:p>
            <a:pPr algn="just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творі 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використовується 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 символів, «принцип айсберга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антитеза «старий – малий».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7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.pikabu.ru/post_img/2013/02/14/11/1360867097_3772005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51430"/>
            <a:ext cx="5940425" cy="430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Твори: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«Старий і море»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«Сніги Кіліманджаро»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«По кому подзвін»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«Фієста»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Е. ХЕМІНГВЕЙ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США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1 пол. 20 ст.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Силі, хоробрості, стійкості і кмітливості цього героя, напевне, заздрять </a:t>
            </a:r>
            <a:r>
              <a:rPr lang="uk-UA" dirty="0"/>
              <a:t>у</a:t>
            </a:r>
            <a:r>
              <a:rPr lang="uk-UA" dirty="0" smtClean="0"/>
              <a:t>сі чоловіки. Такі якості виховав у героя кентавр. А ще він навчив його вправно володіти луком, мечем, загартовував 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8: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назвіть </a:t>
            </a:r>
            <a:r>
              <a:rPr lang="uk-UA" dirty="0" smtClean="0">
                <a:solidFill>
                  <a:srgbClr val="C00000"/>
                </a:solidFill>
              </a:rPr>
              <a:t>героя.</a:t>
            </a:r>
            <a:endParaRPr lang="ru-RU" dirty="0"/>
          </a:p>
        </p:txBody>
      </p:sp>
      <p:pic>
        <p:nvPicPr>
          <p:cNvPr id="4" name="Рисунок 3" descr="http://go4.imgsmail.ru/imgpreview?key=7b17bec664da5334&amp;mb=imgdb_preview_13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22" y="4221088"/>
            <a:ext cx="4013905" cy="2117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1.  </a:t>
            </a:r>
            <a:r>
              <a:rPr lang="uk-UA" sz="3200" b="1" dirty="0" err="1" smtClean="0">
                <a:solidFill>
                  <a:srgbClr val="002060"/>
                </a:solidFill>
              </a:rPr>
              <a:t>Ім</a:t>
            </a:r>
            <a:r>
              <a:rPr lang="en-US" sz="3200" b="1" dirty="0" smtClean="0">
                <a:solidFill>
                  <a:srgbClr val="002060"/>
                </a:solidFill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</a:rPr>
              <a:t>я  героя походить від імені дружини верховного  бога Зевса.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2. Ще немовлям герой показав свою незвичайну силу.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3. Щоб спокутувати гріхи, герой повинен виконати всі завдання свого брата </a:t>
            </a:r>
            <a:r>
              <a:rPr lang="uk-UA" sz="3200" b="1" dirty="0" err="1" smtClean="0">
                <a:solidFill>
                  <a:srgbClr val="002060"/>
                </a:solidFill>
              </a:rPr>
              <a:t>Еврісфея</a:t>
            </a:r>
            <a:r>
              <a:rPr lang="uk-UA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556792"/>
            <a:ext cx="7740848" cy="456937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1. </a:t>
            </a:r>
            <a:r>
              <a:rPr lang="uk-UA" b="1" dirty="0" err="1" smtClean="0">
                <a:solidFill>
                  <a:srgbClr val="002060"/>
                </a:solidFill>
              </a:rPr>
              <a:t>Немейський</a:t>
            </a:r>
            <a:r>
              <a:rPr lang="uk-UA" b="1" dirty="0" smtClean="0">
                <a:solidFill>
                  <a:srgbClr val="002060"/>
                </a:solidFill>
              </a:rPr>
              <a:t> лев.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2. </a:t>
            </a:r>
            <a:r>
              <a:rPr lang="uk-UA" b="1" dirty="0" err="1" smtClean="0">
                <a:solidFill>
                  <a:srgbClr val="002060"/>
                </a:solidFill>
              </a:rPr>
              <a:t>Лернейська</a:t>
            </a:r>
            <a:r>
              <a:rPr lang="uk-UA" b="1" dirty="0" smtClean="0">
                <a:solidFill>
                  <a:srgbClr val="002060"/>
                </a:solidFill>
              </a:rPr>
              <a:t> гідра.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3. </a:t>
            </a:r>
            <a:r>
              <a:rPr lang="uk-UA" b="1" dirty="0" err="1" smtClean="0">
                <a:solidFill>
                  <a:srgbClr val="002060"/>
                </a:solidFill>
              </a:rPr>
              <a:t>Стімфалійські</a:t>
            </a:r>
            <a:r>
              <a:rPr lang="uk-UA" b="1" dirty="0" smtClean="0">
                <a:solidFill>
                  <a:srgbClr val="002060"/>
                </a:solidFill>
              </a:rPr>
              <a:t> птахи.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4. </a:t>
            </a:r>
            <a:r>
              <a:rPr lang="uk-UA" b="1" dirty="0" err="1" smtClean="0">
                <a:solidFill>
                  <a:srgbClr val="002060"/>
                </a:solidFill>
              </a:rPr>
              <a:t>Керінейська</a:t>
            </a:r>
            <a:r>
              <a:rPr lang="uk-UA" b="1" dirty="0" smtClean="0">
                <a:solidFill>
                  <a:srgbClr val="002060"/>
                </a:solidFill>
              </a:rPr>
              <a:t> лань.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5. Авгієві стайні.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6. </a:t>
            </a:r>
            <a:r>
              <a:rPr lang="uk-UA" b="1" dirty="0" err="1" smtClean="0">
                <a:solidFill>
                  <a:srgbClr val="002060"/>
                </a:solidFill>
              </a:rPr>
              <a:t>Іполітин</a:t>
            </a:r>
            <a:r>
              <a:rPr lang="uk-UA" b="1" dirty="0" smtClean="0">
                <a:solidFill>
                  <a:srgbClr val="002060"/>
                </a:solidFill>
              </a:rPr>
              <a:t> пояс.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7. Яблука </a:t>
            </a:r>
            <a:r>
              <a:rPr lang="uk-UA" b="1" dirty="0" err="1">
                <a:solidFill>
                  <a:srgbClr val="002060"/>
                </a:solidFill>
              </a:rPr>
              <a:t>Г</a:t>
            </a:r>
            <a:r>
              <a:rPr lang="uk-UA" b="1" dirty="0" err="1" smtClean="0">
                <a:solidFill>
                  <a:srgbClr val="002060"/>
                </a:solidFill>
              </a:rPr>
              <a:t>есперід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8. </a:t>
            </a:r>
            <a:r>
              <a:rPr lang="uk-UA" b="1" dirty="0" err="1" smtClean="0">
                <a:solidFill>
                  <a:srgbClr val="002060"/>
                </a:solidFill>
              </a:rPr>
              <a:t>Геріонові</a:t>
            </a:r>
            <a:r>
              <a:rPr lang="uk-UA" b="1" dirty="0" smtClean="0">
                <a:solidFill>
                  <a:srgbClr val="002060"/>
                </a:solidFill>
              </a:rPr>
              <a:t> корови.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9. Пес Цербер (</a:t>
            </a:r>
            <a:r>
              <a:rPr lang="uk-UA" b="1" dirty="0" err="1" smtClean="0">
                <a:solidFill>
                  <a:srgbClr val="002060"/>
                </a:solidFill>
              </a:rPr>
              <a:t>Кербер</a:t>
            </a:r>
            <a:r>
              <a:rPr lang="uk-UA" b="1" dirty="0" smtClean="0">
                <a:solidFill>
                  <a:srgbClr val="002060"/>
                </a:solidFill>
              </a:rPr>
              <a:t>).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10. Діомедові </a:t>
            </a:r>
            <a:r>
              <a:rPr lang="uk-UA" b="1" dirty="0" err="1" smtClean="0">
                <a:solidFill>
                  <a:srgbClr val="002060"/>
                </a:solidFill>
              </a:rPr>
              <a:t>кона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11. Крітський бик.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12. </a:t>
            </a:r>
            <a:r>
              <a:rPr lang="uk-UA" b="1" dirty="0" err="1" smtClean="0">
                <a:solidFill>
                  <a:srgbClr val="002060"/>
                </a:solidFill>
              </a:rPr>
              <a:t>Ерімантський</a:t>
            </a:r>
            <a:r>
              <a:rPr lang="uk-UA" b="1" dirty="0" smtClean="0">
                <a:solidFill>
                  <a:srgbClr val="002060"/>
                </a:solidFill>
              </a:rPr>
              <a:t> вепр.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ДАВНЬОГРЕЦЬКІ МІФИ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 ПРО 12 ПОДВИГІВ ГЕРАКЛА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go4.imgsmail.ru/imgpreview?key=5193e5f466a3ad41&amp;mb=imgdb_preview_2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61" y="2492896"/>
            <a:ext cx="23042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1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Цей літературний герой дуже любить розгадувати «ребуси життя» інших літературних героїв. Для того, щоб відпочити від тяжкий розумових, а іноді і фізичних дій, герой використовує музичну терапію: грає на скрипці.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8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Назвіть героя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6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916832"/>
            <a:ext cx="7740848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Й.В. Гете, Г. Гейне, А. Міцкевич, О. Пушкін, 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Лермонтов спеціально вивчали англійську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мову,          щоб мати можливість читати його твори в оригіналі.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Започаткував пафос «світової скорботи».</a:t>
            </a:r>
          </a:p>
          <a:p>
            <a:pPr marL="0" indent="0" algn="just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Він – автор поеми про українського гетьмана  Мазепу.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ПІДКАЗКИ: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1.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Герой гине від руки вбивці, але на прохання читачів автор знову йому дає життя.</a:t>
            </a:r>
            <a:r>
              <a:rPr lang="uk-UA" sz="2800" dirty="0">
                <a:solidFill>
                  <a:srgbClr val="002060"/>
                </a:solidFill>
              </a:rPr>
              <a:t> </a:t>
            </a:r>
            <a:endParaRPr lang="uk-UA" sz="2800" dirty="0" smtClean="0">
              <a:solidFill>
                <a:srgbClr val="002060"/>
              </a:solidFill>
            </a:endParaRP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2</a:t>
            </a:r>
            <a:r>
              <a:rPr lang="uk-UA" sz="2800" dirty="0">
                <a:solidFill>
                  <a:srgbClr val="002060"/>
                </a:solidFill>
              </a:rPr>
              <a:t>.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Для розкриття таємниці герой використовує оригінальний метод, в основі якого покладені спостережливість і логіка. </a:t>
            </a:r>
            <a:endParaRPr lang="uk-UA" sz="2800" dirty="0" smtClean="0">
              <a:solidFill>
                <a:srgbClr val="002060"/>
              </a:solidFill>
            </a:endParaRPr>
          </a:p>
          <a:p>
            <a:pPr algn="just"/>
            <a:r>
              <a:rPr lang="uk-UA" sz="2800" dirty="0" smtClean="0">
                <a:solidFill>
                  <a:srgbClr val="002060"/>
                </a:solidFill>
              </a:rPr>
              <a:t>3. У героя є вірний товариш – доктор </a:t>
            </a:r>
            <a:r>
              <a:rPr lang="uk-UA" sz="2800" dirty="0" err="1" smtClean="0">
                <a:solidFill>
                  <a:srgbClr val="002060"/>
                </a:solidFill>
              </a:rPr>
              <a:t>Ватсон</a:t>
            </a:r>
            <a:r>
              <a:rPr lang="uk-UA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3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ebcommunity.ru/wp-content/uploads/2010/01/Sherlok-Holm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84" y="3789040"/>
            <a:ext cx="3810000" cy="2886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708920"/>
            <a:ext cx="7884865" cy="3417243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Твори: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«Собака </a:t>
            </a:r>
            <a:r>
              <a:rPr lang="uk-UA" sz="3200" dirty="0" err="1" smtClean="0">
                <a:solidFill>
                  <a:srgbClr val="002060"/>
                </a:solidFill>
              </a:rPr>
              <a:t>Баскервілів</a:t>
            </a:r>
            <a:r>
              <a:rPr lang="uk-UA" sz="3200" dirty="0" smtClean="0">
                <a:solidFill>
                  <a:srgbClr val="002060"/>
                </a:solidFill>
              </a:rPr>
              <a:t>»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«Пістрява  стрічка»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«Спілка рудих»</a:t>
            </a:r>
          </a:p>
          <a:p>
            <a:r>
              <a:rPr lang="uk-UA" sz="3200" dirty="0" smtClean="0">
                <a:solidFill>
                  <a:srgbClr val="002060"/>
                </a:solidFill>
              </a:rPr>
              <a:t>«Голубий карбункул»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7248" cy="108012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А. КОНАН ДОЙЛ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АНГЛІЯ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2 пол. 19 ст. – 1 чв. 20 ст.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go1.imgsmail.ru/imgpreview?key=2b8192a91ce32dfe&amp;mb=imgdb_preview_4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4641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6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rgbClr val="002060"/>
                </a:solidFill>
              </a:rPr>
              <a:t>Сучасники поета свідчать, що він мав стрункий стан, мускулисте тіло. </a:t>
            </a:r>
            <a:r>
              <a:rPr lang="uk-UA" sz="3200" dirty="0">
                <a:solidFill>
                  <a:srgbClr val="002060"/>
                </a:solidFill>
              </a:rPr>
              <a:t> </a:t>
            </a:r>
            <a:r>
              <a:rPr lang="uk-UA" sz="3200" dirty="0" smtClean="0">
                <a:solidFill>
                  <a:srgbClr val="002060"/>
                </a:solidFill>
              </a:rPr>
              <a:t>Секрет його гарної фігури (хоча він був невисокого росту): фізичні вправи, прогулянки на свіжому повітрі.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8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ХТО ЦЕ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/>
              <a:t>1. Він – автор першого російського роману у віршах, автор оригінальної строфи.</a:t>
            </a:r>
          </a:p>
          <a:p>
            <a:pPr algn="just"/>
            <a:r>
              <a:rPr lang="uk-UA" sz="2800" dirty="0" smtClean="0"/>
              <a:t>2. </a:t>
            </a:r>
            <a:r>
              <a:rPr lang="uk-UA" sz="2800" dirty="0"/>
              <a:t> </a:t>
            </a:r>
            <a:r>
              <a:rPr lang="uk-UA" sz="2800" dirty="0" smtClean="0"/>
              <a:t>Поет побував в Україні, </a:t>
            </a:r>
            <a:r>
              <a:rPr lang="uk-UA" sz="2800" dirty="0"/>
              <a:t>з</a:t>
            </a:r>
            <a:r>
              <a:rPr lang="uk-UA" sz="2800" dirty="0" smtClean="0"/>
              <a:t>находячись у південному засланні.</a:t>
            </a:r>
          </a:p>
          <a:p>
            <a:pPr algn="just"/>
            <a:r>
              <a:rPr lang="uk-UA" sz="2800" dirty="0" smtClean="0"/>
              <a:t>3. Героїня його  твору відповіла тому, кого кохає: «</a:t>
            </a:r>
            <a:r>
              <a:rPr lang="ru-RU" sz="2800" dirty="0" smtClean="0"/>
              <a:t>А я другому отдана и буду век ему верна».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4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Твори: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 « Євгеній Онєгін»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«</a:t>
            </a:r>
            <a:r>
              <a:rPr lang="uk-UA" sz="3200" dirty="0" err="1" smtClean="0">
                <a:solidFill>
                  <a:srgbClr val="002060"/>
                </a:solidFill>
              </a:rPr>
              <a:t>Дубровський</a:t>
            </a:r>
            <a:r>
              <a:rPr lang="uk-UA" sz="3200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«Капітанська дочка»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«Станційний наглядач»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«Панянка – селянка»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19256" cy="10423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О.С. ПУШК</a:t>
            </a:r>
            <a:r>
              <a:rPr lang="uk-UA" dirty="0" smtClean="0">
                <a:solidFill>
                  <a:srgbClr val="C00000"/>
                </a:solidFill>
              </a:rPr>
              <a:t>ІН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РОСІЯ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1 пол. 19 ст.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www.peremeny.ru/blog/wp-content/uploads/2012/06/pushkin_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2022"/>
            <a:ext cx="357187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go1.imgsmail.ru/imgpreview?key=37c8a60c84fac97e&amp;mb=imgdb_preview_2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447"/>
            <a:ext cx="1733550" cy="2085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go1.imgsmail.ru/imgpreview?key=401f9bc0f15baa39&amp;mb=imgdb_preview_89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456384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08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Цей всесвітньовідомий письменник стверджував: «Потрібно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бадьорити себе фізично, щоб бути здоровим морально». Він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прожив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довге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фізичним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вправам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поїздками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велосипеді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конях. У 82 роки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верхи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далекі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8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ХТО ЦЕ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1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916832"/>
            <a:ext cx="7524824" cy="4209331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Його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та ще імена двох російських письменників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ст. відомі у всьому світі.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Він був багатою людиною, проте жив просто.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Найвідоміший його твір починається словами: 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 счастливые семьи похожи друг на друга, каждая несчастливая семья несчастлива по-своему».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razvlekis.info/uploads/posts/2011-03/1301124868_949af9056c7b03faaa3ed60a79fad8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204864"/>
            <a:ext cx="3267075" cy="3238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http://go3.imgsmail.ru/imgpreview?key=70aee9ceb2cd42e6&amp;mb=imgdb_preview_10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98374"/>
            <a:ext cx="184785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://go1.imgsmail.ru/imgpreview?key=3410cc0fb721fb6c&amp;mb=imgdb_preview_166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163830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764704"/>
            <a:ext cx="8405978" cy="526304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rgbClr val="C00000"/>
                </a:solidFill>
              </a:rPr>
              <a:t>Л.М. ТОЛСТОЙ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РОСІЯ  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XIX </a:t>
            </a:r>
            <a:r>
              <a:rPr lang="uk-UA" dirty="0">
                <a:solidFill>
                  <a:srgbClr val="C00000"/>
                </a:solidFill>
              </a:rPr>
              <a:t>ст.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Твори: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«Воскресіння»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«Анна </a:t>
            </a:r>
            <a:r>
              <a:rPr lang="uk-UA" sz="3600" dirty="0" err="1" smtClean="0">
                <a:solidFill>
                  <a:srgbClr val="C00000"/>
                </a:solidFill>
              </a:rPr>
              <a:t>Кареніна</a:t>
            </a:r>
            <a:r>
              <a:rPr lang="uk-UA" sz="3600" dirty="0" smtClean="0">
                <a:solidFill>
                  <a:srgbClr val="C00000"/>
                </a:solidFill>
              </a:rPr>
              <a:t>»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«Війна і мир»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>
                <a:solidFill>
                  <a:srgbClr val="C00000"/>
                </a:solidFill>
              </a:rPr>
              <a:t>«Отець Сергій»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600" dirty="0">
                <a:solidFill>
                  <a:srgbClr val="C00000"/>
                </a:solidFill>
              </a:rPr>
              <a:t>«Після балу»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«Севастопольські оповідання»</a:t>
            </a:r>
            <a:br>
              <a:rPr lang="uk-UA" sz="36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8" name="Рисунок 7" descr="http://go4.imgsmail.ru/imgpreview?key=47e042384f1caa8c&amp;mb=imgdb_preview_178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23" y="1912374"/>
            <a:ext cx="2390775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72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380808" cy="4281339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Тяжка спадкова хвороба нирок, від якої страждав письменник,  примусила його вживати морфій,  тому він став наркоманом-морфіністом. Проте величезними зусиллями волі митець поборов свою залежність.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«Я ціную здоров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uk-UA" sz="2800" b="1" dirty="0" smtClean="0">
                <a:solidFill>
                  <a:srgbClr val="002060"/>
                </a:solidFill>
              </a:rPr>
              <a:t>я як зусилля волі, а не як спадок або дар». Це слова Е.М. </a:t>
            </a:r>
            <a:r>
              <a:rPr lang="uk-UA" sz="2800" b="1" dirty="0" err="1" smtClean="0">
                <a:solidFill>
                  <a:srgbClr val="002060"/>
                </a:solidFill>
              </a:rPr>
              <a:t>Чорана</a:t>
            </a:r>
            <a:r>
              <a:rPr lang="uk-UA" sz="2800" b="1" dirty="0" smtClean="0">
                <a:solidFill>
                  <a:srgbClr val="002060"/>
                </a:solidFill>
              </a:rPr>
              <a:t>, які наголошують, що здоров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uk-UA" sz="2800" b="1" dirty="0" smtClean="0">
                <a:solidFill>
                  <a:srgbClr val="002060"/>
                </a:solidFill>
              </a:rPr>
              <a:t>я людини – в її руках.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8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ХТО ЦЕ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7" y="1844824"/>
            <a:ext cx="7524824" cy="4281339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1. У Радянському Союзі його твори не друкували до середини 80-х років 20 століття, бо були під забороною.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Але за його 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єсою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була створена кінокомедія, яка стала улюбленою для всіх, фрази-афоризми котрої ми часто цитуємо.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Героїня його найвидатнішого твору, щоб врятувати свого коханого, уклала угоду з Дияволом.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3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735" y="1988840"/>
            <a:ext cx="7103561" cy="202272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ДЖ.Г. БАЙРОН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АНГЛІЯ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ост. роки 18 ст. – 1 чв. 19 ст.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Твори: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«Паломництво </a:t>
            </a:r>
            <a:r>
              <a:rPr lang="uk-UA" dirty="0" err="1" smtClean="0">
                <a:solidFill>
                  <a:srgbClr val="C00000"/>
                </a:solidFill>
              </a:rPr>
              <a:t>Чайльд</a:t>
            </a:r>
            <a:r>
              <a:rPr lang="uk-UA" dirty="0" smtClean="0">
                <a:solidFill>
                  <a:srgbClr val="C00000"/>
                </a:solidFill>
              </a:rPr>
              <a:t> Гарольда»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«Мазепа»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«Манфред»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«Дон </a:t>
            </a:r>
            <a:r>
              <a:rPr lang="uk-UA" dirty="0" err="1" smtClean="0">
                <a:solidFill>
                  <a:srgbClr val="C00000"/>
                </a:solidFill>
              </a:rPr>
              <a:t>Жуан</a:t>
            </a:r>
            <a:r>
              <a:rPr lang="uk-UA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go1.imgsmail.ru/imgpreview?key=3f3bc35aa5a6aba8&amp;mb=imgdb_preview_165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6336704" cy="259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://go3.imgsmail.ru/imgpreview?key=3d9d8482a66d2554&amp;mb=imgdb_preview_203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842" y="2298045"/>
            <a:ext cx="2561630" cy="386725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8526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900igr.net/datas/literatura/Sobache-serdtse/0010-010-Proizvedenija-M.A.Bulgakov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783"/>
            <a:ext cx="4608512" cy="33792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97036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>
                <a:solidFill>
                  <a:srgbClr val="C00000"/>
                </a:solidFill>
              </a:rPr>
              <a:t>М. БУЛГАКОВ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РОСІЯ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1 пол. 20 ст.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shgpi.edu.ru/biblioteka/forum/img/literaturny_calendar/doc6h4guo1ptafoq1m84w0_800_4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716289" cy="4452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img-fotki.yandex.ru/get/4307/davidaidelman.c3/0_3aced_1711d3a2_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856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go3.imgsmail.ru/imgpreview?key=59024f17f9f7c066&amp;mb=imgdb_preview_204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4" y="1377533"/>
            <a:ext cx="1628775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62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betka.ukrlife.org/kazki0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87" y="1531620"/>
            <a:ext cx="4758690" cy="5326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380808" cy="3849291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Магічна </a:t>
            </a:r>
            <a:r>
              <a:rPr lang="uk-UA" sz="3200" b="1" dirty="0">
                <a:solidFill>
                  <a:srgbClr val="002060"/>
                </a:solidFill>
              </a:rPr>
              <a:t>сила слова </a:t>
            </a:r>
            <a:r>
              <a:rPr lang="uk-UA" sz="3200" b="1" dirty="0" smtClean="0">
                <a:solidFill>
                  <a:srgbClr val="002060"/>
                </a:solidFill>
              </a:rPr>
              <a:t>з давніх часів була відома людям.  Словом можна вбити, а можна і оживити, вилікувати. У літературі існує жанр, за допомогою якого сучасні психотерапевти лікують і дітей, і дорослих.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8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</a:t>
            </a:r>
            <a:r>
              <a:rPr lang="uk-UA" dirty="0" smtClean="0">
                <a:solidFill>
                  <a:srgbClr val="C00000"/>
                </a:solidFill>
              </a:rPr>
              <a:t>азвіть жанр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Цей літературний жанр виник тоді, коли виникло слово.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Твори даного жанру люблять усі: і діти, </a:t>
            </a:r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дорослі.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Визначення цього жанру таке: вигадана розповідь про життя людей, тварин з елементами фантастики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3.gstatic.com/images?q=tbn:ANd9GcR2eEoxsd4fJbN0pXqxgvZ3s9UXOrfUm3s9NEdwpI1ViYGN-0O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4092"/>
            <a:ext cx="3888432" cy="2964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avtura.com.ua/images/books/226/334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694"/>
            <a:ext cx="4104456" cy="306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060848"/>
            <a:ext cx="7308800" cy="4065315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</a:rPr>
              <a:t>За допомогою </a:t>
            </a:r>
            <a:r>
              <a:rPr lang="uk-UA" sz="3200" b="1" dirty="0" err="1" smtClean="0">
                <a:solidFill>
                  <a:srgbClr val="002060"/>
                </a:solidFill>
              </a:rPr>
              <a:t>казкотерапії</a:t>
            </a:r>
            <a:r>
              <a:rPr lang="uk-UA" sz="3200" b="1" dirty="0" smtClean="0">
                <a:solidFill>
                  <a:srgbClr val="002060"/>
                </a:solidFill>
              </a:rPr>
              <a:t> , як стверджують психологи, люди не тільки знаходять вихід із стресової ситуації, а й пізнають власний потенціал, можливості своїх здібностей. </a:t>
            </a:r>
            <a:r>
              <a:rPr lang="uk-UA" sz="3200" b="1" dirty="0" err="1" smtClean="0">
                <a:solidFill>
                  <a:srgbClr val="002060"/>
                </a:solidFill>
              </a:rPr>
              <a:t>Казкотерапія</a:t>
            </a:r>
            <a:r>
              <a:rPr lang="uk-UA" sz="3200" b="1" dirty="0" smtClean="0">
                <a:solidFill>
                  <a:srgbClr val="002060"/>
                </a:solidFill>
              </a:rPr>
              <a:t> допомагає знайти внутрішню гармонію.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C00000"/>
                </a:solidFill>
              </a:rPr>
              <a:t>КАЗКА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2204864"/>
            <a:ext cx="7236792" cy="392129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Цей жанр –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усної народної творчості.  Зразки творів цього жанру  знає кожен, і кожен, якщо йому розкажуть, із задоволенням перекаже іншому, чим розвеселить слухача. Правда,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люди, до яких зміст оповідки зразу не доходить, вони починають задавати  уточнюючі питання, що знову смішить оточуючих. Це і є – </a:t>
            </a:r>
            <a:r>
              <a:rPr lang="uk-UA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сміхотерапія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8</a:t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Назвіть жанр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3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 жанр у своїй творах використовували письменники-гумористи.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Він нагадує гумореску.</a:t>
            </a:r>
          </a:p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Це коротка жартівлива розповідь.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Анекдот – коротка жартівлива розповідь про якийсь цікавий життєвий випадок чи ситуацію з несподіваним і дотепним закінченням.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</a:rPr>
              <a:t>АНЕКДОТ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encrypted-tbn0.gstatic.com/images?q=tbn:ANd9GcTVHh8F66xkxoaP-KxyR4iPkz-verPhnDQ4f-A2pwxDU0qLLky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060848"/>
            <a:ext cx="6048672" cy="327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Посміємося 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shmyandeks.ru/wp-content/uploads/2014/08/anekdoty_pro_shkolu_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674938"/>
            <a:ext cx="5760640" cy="3451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Посміємося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ua-reporter.com/sites/default/files/u151/1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7290"/>
            <a:ext cx="5652160" cy="468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квітня 1336 року він разом із своїм братом та двома слугами сходить на гору </a:t>
            </a:r>
            <a:r>
              <a:rPr lang="uk-U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Венту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(1909 м), про що пише своєму другу.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Оскільки це є першим відомим документом про гірську експедицію, то 26.04.1336 вважається днем народженням альпінізму, а поета називають «батьком альпінізму».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383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2: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назвіть прізвище поета.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2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/>
              <a:t>1.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Римі в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Капітолії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його увінчали лавровим вінком.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Цей поет – співець Лаури.</a:t>
            </a:r>
          </a:p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Він – автор збірки сонетів «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Канцоньєре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uchulive.org/wp-content/uploads/2013/08/%D0%9B%D0%B0%D1%83%D1%80%D0%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960440" cy="374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45624" cy="547260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C00000"/>
                </a:solidFill>
              </a:rPr>
              <a:t>Ф. ПЕТРАРКА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ІТАЛІЯ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14 СТОЛІТТЯ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Твори: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«Нове життя»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«Африка»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зб</a:t>
            </a:r>
            <a:r>
              <a:rPr lang="uk-UA" dirty="0" err="1" smtClean="0">
                <a:solidFill>
                  <a:srgbClr val="C00000"/>
                </a:solidFill>
              </a:rPr>
              <a:t>ірка</a:t>
            </a:r>
            <a:r>
              <a:rPr lang="uk-UA" dirty="0" smtClean="0">
                <a:solidFill>
                  <a:srgbClr val="C00000"/>
                </a:solidFill>
              </a:rPr>
              <a:t> сонетів «</a:t>
            </a:r>
            <a:r>
              <a:rPr lang="uk-UA" dirty="0" err="1" smtClean="0">
                <a:solidFill>
                  <a:srgbClr val="C00000"/>
                </a:solidFill>
              </a:rPr>
              <a:t>Канцоньєре</a:t>
            </a:r>
            <a:r>
              <a:rPr lang="uk-UA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go2.imgsmail.ru/imgpreview?key=35cce6a4f08a18d1&amp;mb=imgdb_preview_122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476672"/>
            <a:ext cx="2233414" cy="276681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1873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Французький письменник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Теофіль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Готье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, змальовуючи портрет поета, зауважив, що він не мав вусів та бороди, не палив, не пив пива, відчуваючи, як і Гете, відразу до цих трьох речей.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ЗАВДАННЯ № </a:t>
            </a:r>
            <a:r>
              <a:rPr lang="uk-UA" dirty="0" smtClean="0">
                <a:solidFill>
                  <a:srgbClr val="C00000"/>
                </a:solidFill>
              </a:rPr>
              <a:t>3: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назвіть прізвище поета.</a:t>
            </a:r>
            <a:br>
              <a:rPr lang="uk-UA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8.blog.ru/lr/091ccd9244096acc114499f179295cf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655272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02542"/>
            <a:ext cx="7408333" cy="4223621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Викладач ліцею сказав матері про нього: «… з вашого сина виросте велика людина».</a:t>
            </a:r>
          </a:p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 його дядько Соломон висловився так: «Якби цей хлопець був здатний хоч на щось путнє, 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він не писав віршів».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Він </a:t>
            </a: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автор поетичної збірки «Книга </a:t>
            </a:r>
            <a:r>
              <a:rPr lang="uk-UA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пісень»</a:t>
            </a: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ПІДКАЗКИ: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94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1703</Words>
  <Application>Microsoft Office PowerPoint</Application>
  <PresentationFormat>Экран (4:3)</PresentationFormat>
  <Paragraphs>170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Волна</vt:lpstr>
      <vt:lpstr>ЛІТЕРАТУРНА ГРА</vt:lpstr>
      <vt:lpstr>ЗАВДАННЯ № 1: про кого йде мова?</vt:lpstr>
      <vt:lpstr>ПІДКАЗКИ:</vt:lpstr>
      <vt:lpstr>ДЖ.Г. БАЙРОН АНГЛІЯ ост. роки 18 ст. – 1 чв. 19 ст. Твори:  «Паломництво Чайльд Гарольда» «Мазепа»  «Манфред» «Дон Жуан»</vt:lpstr>
      <vt:lpstr>ЗАВДАННЯ № 2: назвіть прізвище поета. </vt:lpstr>
      <vt:lpstr>ПІДКАЗКИ:</vt:lpstr>
      <vt:lpstr>Ф. ПЕТРАРКА ІТАЛІЯ 14 СТОЛІТТЯ  Твори: «Нове життя» «Африка» збірка сонетів «Канцоньєре»</vt:lpstr>
      <vt:lpstr>ЗАВДАННЯ № 3: назвіть прізвище поета. </vt:lpstr>
      <vt:lpstr>ПІДКАЗКИ:</vt:lpstr>
      <vt:lpstr>Г. ГЕЙНЕ НІМЕЧЧИНА 1 пол. 19 століття </vt:lpstr>
      <vt:lpstr>ЗАВДАННЯ № 4: назвіть прізвище поета. </vt:lpstr>
      <vt:lpstr>ПІДКАЗКИ:</vt:lpstr>
      <vt:lpstr>ДЖ.Г. БАЙРОН АНГЛІЯ ост. роки 18 ст. – 1 чв. 19 ст. </vt:lpstr>
      <vt:lpstr>ЗАВДАННЯ № 5: про кого йде мова?</vt:lpstr>
      <vt:lpstr>ПІДКАЗКИ:</vt:lpstr>
      <vt:lpstr>Й.В. ГЕТЕ НІМЕЧЧИНА 2 пол. 18 ст. – 1 пол. 19 ст. </vt:lpstr>
      <vt:lpstr>ЗАВДАННЯ № 6 ХТО ВІН?</vt:lpstr>
      <vt:lpstr>ПІДКАЗКИ:</vt:lpstr>
      <vt:lpstr>Е. Т. А. ГОФМАН НІМЕЧЧИНА остан. чв. 18 ст. – 1 чв. 19 ст.   </vt:lpstr>
      <vt:lpstr>ЗАВДАННЯ № 7: назвіть твір, автора. </vt:lpstr>
      <vt:lpstr>ПІДКАЗКИ:</vt:lpstr>
      <vt:lpstr>О. ГЕНРІ (СІДНІ ПОРТЕР) США 2 пол. 19 ст. – поч. 20 ст.</vt:lpstr>
      <vt:lpstr>ЗАВДАННЯ № 8: назвіть героя, твір, автора. </vt:lpstr>
      <vt:lpstr>ПІДКАЗКИ:</vt:lpstr>
      <vt:lpstr>Е. ХЕМІНГВЕЙ США 1 пол. 20 ст.</vt:lpstr>
      <vt:lpstr>ЗАВДАННЯ № 8: назвіть героя.</vt:lpstr>
      <vt:lpstr>ПІДКАЗКИ:</vt:lpstr>
      <vt:lpstr>ДАВНЬОГРЕЦЬКІ МІФИ  ПРО 12 ПОДВИГІВ ГЕРАКЛА</vt:lpstr>
      <vt:lpstr>ЗАВДАННЯ № 8 Назвіть героя</vt:lpstr>
      <vt:lpstr>ПІДКАЗКИ:</vt:lpstr>
      <vt:lpstr>А. КОНАН ДОЙЛ АНГЛІЯ 2 пол. 19 ст. – 1 чв. 20 ст.</vt:lpstr>
      <vt:lpstr>ЗАВДАННЯ № 8 ХТО ЦЕ ?</vt:lpstr>
      <vt:lpstr>ПІДКАЗКИ:</vt:lpstr>
      <vt:lpstr>О.С. ПУШКІН РОСІЯ 1 пол. 19 ст.</vt:lpstr>
      <vt:lpstr>ЗАВДАННЯ № 8 ХТО ЦЕ ?</vt:lpstr>
      <vt:lpstr>ПІДКАЗКИ:</vt:lpstr>
      <vt:lpstr>Л.М. ТОЛСТОЙ РОСІЯ    XIX ст.   Твори: «Воскресіння» «Анна Кареніна» «Війна і мир» «Отець Сергій» «Після балу» «Севастопольські оповідання» </vt:lpstr>
      <vt:lpstr>ЗАВДАННЯ № 8 ХТО ЦЕ ?</vt:lpstr>
      <vt:lpstr>ПІДКАЗКИ</vt:lpstr>
      <vt:lpstr>М. БУЛГАКОВ РОСІЯ 1 пол. 20 ст.</vt:lpstr>
      <vt:lpstr>ЗАВДАННЯ № 8 Назвіть жанр</vt:lpstr>
      <vt:lpstr>ПІДКАЗКИ</vt:lpstr>
      <vt:lpstr>КАЗКА</vt:lpstr>
      <vt:lpstr>ЗАВДАННЯ № 8 Назвіть жанр</vt:lpstr>
      <vt:lpstr>ПІДКАЗКИ</vt:lpstr>
      <vt:lpstr>АНЕКДОТ</vt:lpstr>
      <vt:lpstr>Посміємося !</vt:lpstr>
      <vt:lpstr>Посміємося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ЛІТЕРАТУРНА ГРА</dc:title>
  <dc:creator>user</dc:creator>
  <cp:lastModifiedBy>user</cp:lastModifiedBy>
  <cp:revision>5</cp:revision>
  <dcterms:created xsi:type="dcterms:W3CDTF">2016-12-05T16:16:18Z</dcterms:created>
  <dcterms:modified xsi:type="dcterms:W3CDTF">2016-12-05T16:53:41Z</dcterms:modified>
</cp:coreProperties>
</file>