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3" r:id="rId4"/>
    <p:sldId id="264" r:id="rId5"/>
    <p:sldId id="260" r:id="rId6"/>
    <p:sldId id="261" r:id="rId7"/>
    <p:sldId id="262" r:id="rId8"/>
    <p:sldId id="265" r:id="rId9"/>
    <p:sldId id="266" r:id="rId10"/>
    <p:sldId id="267" r:id="rId11"/>
    <p:sldId id="270" r:id="rId12"/>
    <p:sldId id="271" r:id="rId13"/>
    <p:sldId id="272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9ED838-776C-4352-AEF7-8CBFB0356014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0FC796-EFAC-4278-9EFE-8AD149DC7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2A0BAE-DAC6-4424-A6C3-4A69DC13F53F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8BF6AA-54CC-4FD7-B28D-E1FC780B1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9629-E464-4973-B741-949E4FA08F97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1D78-FD99-42E5-8FC1-9796C1D98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E1E3-2D2A-4A6F-B644-480F626DDD20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8A45-4A9C-4DFA-A232-CC5C6813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7D4B-E5AE-45DD-BDE4-340F430D3553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6E79-EDD6-4196-991B-128CFDBA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D83B-870F-49F3-9676-BB947DD44326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F8C9-8A27-4A76-B398-8FA3288AC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D898-4F7D-4E84-BC8A-D568940D16FD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769C-4A32-40DB-BBD0-1E5633686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7AAB-6003-46E7-9244-D232CC400E7B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4BD0A-040A-4EB7-8D17-7D1148C7B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1165-65EC-4FFB-A934-96D948225286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10A6-DCC6-4B82-8EA8-A126AE822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599A6-49E8-4862-870A-D5DD3C6C6B36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CE26B-4511-4332-9135-F5365A333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1E6E-B2EE-4BBA-B0AA-D8A4332730D5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6E21-5349-4BC5-870D-3956482A0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2D44-B4F6-4C8A-AE47-34C6C2FE555F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8BB3-5BC2-4090-B404-E76C49E63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5916-2B81-4384-B26E-4D59CD30C16D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C89D-B31C-4BC9-AE81-D327B9FE8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0ABA65-71DC-433C-97C7-B1F357F67DDB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2FEA51-4955-41AE-9AE1-A494E9F0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ubrila.com/" TargetMode="External"/><Relationship Id="rId2" Type="http://schemas.openxmlformats.org/officeDocument/2006/relationships/hyperlink" Target="http://ped-kopilka.com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dz-masters.org/" TargetMode="External"/><Relationship Id="rId4" Type="http://schemas.openxmlformats.org/officeDocument/2006/relationships/hyperlink" Target="http://www.slideshare.ne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4176464" cy="237626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Об’</a:t>
            </a:r>
            <a:r>
              <a:rPr lang="uk-UA" sz="5400" b="1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єм</a:t>
            </a:r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і </a:t>
            </a:r>
            <a:b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uk-UA" sz="5400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фактура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5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301208"/>
            <a:ext cx="5576664" cy="1152128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Лисохмара Марина Сергіївна</a:t>
            </a:r>
            <a:b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  <a:b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спеціалізованої школи №27</a:t>
            </a:r>
            <a:b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І-ІІІ ст. </a:t>
            </a:r>
            <a:r>
              <a:rPr lang="uk-UA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М. К. Путейка </a:t>
            </a:r>
            <a:b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міської ради Черкаської області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026" name="Picture 2" descr="H:\Documents and Settings\Aida\Рабочий стол\клипарты рамки фончики\karty\karty\map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500063"/>
            <a:ext cx="22145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500063"/>
            <a:ext cx="1928812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:\Documents and Settings\Aida\Рабочий стол\клипарты рамки фончики\karty\karty\map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50006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:\Documents and Settings\Aida\Рабочий стол\клипарты рамки фончики\karty\karty\map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500063"/>
            <a:ext cx="164306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Наталья\Pictures\i (2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1573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3. Крапля.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Содержимое 5" descr="капл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48880"/>
            <a:ext cx="4680520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4. Ковбаска.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Содержимое 5" descr="колбас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3864" y="1793589"/>
            <a:ext cx="2176272" cy="41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5. Джгутик.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Содержимое 5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417646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6. Завиток.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" name="Содержимое 5" descr="завито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89654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7. Морквина.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морков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8. Коржик.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Содержимое 5" descr="лепё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18457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9. Смужка.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Содержимое 5" descr="полос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04864"/>
            <a:ext cx="453650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10. Пластик.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Содержимое 5" descr="пласт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482453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2"/>
                </a:solidFill>
              </a:rPr>
              <a:t>11. Трубочка.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Содержимое 5" descr="трубоч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464496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12. Соломка.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Содержимое 5" descr="солом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456384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Скульптура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139952" y="1600201"/>
            <a:ext cx="4546848" cy="3629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ліпка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пластика - вид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образотворчого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мистецтва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, твори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мають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об'ємну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форму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виконуються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твердих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пластичних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матеріалів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3995936" y="6309320"/>
            <a:ext cx="3898776" cy="293117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B199B-BAA9-40D2-BC55-999C3637D4D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Мама и Папа\Downloads\706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2813026" cy="46020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chemeClr val="accent2"/>
                </a:solidFill>
              </a:rPr>
              <a:t>Другий прийом ліплення: 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uk-UA" sz="3200" dirty="0" smtClean="0">
                <a:solidFill>
                  <a:schemeClr val="accent2"/>
                </a:solidFill>
              </a:rPr>
              <a:t>Розкачати, виліпити.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Содержимое 5" descr="img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392488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chemeClr val="accent2"/>
                </a:solidFill>
              </a:rPr>
              <a:t>Третій прийом ліплення:</a:t>
            </a:r>
            <a:r>
              <a:rPr lang="ru-RU" sz="3200" dirty="0" smtClean="0">
                <a:solidFill>
                  <a:schemeClr val="accent2"/>
                </a:solidFill>
              </a:rPr>
              <a:t/>
            </a:r>
            <a:br>
              <a:rPr lang="ru-RU" sz="3200" dirty="0" smtClean="0">
                <a:solidFill>
                  <a:schemeClr val="accent2"/>
                </a:solidFill>
              </a:rPr>
            </a:br>
            <a:r>
              <a:rPr lang="uk-UA" sz="3200" dirty="0" smtClean="0">
                <a:solidFill>
                  <a:schemeClr val="accent2"/>
                </a:solidFill>
              </a:rPr>
              <a:t> Розкачуємо, робимо відбиток.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Содержимое 5" descr="img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481" y="1600200"/>
            <a:ext cx="4041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 БАЖАЮ ТВОРЧИХ УСПІХІВ!</a:t>
            </a: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DD83B-870F-49F3-9676-BB947DD44326}" type="datetime1">
              <a:rPr lang="ru-RU" smtClean="0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Інтернет ресурси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http://ped-kopilka.com.ua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http://zubrila.com/</a:t>
            </a:r>
            <a:endParaRPr lang="uk-UA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http://www.slideshare.net</a:t>
            </a:r>
            <a:endParaRPr lang="uk-UA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http://gdz-masters.org</a:t>
            </a: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EDD83B-870F-49F3-9676-BB947DD44326}" type="datetime1">
              <a:rPr lang="ru-RU" smtClean="0"/>
              <a:pPr>
                <a:defRPr/>
              </a:pPr>
              <a:t>02.12.2016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Художній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образ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скульптури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створюється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3200" b="1" u="sng" dirty="0" err="1" smtClean="0">
                <a:solidFill>
                  <a:schemeClr val="accent6">
                    <a:lumMod val="50000"/>
                  </a:schemeClr>
                </a:solidFill>
              </a:rPr>
              <a:t>об'єму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але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примарний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як 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живописі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реальний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8434" name="Picture 2" descr="C:\Users\Мама и Папа\Downloads\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48468"/>
            <a:ext cx="5472608" cy="4157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68152"/>
          </a:xfrm>
        </p:spPr>
        <p:txBody>
          <a:bodyPr/>
          <a:lstStyle/>
          <a:p>
            <a:pPr lvl="0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Фактурою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відчутні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дотик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поверхні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художнього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accent6">
                    <a:lumMod val="50000"/>
                  </a:schemeClr>
                </a:solidFill>
              </a:rPr>
              <a:t>твору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Содержимое 5" descr="index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392487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Фактура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nastasia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поверхня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скульптури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( гладка,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шорстка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4" descr="C:\Users\Наталья\Pictures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009" y="2564905"/>
            <a:ext cx="2846598" cy="345638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Наталья\Pictures\i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4623"/>
            <a:ext cx="3024336" cy="328784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Правила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nastasiaScript" pitchFamily="2" charset="0"/>
              </a:rPr>
              <a:t>безпеки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1"/>
            <a:ext cx="7931224" cy="1872208"/>
          </a:xfrm>
        </p:spPr>
        <p:txBody>
          <a:bodyPr/>
          <a:lstStyle/>
          <a:p>
            <a:pPr>
              <a:buAutoNum type="arabicPeriod"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Користуйся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стекою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обережно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>
              <a:buAutoNum type="arabicPeriod"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Різати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пластилін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тільки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дощечці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>
              <a:buAutoNum type="arabicPeriod"/>
            </a:pPr>
            <a:r>
              <a:rPr lang="uk-UA" i="1" dirty="0" smtClean="0">
                <a:solidFill>
                  <a:schemeClr val="accent6">
                    <a:lumMod val="50000"/>
                  </a:schemeClr>
                </a:solidFill>
              </a:rPr>
              <a:t>Не підносити стеку до очей!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9458" name="Picture 2" descr="C:\Users\Мама и Папа\Downloads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140968"/>
            <a:ext cx="5256584" cy="29392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Практична робота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Перший прийом ліплення: відриваємо, розгортаємо, з'єднуємо з площиною.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6628" name="Picture 4" descr="http://ped-kopilka.com.ua/images/artikl09/3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Прийоми ліплення</a:t>
            </a:r>
            <a:r>
              <a:rPr lang="uk-UA" dirty="0" smtClean="0">
                <a:solidFill>
                  <a:schemeClr val="accent2"/>
                </a:solidFill>
              </a:rPr>
              <a:t>.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i="1" u="sng" dirty="0" smtClean="0">
                <a:solidFill>
                  <a:schemeClr val="accent2"/>
                </a:solidFill>
              </a:rPr>
              <a:t>1. Шар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ша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 smtClean="0">
                <a:solidFill>
                  <a:schemeClr val="accent2"/>
                </a:solidFill>
              </a:rPr>
              <a:t>2. Яйце. </a:t>
            </a:r>
            <a:endParaRPr lang="ru-RU" i="1" u="sng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F8C9-8A27-4A76-B398-8FA3288AC3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5" descr="яйц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400600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1</Template>
  <TotalTime>69</TotalTime>
  <Words>185</Words>
  <Application>Microsoft Office PowerPoint</Application>
  <PresentationFormat>Экран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История 1</vt:lpstr>
      <vt:lpstr>Об’єм і  фактура </vt:lpstr>
      <vt:lpstr>Скульптура</vt:lpstr>
      <vt:lpstr>Художній образ скульптури створюється за допомогою:  - об'єму, але не примарний, як у живописі, а реальний;</vt:lpstr>
      <vt:lpstr>Фактурою - відчутні на дотик властивості  поверхні художнього твору</vt:lpstr>
      <vt:lpstr>Фактура</vt:lpstr>
      <vt:lpstr>Правила безпеки</vt:lpstr>
      <vt:lpstr>Практична робота</vt:lpstr>
      <vt:lpstr>Прийоми ліплення. </vt:lpstr>
      <vt:lpstr>2. Яйце. </vt:lpstr>
      <vt:lpstr>3. Крапля. </vt:lpstr>
      <vt:lpstr>4. Ковбаска.</vt:lpstr>
      <vt:lpstr>5. Джгутик. </vt:lpstr>
      <vt:lpstr>6. Завиток. </vt:lpstr>
      <vt:lpstr>7. Морквина. </vt:lpstr>
      <vt:lpstr>8. Коржик. </vt:lpstr>
      <vt:lpstr>9. Смужка. </vt:lpstr>
      <vt:lpstr>10. Пластик. </vt:lpstr>
      <vt:lpstr>11. Трубочка.</vt:lpstr>
      <vt:lpstr>12. Соломка.</vt:lpstr>
      <vt:lpstr>Другий прийом ліплення:  Розкачати, виліпити. </vt:lpstr>
      <vt:lpstr>Третій прийом ліплення:  Розкачуємо, робимо відбиток. </vt:lpstr>
      <vt:lpstr>Слайд 22</vt:lpstr>
      <vt:lpstr>Інтернет ресурси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Об’єм і  фактура</dc:title>
  <dc:subject>Шаблоны презентаций</dc:subject>
  <dc:creator>Мама и Папа</dc:creator>
  <cp:keywords>http:/aida.ucoz.ru</cp:keywords>
  <dc:description>http://aida.ucoz.ru</dc:description>
  <cp:lastModifiedBy>Мама и Папа</cp:lastModifiedBy>
  <cp:revision>13</cp:revision>
  <dcterms:created xsi:type="dcterms:W3CDTF">2016-02-04T07:16:59Z</dcterms:created>
  <dcterms:modified xsi:type="dcterms:W3CDTF">2016-12-02T17:14:44Z</dcterms:modified>
</cp:coreProperties>
</file>