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0" r:id="rId3"/>
    <p:sldId id="268" r:id="rId4"/>
    <p:sldId id="267" r:id="rId5"/>
    <p:sldId id="257" r:id="rId6"/>
    <p:sldId id="259" r:id="rId7"/>
    <p:sldId id="265" r:id="rId8"/>
    <p:sldId id="261" r:id="rId9"/>
    <p:sldId id="263" r:id="rId10"/>
    <p:sldId id="262" r:id="rId11"/>
    <p:sldId id="258" r:id="rId12"/>
    <p:sldId id="266" r:id="rId13"/>
    <p:sldId id="264" r:id="rId14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2" autoAdjust="0"/>
    <p:restoredTop sz="94660"/>
  </p:normalViewPr>
  <p:slideViewPr>
    <p:cSldViewPr>
      <p:cViewPr varScale="1">
        <p:scale>
          <a:sx n="65" d="100"/>
          <a:sy n="65" d="100"/>
        </p:scale>
        <p:origin x="75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DC92E-8781-458B-A79C-84A94D9E5743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229D3-1243-4A12-BD26-4F6202342E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DC92E-8781-458B-A79C-84A94D9E5743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229D3-1243-4A12-BD26-4F6202342E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DC92E-8781-458B-A79C-84A94D9E5743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229D3-1243-4A12-BD26-4F6202342E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DC92E-8781-458B-A79C-84A94D9E5743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229D3-1243-4A12-BD26-4F6202342E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DC92E-8781-458B-A79C-84A94D9E5743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229D3-1243-4A12-BD26-4F6202342E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DC92E-8781-458B-A79C-84A94D9E5743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229D3-1243-4A12-BD26-4F6202342E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DC92E-8781-458B-A79C-84A94D9E5743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229D3-1243-4A12-BD26-4F6202342E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DC92E-8781-458B-A79C-84A94D9E5743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229D3-1243-4A12-BD26-4F6202342E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DC92E-8781-458B-A79C-84A94D9E5743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229D3-1243-4A12-BD26-4F6202342E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DC92E-8781-458B-A79C-84A94D9E5743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229D3-1243-4A12-BD26-4F6202342E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DC92E-8781-458B-A79C-84A94D9E5743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229D3-1243-4A12-BD26-4F6202342E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DC92E-8781-458B-A79C-84A94D9E5743}" type="datetimeFigureOut">
              <a:rPr lang="ru-RU" smtClean="0"/>
              <a:pPr/>
              <a:t>11.12.2016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229D3-1243-4A12-BD26-4F6202342E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1052736"/>
            <a:ext cx="3672408" cy="288032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Загадки </a:t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з </a:t>
            </a:r>
            <a:b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грядки</a:t>
            </a:r>
            <a:endParaRPr lang="ru-RU" sz="72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8455">
            <a:off x="304086" y="434855"/>
            <a:ext cx="5000116" cy="5875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39416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179512" y="2780617"/>
            <a:ext cx="5433903" cy="4077383"/>
          </a:xfrm>
          <a:prstGeom prst="rect">
            <a:avLst/>
          </a:prstGeom>
        </p:spPr>
      </p:pic>
      <p:pic>
        <p:nvPicPr>
          <p:cNvPr id="4" name="Рисунок 3" descr="S1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3347864" y="-3301"/>
            <a:ext cx="5400600" cy="64376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c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0"/>
            <a:ext cx="4572001" cy="7147422"/>
          </a:xfrm>
          <a:prstGeom prst="rect">
            <a:avLst/>
          </a:prstGeom>
        </p:spPr>
      </p:pic>
      <p:pic>
        <p:nvPicPr>
          <p:cNvPr id="4" name="Рисунок 3" descr="Рисунок2.png"/>
          <p:cNvPicPr>
            <a:picLocks noChangeAspect="1"/>
          </p:cNvPicPr>
          <p:nvPr/>
        </p:nvPicPr>
        <p:blipFill>
          <a:blip r:embed="rId4" cstate="print">
            <a:lum bright="10000"/>
          </a:blip>
          <a:stretch>
            <a:fillRect/>
          </a:stretch>
        </p:blipFill>
        <p:spPr>
          <a:xfrm rot="20480068" flipH="1">
            <a:off x="233949" y="486241"/>
            <a:ext cx="5199755" cy="38946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prism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80856" y="1"/>
            <a:ext cx="5463144" cy="6858000"/>
          </a:xfrm>
          <a:prstGeom prst="rect">
            <a:avLst/>
          </a:prstGeom>
        </p:spPr>
      </p:pic>
      <p:pic>
        <p:nvPicPr>
          <p:cNvPr id="3" name="Рисунок 2" descr="77be46e8b15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628800"/>
            <a:ext cx="2130363" cy="20364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4000"/>
            <a:lum bright="12000" contrast="-6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996952"/>
            <a:ext cx="4565726" cy="3864117"/>
          </a:xfrm>
          <a:prstGeom prst="rect">
            <a:avLst/>
          </a:prstGeom>
        </p:spPr>
      </p:pic>
      <p:pic>
        <p:nvPicPr>
          <p:cNvPr id="3" name="Рисунок 2" descr="S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4472132" y="692695"/>
            <a:ext cx="4443182" cy="616837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0678" y="404664"/>
            <a:ext cx="4572000" cy="20744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Хто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найстарший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городі</a:t>
            </a:r>
            <a:endParaRPr lang="ru-RU" sz="2400" b="1" dirty="0" smtClean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Лад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дає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усьому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роду? </a:t>
            </a:r>
            <a:endParaRPr lang="ru-RU" sz="2400" b="1" dirty="0" smtClean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Золотиста каша з ним </a:t>
            </a:r>
            <a:endParaRPr lang="ru-RU" sz="2400" b="1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До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вподоби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всім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малим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ru-RU" sz="2400" b="1" dirty="0">
              <a:solidFill>
                <a:srgbClr val="002060"/>
              </a:solidFill>
              <a:effectLst/>
              <a:latin typeface="Arial Unicode MS"/>
              <a:ea typeface="Arial Unicode MS"/>
              <a:cs typeface="Arial Unicode M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6000">
              <a:schemeClr val="accent1">
                <a:tint val="66000"/>
                <a:satMod val="160000"/>
                <a:alpha val="24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8.pn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323528" y="25590"/>
            <a:ext cx="3528392" cy="6858000"/>
          </a:xfrm>
          <a:prstGeom prst="rect">
            <a:avLst/>
          </a:prstGeom>
        </p:spPr>
      </p:pic>
      <p:pic>
        <p:nvPicPr>
          <p:cNvPr id="3" name="Рисунок 2" descr="post-236306-130200.png"/>
          <p:cNvPicPr>
            <a:picLocks noChangeAspect="1"/>
          </p:cNvPicPr>
          <p:nvPr/>
        </p:nvPicPr>
        <p:blipFill>
          <a:blip r:embed="rId3" cstate="print">
            <a:lum bright="10000"/>
          </a:blip>
          <a:srcRect l="11629" t="1169"/>
          <a:stretch>
            <a:fillRect/>
          </a:stretch>
        </p:blipFill>
        <p:spPr>
          <a:xfrm rot="1037625">
            <a:off x="5297417" y="2632178"/>
            <a:ext cx="3033416" cy="38884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131840" y="476672"/>
            <a:ext cx="5436096" cy="228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Ой,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даремно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нарікають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endParaRPr lang="ru-RU" sz="2800" b="1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Що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до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сліз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я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допікаю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800" b="1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Прожену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усі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хвороби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endParaRPr lang="ru-RU" sz="2800" b="1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  <a:p>
            <a: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Якщо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вам я до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вподоби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9.pn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4175448" y="27324"/>
            <a:ext cx="4968552" cy="6966903"/>
          </a:xfrm>
          <a:prstGeom prst="rect">
            <a:avLst/>
          </a:prstGeom>
        </p:spPr>
      </p:pic>
      <p:pic>
        <p:nvPicPr>
          <p:cNvPr id="4" name="Рисунок 3" descr="post-236306-1302268.png"/>
          <p:cNvPicPr>
            <a:picLocks noChangeAspect="1"/>
          </p:cNvPicPr>
          <p:nvPr/>
        </p:nvPicPr>
        <p:blipFill>
          <a:blip r:embed="rId4" cstate="print">
            <a:lum bright="10000"/>
          </a:blip>
          <a:stretch>
            <a:fillRect/>
          </a:stretch>
        </p:blipFill>
        <p:spPr>
          <a:xfrm rot="1497089">
            <a:off x="938582" y="2547372"/>
            <a:ext cx="3238623" cy="452185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1894" y="574407"/>
            <a:ext cx="4572000" cy="10833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Зелененькі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сини й дочки</a:t>
            </a:r>
            <a:endParaRPr lang="ru-RU" sz="2400" b="1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Заховались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під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листочки.</a:t>
            </a:r>
            <a:endParaRPr lang="ru-RU" sz="2400" b="1" dirty="0">
              <a:solidFill>
                <a:srgbClr val="002060"/>
              </a:solidFill>
              <a:effectLst/>
              <a:latin typeface="Arial Unicode MS"/>
              <a:ea typeface="Arial Unicode MS"/>
              <a:cs typeface="Arial Unicode M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1000"/>
            <a:lum bright="23000" contrast="-5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7.pn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rcRect l="5753" t="13297" r="8370" b="974"/>
          <a:stretch>
            <a:fillRect/>
          </a:stretch>
        </p:blipFill>
        <p:spPr>
          <a:xfrm>
            <a:off x="2843808" y="2132856"/>
            <a:ext cx="6300192" cy="472514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188640"/>
            <a:ext cx="5904656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Мов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м'яч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зелений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зовні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endParaRPr lang="ru-RU" sz="3200" b="1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Округлий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соковитий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3200" b="1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Всередині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— </a:t>
            </a:r>
            <a:r>
              <a:rPr lang="ru-RU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червоний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endParaRPr lang="ru-RU" sz="3200" b="1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Медом 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я </a:t>
            </a:r>
            <a:r>
              <a:rPr lang="ru-RU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налитий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3200" b="1" dirty="0">
              <a:solidFill>
                <a:srgbClr val="002060"/>
              </a:solidFill>
              <a:effectLst/>
              <a:latin typeface="Arial Unicode MS"/>
              <a:ea typeface="Arial Unicode MS"/>
              <a:cs typeface="Arial Unicode MS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3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3496245"/>
            <a:ext cx="4176464" cy="3135488"/>
          </a:xfrm>
          <a:prstGeom prst="rect">
            <a:avLst/>
          </a:prstGeom>
        </p:spPr>
      </p:pic>
      <p:pic>
        <p:nvPicPr>
          <p:cNvPr id="3" name="Рисунок 2" descr="S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0" y="836712"/>
            <a:ext cx="3824023" cy="601303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00814" y="6059"/>
            <a:ext cx="6143186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Головна я на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городі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endParaRPr lang="ru-RU" sz="2800" b="1" dirty="0" smtClean="0">
              <a:solidFill>
                <a:srgbClr val="002060"/>
              </a:solidFill>
              <a:latin typeface="Arial Unicode MS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Бо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шанована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в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народі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800" b="1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Мене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часто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споживають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endParaRPr lang="ru-RU" sz="2800" b="1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Другим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хлібом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називають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ru-RU" sz="2800" b="1" dirty="0" smtClean="0">
              <a:solidFill>
                <a:srgbClr val="002060"/>
              </a:solidFill>
              <a:latin typeface="Arial Unicode MS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І в "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мундирі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", і без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нього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2800" b="1" dirty="0" smtClean="0">
              <a:solidFill>
                <a:srgbClr val="002060"/>
              </a:solidFill>
              <a:latin typeface="Arial Unicode MS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Я смачна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—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це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всім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відомо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800" b="1" dirty="0">
              <a:solidFill>
                <a:srgbClr val="002060"/>
              </a:solidFill>
              <a:effectLst/>
              <a:latin typeface="Arial Unicode MS"/>
              <a:ea typeface="Arial Unicode MS"/>
              <a:cs typeface="Arial Unicode M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7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7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75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75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7000">
              <a:srgbClr val="CCCCFF">
                <a:alpha val="16000"/>
              </a:srgbClr>
            </a:gs>
            <a:gs pos="13000">
              <a:srgbClr val="99CCFF">
                <a:alpha val="77000"/>
              </a:srgbClr>
            </a:gs>
            <a:gs pos="36000">
              <a:srgbClr val="9966FF">
                <a:alpha val="81000"/>
              </a:srgbClr>
            </a:gs>
            <a:gs pos="61000">
              <a:srgbClr val="CC99FF">
                <a:alpha val="64000"/>
              </a:srgbClr>
            </a:gs>
            <a:gs pos="82001">
              <a:srgbClr val="99CCFF"/>
            </a:gs>
            <a:gs pos="100000">
              <a:srgbClr val="CCCCF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4.png"/>
          <p:cNvPicPr>
            <a:picLocks noChangeAspect="1"/>
          </p:cNvPicPr>
          <p:nvPr/>
        </p:nvPicPr>
        <p:blipFill>
          <a:blip r:embed="rId2" cstate="print">
            <a:lum bright="10000"/>
          </a:blip>
          <a:stretch>
            <a:fillRect/>
          </a:stretch>
        </p:blipFill>
        <p:spPr>
          <a:xfrm rot="2542725">
            <a:off x="476660" y="2878648"/>
            <a:ext cx="4017048" cy="3020119"/>
          </a:xfrm>
          <a:prstGeom prst="rect">
            <a:avLst/>
          </a:prstGeom>
        </p:spPr>
      </p:pic>
      <p:pic>
        <p:nvPicPr>
          <p:cNvPr id="3" name="Рисунок 2" descr="S3.pn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 flipH="1">
            <a:off x="3707904" y="651324"/>
            <a:ext cx="5271250" cy="62066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27584" y="188640"/>
            <a:ext cx="4572000" cy="1401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Оранжева </a:t>
            </a:r>
            <a:r>
              <a:rPr lang="ru-RU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сестриця</a:t>
            </a:r>
            <a:endParaRPr lang="ru-RU" sz="2400" dirty="0">
              <a:solidFill>
                <a:srgbClr val="000000"/>
              </a:solidFill>
              <a:latin typeface="Arial Unicode MS"/>
              <a:ea typeface="Arial Unicode MS"/>
              <a:cs typeface="Arial Unicode MS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І в суп, і в борщ </a:t>
            </a:r>
            <a:r>
              <a:rPr lang="ru-RU" sz="2800" dirty="0" err="1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згодиться</a:t>
            </a:r>
            <a:endParaRPr lang="ru-RU" sz="2400" dirty="0">
              <a:solidFill>
                <a:srgbClr val="000000"/>
              </a:solidFill>
              <a:latin typeface="Arial Unicode MS"/>
              <a:ea typeface="Arial Unicode MS"/>
              <a:cs typeface="Arial Unicode MS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solidFill>
                  <a:srgbClr val="0D0D0D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      </a:t>
            </a:r>
            <a:endParaRPr lang="ru-RU" sz="1600" dirty="0">
              <a:solidFill>
                <a:srgbClr val="000000"/>
              </a:solidFill>
              <a:effectLst/>
              <a:latin typeface="Arial Unicode MS"/>
              <a:ea typeface="Arial Unicode MS"/>
              <a:cs typeface="Arial Unicode M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1000">
              <a:srgbClr val="FBEAC7">
                <a:alpha val="1500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7.png"/>
          <p:cNvPicPr>
            <a:picLocks noChangeAspect="1"/>
          </p:cNvPicPr>
          <p:nvPr/>
        </p:nvPicPr>
        <p:blipFill>
          <a:blip r:embed="rId2" cstate="print">
            <a:lum bright="10000"/>
          </a:blip>
          <a:stretch>
            <a:fillRect/>
          </a:stretch>
        </p:blipFill>
        <p:spPr>
          <a:xfrm>
            <a:off x="3910951" y="2924945"/>
            <a:ext cx="5233049" cy="3933056"/>
          </a:xfrm>
          <a:prstGeom prst="rect">
            <a:avLst/>
          </a:prstGeom>
        </p:spPr>
      </p:pic>
      <p:pic>
        <p:nvPicPr>
          <p:cNvPr id="3" name="Рисунок 2" descr="S10.pn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 flipH="1">
            <a:off x="-2" y="-2"/>
            <a:ext cx="4427985" cy="697693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41475" y="620688"/>
            <a:ext cx="4572000" cy="13665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Біла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голова, чубата, </a:t>
            </a:r>
            <a:endParaRPr lang="ru-RU" sz="3200" b="1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Вся </a:t>
            </a:r>
            <a:r>
              <a:rPr lang="ru-RU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поділена</a:t>
            </a:r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36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зубата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1600" b="1" dirty="0">
              <a:solidFill>
                <a:srgbClr val="002060"/>
              </a:solidFill>
              <a:effectLst/>
              <a:latin typeface="Arial Unicode MS"/>
              <a:ea typeface="Arial Unicode MS"/>
              <a:cs typeface="Arial Unicode M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window dir="ver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0.png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 rot="20465234">
            <a:off x="484145" y="4069847"/>
            <a:ext cx="3049897" cy="2573080"/>
          </a:xfrm>
          <a:prstGeom prst="rect">
            <a:avLst/>
          </a:prstGeom>
        </p:spPr>
      </p:pic>
      <p:pic>
        <p:nvPicPr>
          <p:cNvPr id="3" name="Рисунок 2" descr="S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71270" y="1556792"/>
            <a:ext cx="5485354" cy="539922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9468" y="260649"/>
            <a:ext cx="4890076" cy="3142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Зелені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колобочки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2400" b="1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Усілись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на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кущі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endParaRPr lang="ru-RU" sz="2400" b="1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Під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сонцем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зарум'янились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endParaRPr lang="ru-RU" sz="2400" b="1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Умили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їх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дощі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ru-RU" sz="2400" b="1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Тепер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горять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ліхтарики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2400" b="1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Червоним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й золотим.</a:t>
            </a:r>
            <a:endParaRPr lang="ru-RU" sz="2400" b="1" dirty="0">
              <a:solidFill>
                <a:srgbClr val="002060"/>
              </a:solidFill>
              <a:effectLst/>
              <a:latin typeface="Arial Unicode MS"/>
              <a:ea typeface="Arial Unicode MS"/>
              <a:cs typeface="Arial Unicode M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152</Words>
  <Application>Microsoft Office PowerPoint</Application>
  <PresentationFormat>Экран (4:3)</PresentationFormat>
  <Paragraphs>32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Arial Unicode MS</vt:lpstr>
      <vt:lpstr>Calibri</vt:lpstr>
      <vt:lpstr>Monotype Corsiva</vt:lpstr>
      <vt:lpstr>Times New Roman</vt:lpstr>
      <vt:lpstr>Тема Office</vt:lpstr>
      <vt:lpstr>Загадки  з  грядки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</cp:lastModifiedBy>
  <cp:revision>28</cp:revision>
  <dcterms:created xsi:type="dcterms:W3CDTF">2011-12-14T13:44:35Z</dcterms:created>
  <dcterms:modified xsi:type="dcterms:W3CDTF">2016-12-11T10:03:49Z</dcterms:modified>
</cp:coreProperties>
</file>