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62" r:id="rId4"/>
    <p:sldId id="261" r:id="rId5"/>
    <p:sldId id="263" r:id="rId6"/>
    <p:sldId id="265" r:id="rId7"/>
    <p:sldId id="260" r:id="rId8"/>
    <p:sldId id="266" r:id="rId9"/>
    <p:sldId id="267" r:id="rId10"/>
    <p:sldId id="268" r:id="rId11"/>
    <p:sldId id="259" r:id="rId12"/>
    <p:sldId id="269" r:id="rId13"/>
    <p:sldId id="258" r:id="rId14"/>
    <p:sldId id="264" r:id="rId15"/>
    <p:sldId id="270" r:id="rId16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9" autoAdjust="0"/>
    <p:restoredTop sz="94660"/>
  </p:normalViewPr>
  <p:slideViewPr>
    <p:cSldViewPr snapToGrid="0">
      <p:cViewPr varScale="1">
        <p:scale>
          <a:sx n="69" d="100"/>
          <a:sy n="69" d="100"/>
        </p:scale>
        <p:origin x="32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77C8-A074-4B8F-89C2-B0207154B30F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D03B-04BE-486F-8C23-FFD451CA6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948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77C8-A074-4B8F-89C2-B0207154B30F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D03B-04BE-486F-8C23-FFD451CA6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970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77C8-A074-4B8F-89C2-B0207154B30F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D03B-04BE-486F-8C23-FFD451CA6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692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77C8-A074-4B8F-89C2-B0207154B30F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D03B-04BE-486F-8C23-FFD451CA6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585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77C8-A074-4B8F-89C2-B0207154B30F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D03B-04BE-486F-8C23-FFD451CA6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403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77C8-A074-4B8F-89C2-B0207154B30F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D03B-04BE-486F-8C23-FFD451CA6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695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77C8-A074-4B8F-89C2-B0207154B30F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D03B-04BE-486F-8C23-FFD451CA6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652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77C8-A074-4B8F-89C2-B0207154B30F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D03B-04BE-486F-8C23-FFD451CA6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169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77C8-A074-4B8F-89C2-B0207154B30F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D03B-04BE-486F-8C23-FFD451CA6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162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77C8-A074-4B8F-89C2-B0207154B30F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D03B-04BE-486F-8C23-FFD451CA6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969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77C8-A074-4B8F-89C2-B0207154B30F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D03B-04BE-486F-8C23-FFD451CA6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980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077C8-A074-4B8F-89C2-B0207154B30F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9D03B-04BE-486F-8C23-FFD451CA61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033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8714"/>
            <a:ext cx="9906000" cy="70034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65708" y="1284050"/>
            <a:ext cx="52539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Найдорожчий  </a:t>
            </a:r>
            <a:r>
              <a:rPr lang="uk-UA" sz="48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скарб-</a:t>
            </a:r>
            <a:endParaRPr lang="uk-UA" sz="4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algn="ctr"/>
            <a:r>
              <a:rPr lang="uk-UA" sz="7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здоров’я</a:t>
            </a:r>
            <a:endParaRPr lang="ru-RU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53000" y="4602235"/>
            <a:ext cx="31735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Зінов’єва  Інна Станіславівна,</a:t>
            </a:r>
          </a:p>
          <a:p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вчитель початкових класів,</a:t>
            </a:r>
          </a:p>
          <a:p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спеціаліст вищої категорії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08529" y="3766088"/>
            <a:ext cx="1196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Monotype Corsiva" panose="03010101010201010101" pitchFamily="66" charset="0"/>
              </a:rPr>
              <a:t>(</a:t>
            </a:r>
            <a:r>
              <a:rPr lang="uk-UA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2 клас)</a:t>
            </a:r>
            <a:endParaRPr lang="ru-RU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519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38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529" y="1342103"/>
            <a:ext cx="5232427" cy="5265174"/>
          </a:xfrm>
          <a:prstGeom prst="rect">
            <a:avLst/>
          </a:prstGeom>
          <a:gradFill>
            <a:gsLst>
              <a:gs pos="6000">
                <a:schemeClr val="accent4">
                  <a:lumMod val="0"/>
                  <a:lumOff val="100000"/>
                  <a:alpha val="43000"/>
                </a:schemeClr>
              </a:gs>
              <a:gs pos="56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</p:spPr>
      </p:pic>
      <p:sp>
        <p:nvSpPr>
          <p:cNvPr id="4" name="TextBox 3"/>
          <p:cNvSpPr txBox="1"/>
          <p:nvPr/>
        </p:nvSpPr>
        <p:spPr>
          <a:xfrm>
            <a:off x="1681316" y="250723"/>
            <a:ext cx="6164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ЗНАЙДИ     ВІТАМІН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8430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44" y="207553"/>
            <a:ext cx="8285019" cy="64288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26873" y="415636"/>
            <a:ext cx="61791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Лікар  </a:t>
            </a:r>
            <a:r>
              <a:rPr lang="uk-UA" sz="54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Нехворійко</a:t>
            </a:r>
            <a:endParaRPr lang="ru-RU" sz="5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96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38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665018" y="1330036"/>
            <a:ext cx="8465127" cy="4391891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9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РЕКЛАМА</a:t>
            </a:r>
            <a:endParaRPr lang="ru-RU" sz="9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77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85750"/>
            <a:ext cx="9906001" cy="7065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29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2900" y="957572"/>
            <a:ext cx="8775122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uk-UA" sz="3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Збіг урок наш, як коротка мить,</a:t>
            </a:r>
            <a:endParaRPr lang="ru-RU" sz="3200" b="1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uk-UA" sz="3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дуже </a:t>
            </a:r>
            <a:r>
              <a:rPr lang="uk-UA" sz="3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швидко час біжить </a:t>
            </a:r>
            <a:endParaRPr lang="ru-RU" sz="3200" b="1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uk-UA" sz="3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Та думку  хочу я вашу почути –</a:t>
            </a:r>
            <a:endParaRPr lang="ru-RU" sz="3200" b="1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uk-UA" sz="3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Що  сподобалось  розкажіть</a:t>
            </a:r>
            <a:endParaRPr lang="ru-RU" sz="32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66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  <a:alpha val="9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329" y="97790"/>
            <a:ext cx="6535928" cy="642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37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329" y="97790"/>
            <a:ext cx="6535928" cy="642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4432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7"/>
          <a:stretch/>
        </p:blipFill>
        <p:spPr>
          <a:xfrm>
            <a:off x="232474" y="0"/>
            <a:ext cx="9673525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94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77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926"/>
            <a:ext cx="9802856" cy="69309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7804" y="309965"/>
            <a:ext cx="68886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КВІТКА   ЗДОРОВ’Я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327" y="1286463"/>
            <a:ext cx="3602182" cy="565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863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9000">
              <a:schemeClr val="accent1">
                <a:tint val="66000"/>
                <a:satMod val="160000"/>
                <a:alpha val="24000"/>
              </a:schemeClr>
            </a:gs>
            <a:gs pos="6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09600" y="1669143"/>
            <a:ext cx="8142514" cy="4773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54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1.Мік+род-д+скоп=</a:t>
            </a:r>
            <a:endParaRPr kumimoji="0" lang="uk-UA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54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2.Бак+терка-ка+ія=</a:t>
            </a:r>
            <a:endParaRPr kumimoji="0" lang="uk-UA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54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3.Лір-р+ка+р=</a:t>
            </a:r>
            <a:endParaRPr kumimoji="0" lang="uk-UA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54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4.Хвіст-іст+к-к+ороб+а=</a:t>
            </a:r>
            <a:endParaRPr kumimoji="0" lang="uk-UA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54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5.Поле-ле+в'яз+ка=</a:t>
            </a:r>
            <a:endParaRPr kumimoji="0" lang="uk-UA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54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6.Грип-ип+еб+кінець-к=</a:t>
            </a:r>
            <a:endParaRPr kumimoji="0" lang="uk-UA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42292" y="139206"/>
            <a:ext cx="4433454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КРОСВОРД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99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">
              <a:schemeClr val="accent4">
                <a:lumMod val="0"/>
                <a:lumOff val="100000"/>
                <a:alpha val="43000"/>
              </a:schemeClr>
            </a:gs>
            <a:gs pos="56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355" y="929552"/>
            <a:ext cx="7350414" cy="5512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8574" y="3070000"/>
            <a:ext cx="3973818" cy="39738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43880" y="3070000"/>
            <a:ext cx="3973818" cy="39738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55244" y="0"/>
            <a:ext cx="264854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Віруси</a:t>
            </a:r>
            <a:endParaRPr lang="ru-RU" sz="6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8029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38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646" y="393122"/>
            <a:ext cx="5418427" cy="4234295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8074" y="3505201"/>
            <a:ext cx="3920836" cy="304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245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8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2509" y="-1"/>
            <a:ext cx="5570827" cy="4239491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174" y="2907793"/>
            <a:ext cx="4958178" cy="3950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776926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2930</TotalTime>
  <Words>64</Words>
  <Application>Microsoft Office PowerPoint</Application>
  <PresentationFormat>Лист A4 (210x297 мм)</PresentationFormat>
  <Paragraphs>22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Arial Unicode MS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11</cp:revision>
  <dcterms:created xsi:type="dcterms:W3CDTF">2016-12-11T10:04:19Z</dcterms:created>
  <dcterms:modified xsi:type="dcterms:W3CDTF">2016-12-13T11:01:09Z</dcterms:modified>
</cp:coreProperties>
</file>