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BB1F72-C668-4CC4-967E-174711949BEA}" type="doc">
      <dgm:prSet loTypeId="urn:microsoft.com/office/officeart/2005/8/layout/hProcess9" loCatId="process" qsTypeId="urn:microsoft.com/office/officeart/2005/8/quickstyle/simple3" qsCatId="simple" csTypeId="urn:microsoft.com/office/officeart/2005/8/colors/accent1_2" csCatId="accent1" phldr="1"/>
      <dgm:spPr/>
    </dgm:pt>
    <dgm:pt modelId="{9DBB40C5-1903-4D72-8946-C7C70268C8C0}">
      <dgm:prSet phldrT="[Текст]"/>
      <dgm:spPr/>
      <dgm:t>
        <a:bodyPr/>
        <a:lstStyle/>
        <a:p>
          <a:r>
            <a:rPr lang="uk-UA" smtClean="0"/>
            <a:t>«Інтерактивний» (від англ. «</a:t>
          </a:r>
          <a:r>
            <a:rPr lang="en-US" smtClean="0"/>
            <a:t>inter» - </a:t>
          </a:r>
          <a:r>
            <a:rPr lang="uk-UA" smtClean="0"/>
            <a:t>взаємний і «</a:t>
          </a:r>
          <a:r>
            <a:rPr lang="en-US" smtClean="0"/>
            <a:t>act» - </a:t>
          </a:r>
          <a:r>
            <a:rPr lang="uk-UA" smtClean="0"/>
            <a:t>діяти)</a:t>
          </a:r>
          <a:endParaRPr lang="uk-UA" dirty="0"/>
        </a:p>
      </dgm:t>
    </dgm:pt>
    <dgm:pt modelId="{09EC0D36-8F92-43BB-A82E-434CBC5283B7}" type="parTrans" cxnId="{2CBA41AC-D3D8-4FEA-89FF-40DB9F98A234}">
      <dgm:prSet/>
      <dgm:spPr/>
      <dgm:t>
        <a:bodyPr/>
        <a:lstStyle/>
        <a:p>
          <a:endParaRPr lang="uk-UA"/>
        </a:p>
      </dgm:t>
    </dgm:pt>
    <dgm:pt modelId="{D9A73861-CD45-4574-B6CA-E60A51B7736E}" type="sibTrans" cxnId="{2CBA41AC-D3D8-4FEA-89FF-40DB9F98A234}">
      <dgm:prSet/>
      <dgm:spPr/>
      <dgm:t>
        <a:bodyPr/>
        <a:lstStyle/>
        <a:p>
          <a:endParaRPr lang="uk-UA"/>
        </a:p>
      </dgm:t>
    </dgm:pt>
    <dgm:pt modelId="{844A8A10-4367-4558-BB2A-465CD936B26E}">
      <dgm:prSet phldrT="[Текст]"/>
      <dgm:spPr/>
      <dgm:t>
        <a:bodyPr/>
        <a:lstStyle/>
        <a:p>
          <a:r>
            <a:rPr lang="uk-UA" dirty="0" smtClean="0"/>
            <a:t>здатний до взаємодії, діалогу. </a:t>
          </a:r>
          <a:endParaRPr lang="uk-UA" dirty="0"/>
        </a:p>
      </dgm:t>
    </dgm:pt>
    <dgm:pt modelId="{1400E7E3-D569-4BB3-A490-CF121398039F}" type="parTrans" cxnId="{6F34CE13-382D-4EF5-8974-8ED356F47167}">
      <dgm:prSet/>
      <dgm:spPr/>
      <dgm:t>
        <a:bodyPr/>
        <a:lstStyle/>
        <a:p>
          <a:endParaRPr lang="uk-UA"/>
        </a:p>
      </dgm:t>
    </dgm:pt>
    <dgm:pt modelId="{42123502-E6D0-4AEA-8893-88C29757F626}" type="sibTrans" cxnId="{6F34CE13-382D-4EF5-8974-8ED356F47167}">
      <dgm:prSet/>
      <dgm:spPr/>
      <dgm:t>
        <a:bodyPr/>
        <a:lstStyle/>
        <a:p>
          <a:endParaRPr lang="uk-UA"/>
        </a:p>
      </dgm:t>
    </dgm:pt>
    <dgm:pt modelId="{1042290D-AC66-4A33-A044-6569366C995B}" type="pres">
      <dgm:prSet presAssocID="{54BB1F72-C668-4CC4-967E-174711949BEA}" presName="CompostProcess" presStyleCnt="0">
        <dgm:presLayoutVars>
          <dgm:dir/>
          <dgm:resizeHandles val="exact"/>
        </dgm:presLayoutVars>
      </dgm:prSet>
      <dgm:spPr/>
    </dgm:pt>
    <dgm:pt modelId="{97BD4A2A-8D12-480E-8730-825BE8A18E48}" type="pres">
      <dgm:prSet presAssocID="{54BB1F72-C668-4CC4-967E-174711949BEA}" presName="arrow" presStyleLbl="bgShp" presStyleIdx="0" presStyleCnt="1" custScaleX="117647" custLinFactNeighborX="-7856" custLinFactNeighborY="84397"/>
      <dgm:spPr/>
    </dgm:pt>
    <dgm:pt modelId="{31455647-4C9A-48A9-905F-CF5C1D90D34E}" type="pres">
      <dgm:prSet presAssocID="{54BB1F72-C668-4CC4-967E-174711949BEA}" presName="linearProcess" presStyleCnt="0"/>
      <dgm:spPr/>
    </dgm:pt>
    <dgm:pt modelId="{8E005CFB-D0E1-47FA-A7A4-3991332ED8F3}" type="pres">
      <dgm:prSet presAssocID="{9DBB40C5-1903-4D72-8946-C7C70268C8C0}" presName="textNode" presStyleLbl="node1" presStyleIdx="0" presStyleCnt="2" custScaleX="99025" custScaleY="15733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2B5F6AE-0190-4192-BDA3-B184E4C774A5}" type="pres">
      <dgm:prSet presAssocID="{D9A73861-CD45-4574-B6CA-E60A51B7736E}" presName="sibTrans" presStyleCnt="0"/>
      <dgm:spPr/>
    </dgm:pt>
    <dgm:pt modelId="{419E024F-4DDF-4A0F-B9CD-71A9EC6C4C3E}" type="pres">
      <dgm:prSet presAssocID="{844A8A10-4367-4558-BB2A-465CD936B26E}" presName="textNode" presStyleLbl="node1" presStyleIdx="1" presStyleCnt="2" custScaleX="87880" custScaleY="15540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F20521E3-895D-4C4E-81A2-5C97254EC037}" type="presOf" srcId="{54BB1F72-C668-4CC4-967E-174711949BEA}" destId="{1042290D-AC66-4A33-A044-6569366C995B}" srcOrd="0" destOrd="0" presId="urn:microsoft.com/office/officeart/2005/8/layout/hProcess9"/>
    <dgm:cxn modelId="{2CBA41AC-D3D8-4FEA-89FF-40DB9F98A234}" srcId="{54BB1F72-C668-4CC4-967E-174711949BEA}" destId="{9DBB40C5-1903-4D72-8946-C7C70268C8C0}" srcOrd="0" destOrd="0" parTransId="{09EC0D36-8F92-43BB-A82E-434CBC5283B7}" sibTransId="{D9A73861-CD45-4574-B6CA-E60A51B7736E}"/>
    <dgm:cxn modelId="{BAED7D81-EF8F-4778-A2B9-170F85CF0453}" type="presOf" srcId="{844A8A10-4367-4558-BB2A-465CD936B26E}" destId="{419E024F-4DDF-4A0F-B9CD-71A9EC6C4C3E}" srcOrd="0" destOrd="0" presId="urn:microsoft.com/office/officeart/2005/8/layout/hProcess9"/>
    <dgm:cxn modelId="{6F34CE13-382D-4EF5-8974-8ED356F47167}" srcId="{54BB1F72-C668-4CC4-967E-174711949BEA}" destId="{844A8A10-4367-4558-BB2A-465CD936B26E}" srcOrd="1" destOrd="0" parTransId="{1400E7E3-D569-4BB3-A490-CF121398039F}" sibTransId="{42123502-E6D0-4AEA-8893-88C29757F626}"/>
    <dgm:cxn modelId="{0D29E15C-0147-4649-BB55-0A8E2E21D239}" type="presOf" srcId="{9DBB40C5-1903-4D72-8946-C7C70268C8C0}" destId="{8E005CFB-D0E1-47FA-A7A4-3991332ED8F3}" srcOrd="0" destOrd="0" presId="urn:microsoft.com/office/officeart/2005/8/layout/hProcess9"/>
    <dgm:cxn modelId="{5623BB93-764D-4BE2-9A51-6DB37012C880}" type="presParOf" srcId="{1042290D-AC66-4A33-A044-6569366C995B}" destId="{97BD4A2A-8D12-480E-8730-825BE8A18E48}" srcOrd="0" destOrd="0" presId="urn:microsoft.com/office/officeart/2005/8/layout/hProcess9"/>
    <dgm:cxn modelId="{6198532A-CF55-40E7-9B00-82D1BF1EEBE2}" type="presParOf" srcId="{1042290D-AC66-4A33-A044-6569366C995B}" destId="{31455647-4C9A-48A9-905F-CF5C1D90D34E}" srcOrd="1" destOrd="0" presId="urn:microsoft.com/office/officeart/2005/8/layout/hProcess9"/>
    <dgm:cxn modelId="{DD0B5495-2E96-4AE6-A609-44FA06254573}" type="presParOf" srcId="{31455647-4C9A-48A9-905F-CF5C1D90D34E}" destId="{8E005CFB-D0E1-47FA-A7A4-3991332ED8F3}" srcOrd="0" destOrd="0" presId="urn:microsoft.com/office/officeart/2005/8/layout/hProcess9"/>
    <dgm:cxn modelId="{4CA9FF41-3327-4661-B1C6-5AA90EA8041D}" type="presParOf" srcId="{31455647-4C9A-48A9-905F-CF5C1D90D34E}" destId="{62B5F6AE-0190-4192-BDA3-B184E4C774A5}" srcOrd="1" destOrd="0" presId="urn:microsoft.com/office/officeart/2005/8/layout/hProcess9"/>
    <dgm:cxn modelId="{AA780510-717C-4CAC-98BA-4BD3668EDC67}" type="presParOf" srcId="{31455647-4C9A-48A9-905F-CF5C1D90D34E}" destId="{419E024F-4DDF-4A0F-B9CD-71A9EC6C4C3E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62F764-DDFB-435A-BC74-92ACAFFC50D3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64EE7E59-9FB7-4A35-9651-CAC3C537A767}">
      <dgm:prSet phldrT="[Текст]"/>
      <dgm:spPr/>
      <dgm:t>
        <a:bodyPr/>
        <a:lstStyle/>
        <a:p>
          <a:r>
            <a:rPr lang="uk-UA" dirty="0" smtClean="0"/>
            <a:t>Сутність інтерактивного навчання</a:t>
          </a:r>
          <a:endParaRPr lang="uk-UA" dirty="0"/>
        </a:p>
      </dgm:t>
    </dgm:pt>
    <dgm:pt modelId="{819E1776-16B1-49C4-BB6A-C75CC3C5D8C8}" type="parTrans" cxnId="{823E4C5E-6F27-48D5-A347-9BCE2201E2B6}">
      <dgm:prSet/>
      <dgm:spPr/>
      <dgm:t>
        <a:bodyPr/>
        <a:lstStyle/>
        <a:p>
          <a:endParaRPr lang="uk-UA"/>
        </a:p>
      </dgm:t>
    </dgm:pt>
    <dgm:pt modelId="{DEF2DB6C-DA73-4F40-8730-23D1A5BE532F}" type="sibTrans" cxnId="{823E4C5E-6F27-48D5-A347-9BCE2201E2B6}">
      <dgm:prSet/>
      <dgm:spPr/>
      <dgm:t>
        <a:bodyPr/>
        <a:lstStyle/>
        <a:p>
          <a:endParaRPr lang="uk-UA"/>
        </a:p>
      </dgm:t>
    </dgm:pt>
    <dgm:pt modelId="{6FE4A56E-8915-4553-9A53-23A22DD7C283}">
      <dgm:prSet phldrT="[Текст]"/>
      <dgm:spPr/>
      <dgm:t>
        <a:bodyPr/>
        <a:lstStyle/>
        <a:p>
          <a:r>
            <a:rPr lang="uk-UA" dirty="0" smtClean="0"/>
            <a:t>постійна, активна взаємодія всіх учнів </a:t>
          </a:r>
          <a:endParaRPr lang="uk-UA" dirty="0"/>
        </a:p>
      </dgm:t>
    </dgm:pt>
    <dgm:pt modelId="{7D565CE1-B069-425F-904D-3FAB0B2F986F}" type="parTrans" cxnId="{CED78C97-31DA-4095-9A16-66FBA9EF0BEC}">
      <dgm:prSet/>
      <dgm:spPr/>
      <dgm:t>
        <a:bodyPr/>
        <a:lstStyle/>
        <a:p>
          <a:endParaRPr lang="uk-UA"/>
        </a:p>
      </dgm:t>
    </dgm:pt>
    <dgm:pt modelId="{5A58C9F9-84EC-4A1E-BE32-6D5AD31CADC9}" type="sibTrans" cxnId="{CED78C97-31DA-4095-9A16-66FBA9EF0BEC}">
      <dgm:prSet/>
      <dgm:spPr/>
      <dgm:t>
        <a:bodyPr/>
        <a:lstStyle/>
        <a:p>
          <a:endParaRPr lang="uk-UA"/>
        </a:p>
      </dgm:t>
    </dgm:pt>
    <dgm:pt modelId="{08EF3E5F-7AB4-4281-A69E-D139694E18FA}">
      <dgm:prSet phldrT="[Текст]"/>
      <dgm:spPr/>
      <dgm:t>
        <a:bodyPr/>
        <a:lstStyle/>
        <a:p>
          <a:r>
            <a:rPr lang="uk-UA" dirty="0" smtClean="0"/>
            <a:t>учитель і учень є рівноправними суб’єктами навчання».</a:t>
          </a:r>
          <a:endParaRPr lang="uk-UA" dirty="0"/>
        </a:p>
      </dgm:t>
    </dgm:pt>
    <dgm:pt modelId="{F850FAB6-3E2D-4D90-BBF1-82C3F93335F0}" type="parTrans" cxnId="{7C083B56-9191-4BF6-8810-90C46EE2CE08}">
      <dgm:prSet/>
      <dgm:spPr/>
      <dgm:t>
        <a:bodyPr/>
        <a:lstStyle/>
        <a:p>
          <a:endParaRPr lang="uk-UA"/>
        </a:p>
      </dgm:t>
    </dgm:pt>
    <dgm:pt modelId="{A8AA8A0E-55C7-4E8A-8138-0295E90E7354}" type="sibTrans" cxnId="{7C083B56-9191-4BF6-8810-90C46EE2CE08}">
      <dgm:prSet/>
      <dgm:spPr/>
      <dgm:t>
        <a:bodyPr/>
        <a:lstStyle/>
        <a:p>
          <a:endParaRPr lang="uk-UA"/>
        </a:p>
      </dgm:t>
    </dgm:pt>
    <dgm:pt modelId="{925B4928-0769-4194-8411-722755248739}" type="pres">
      <dgm:prSet presAssocID="{7F62F764-DDFB-435A-BC74-92ACAFFC50D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C431C63-D9B0-4349-9732-0CD9474991E9}" type="pres">
      <dgm:prSet presAssocID="{64EE7E59-9FB7-4A35-9651-CAC3C537A767}" presName="node" presStyleLbl="node1" presStyleIdx="0" presStyleCnt="3" custScaleX="290886" custScaleY="205814" custRadScaleRad="89138" custRadScaleInc="1170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A4D9A8A-6AA6-4597-9BD8-4669312145C6}" type="pres">
      <dgm:prSet presAssocID="{DEF2DB6C-DA73-4F40-8730-23D1A5BE532F}" presName="sibTrans" presStyleLbl="sibTrans2D1" presStyleIdx="0" presStyleCnt="3" custScaleX="230314" custScaleY="253271" custLinFactX="6700" custLinFactNeighborX="100000" custLinFactNeighborY="-38865"/>
      <dgm:spPr/>
      <dgm:t>
        <a:bodyPr/>
        <a:lstStyle/>
        <a:p>
          <a:endParaRPr lang="ru-RU"/>
        </a:p>
      </dgm:t>
    </dgm:pt>
    <dgm:pt modelId="{90889E14-2C24-43E3-A999-7ABCBB53A209}" type="pres">
      <dgm:prSet presAssocID="{DEF2DB6C-DA73-4F40-8730-23D1A5BE532F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DCD0FC5E-661B-4284-8F18-82DEAE58251C}" type="pres">
      <dgm:prSet presAssocID="{6FE4A56E-8915-4553-9A53-23A22DD7C283}" presName="node" presStyleLbl="node1" presStyleIdx="1" presStyleCnt="3" custScaleX="123769" custScaleY="151469" custRadScaleRad="95385" custRadScaleInc="-1142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59C8E3B-497C-49EA-B41F-68E154D67B3C}" type="pres">
      <dgm:prSet presAssocID="{5A58C9F9-84EC-4A1E-BE32-6D5AD31CADC9}" presName="sibTrans" presStyleLbl="sibTrans2D1" presStyleIdx="1" presStyleCnt="3" custScaleX="149978" custScaleY="168756" custLinFactNeighborX="-2672" custLinFactNeighborY="-47834"/>
      <dgm:spPr/>
      <dgm:t>
        <a:bodyPr/>
        <a:lstStyle/>
        <a:p>
          <a:endParaRPr lang="ru-RU"/>
        </a:p>
      </dgm:t>
    </dgm:pt>
    <dgm:pt modelId="{A3137A1E-9DD9-4936-928C-DCB9DDFFB02B}" type="pres">
      <dgm:prSet presAssocID="{5A58C9F9-84EC-4A1E-BE32-6D5AD31CADC9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4790574D-A1F0-4A1D-B7EF-192E92FE174E}" type="pres">
      <dgm:prSet presAssocID="{08EF3E5F-7AB4-4281-A69E-D139694E18FA}" presName="node" presStyleLbl="node1" presStyleIdx="2" presStyleCnt="3" custScaleX="136629" custScaleY="159716" custRadScaleRad="98822" custRadScaleInc="1337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EC787D0-DA7C-4C8C-823A-30092D02BB36}" type="pres">
      <dgm:prSet presAssocID="{A8AA8A0E-55C7-4E8A-8138-0295E90E7354}" presName="sibTrans" presStyleLbl="sibTrans2D1" presStyleIdx="2" presStyleCnt="3" custScaleX="229284" custScaleY="278836" custLinFactNeighborX="-50647" custLinFactNeighborY="-38966"/>
      <dgm:spPr/>
      <dgm:t>
        <a:bodyPr/>
        <a:lstStyle/>
        <a:p>
          <a:endParaRPr lang="ru-RU"/>
        </a:p>
      </dgm:t>
    </dgm:pt>
    <dgm:pt modelId="{60738AF2-4599-467A-9062-47E590E3015F}" type="pres">
      <dgm:prSet presAssocID="{A8AA8A0E-55C7-4E8A-8138-0295E90E7354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6BF7D0CA-FB2D-488B-8531-7E4D1FDDF544}" type="presOf" srcId="{5A58C9F9-84EC-4A1E-BE32-6D5AD31CADC9}" destId="{A3137A1E-9DD9-4936-928C-DCB9DDFFB02B}" srcOrd="1" destOrd="0" presId="urn:microsoft.com/office/officeart/2005/8/layout/cycle7"/>
    <dgm:cxn modelId="{823E4C5E-6F27-48D5-A347-9BCE2201E2B6}" srcId="{7F62F764-DDFB-435A-BC74-92ACAFFC50D3}" destId="{64EE7E59-9FB7-4A35-9651-CAC3C537A767}" srcOrd="0" destOrd="0" parTransId="{819E1776-16B1-49C4-BB6A-C75CC3C5D8C8}" sibTransId="{DEF2DB6C-DA73-4F40-8730-23D1A5BE532F}"/>
    <dgm:cxn modelId="{77FF788C-CF31-46E8-A731-41553B4AEFDA}" type="presOf" srcId="{DEF2DB6C-DA73-4F40-8730-23D1A5BE532F}" destId="{90889E14-2C24-43E3-A999-7ABCBB53A209}" srcOrd="1" destOrd="0" presId="urn:microsoft.com/office/officeart/2005/8/layout/cycle7"/>
    <dgm:cxn modelId="{B63EEE98-06EC-4357-BFAF-31946B66C101}" type="presOf" srcId="{6FE4A56E-8915-4553-9A53-23A22DD7C283}" destId="{DCD0FC5E-661B-4284-8F18-82DEAE58251C}" srcOrd="0" destOrd="0" presId="urn:microsoft.com/office/officeart/2005/8/layout/cycle7"/>
    <dgm:cxn modelId="{42C8AAD9-2C58-4500-8286-1D1DC32FA5E9}" type="presOf" srcId="{DEF2DB6C-DA73-4F40-8730-23D1A5BE532F}" destId="{1A4D9A8A-6AA6-4597-9BD8-4669312145C6}" srcOrd="0" destOrd="0" presId="urn:microsoft.com/office/officeart/2005/8/layout/cycle7"/>
    <dgm:cxn modelId="{FA858321-7042-48B5-B9DE-352F8B26565B}" type="presOf" srcId="{7F62F764-DDFB-435A-BC74-92ACAFFC50D3}" destId="{925B4928-0769-4194-8411-722755248739}" srcOrd="0" destOrd="0" presId="urn:microsoft.com/office/officeart/2005/8/layout/cycle7"/>
    <dgm:cxn modelId="{AA16112C-E81E-443D-8ADC-6FC04ECA4CA5}" type="presOf" srcId="{5A58C9F9-84EC-4A1E-BE32-6D5AD31CADC9}" destId="{A59C8E3B-497C-49EA-B41F-68E154D67B3C}" srcOrd="0" destOrd="0" presId="urn:microsoft.com/office/officeart/2005/8/layout/cycle7"/>
    <dgm:cxn modelId="{CED78C97-31DA-4095-9A16-66FBA9EF0BEC}" srcId="{7F62F764-DDFB-435A-BC74-92ACAFFC50D3}" destId="{6FE4A56E-8915-4553-9A53-23A22DD7C283}" srcOrd="1" destOrd="0" parTransId="{7D565CE1-B069-425F-904D-3FAB0B2F986F}" sibTransId="{5A58C9F9-84EC-4A1E-BE32-6D5AD31CADC9}"/>
    <dgm:cxn modelId="{6BCC877C-55BD-489C-A6E2-065FF5485308}" type="presOf" srcId="{64EE7E59-9FB7-4A35-9651-CAC3C537A767}" destId="{DC431C63-D9B0-4349-9732-0CD9474991E9}" srcOrd="0" destOrd="0" presId="urn:microsoft.com/office/officeart/2005/8/layout/cycle7"/>
    <dgm:cxn modelId="{B73FC5B3-1EB1-4566-ACF7-96D0F48178ED}" type="presOf" srcId="{A8AA8A0E-55C7-4E8A-8138-0295E90E7354}" destId="{FEC787D0-DA7C-4C8C-823A-30092D02BB36}" srcOrd="0" destOrd="0" presId="urn:microsoft.com/office/officeart/2005/8/layout/cycle7"/>
    <dgm:cxn modelId="{F4715CAD-E21B-4540-BA1D-F81B168A6E62}" type="presOf" srcId="{08EF3E5F-7AB4-4281-A69E-D139694E18FA}" destId="{4790574D-A1F0-4A1D-B7EF-192E92FE174E}" srcOrd="0" destOrd="0" presId="urn:microsoft.com/office/officeart/2005/8/layout/cycle7"/>
    <dgm:cxn modelId="{7C083B56-9191-4BF6-8810-90C46EE2CE08}" srcId="{7F62F764-DDFB-435A-BC74-92ACAFFC50D3}" destId="{08EF3E5F-7AB4-4281-A69E-D139694E18FA}" srcOrd="2" destOrd="0" parTransId="{F850FAB6-3E2D-4D90-BBF1-82C3F93335F0}" sibTransId="{A8AA8A0E-55C7-4E8A-8138-0295E90E7354}"/>
    <dgm:cxn modelId="{6B70ED3E-6FF5-4709-90B4-E7EA722FD951}" type="presOf" srcId="{A8AA8A0E-55C7-4E8A-8138-0295E90E7354}" destId="{60738AF2-4599-467A-9062-47E590E3015F}" srcOrd="1" destOrd="0" presId="urn:microsoft.com/office/officeart/2005/8/layout/cycle7"/>
    <dgm:cxn modelId="{FD32BBB8-35A6-4841-8311-422040A53390}" type="presParOf" srcId="{925B4928-0769-4194-8411-722755248739}" destId="{DC431C63-D9B0-4349-9732-0CD9474991E9}" srcOrd="0" destOrd="0" presId="urn:microsoft.com/office/officeart/2005/8/layout/cycle7"/>
    <dgm:cxn modelId="{EE4F9257-423B-443A-978A-BB56D6128CAE}" type="presParOf" srcId="{925B4928-0769-4194-8411-722755248739}" destId="{1A4D9A8A-6AA6-4597-9BD8-4669312145C6}" srcOrd="1" destOrd="0" presId="urn:microsoft.com/office/officeart/2005/8/layout/cycle7"/>
    <dgm:cxn modelId="{C7D3DB86-70C3-4B2E-B108-0A7D20AE2129}" type="presParOf" srcId="{1A4D9A8A-6AA6-4597-9BD8-4669312145C6}" destId="{90889E14-2C24-43E3-A999-7ABCBB53A209}" srcOrd="0" destOrd="0" presId="urn:microsoft.com/office/officeart/2005/8/layout/cycle7"/>
    <dgm:cxn modelId="{ADEB83AA-4B07-4372-92F4-80AB9660AFBC}" type="presParOf" srcId="{925B4928-0769-4194-8411-722755248739}" destId="{DCD0FC5E-661B-4284-8F18-82DEAE58251C}" srcOrd="2" destOrd="0" presId="urn:microsoft.com/office/officeart/2005/8/layout/cycle7"/>
    <dgm:cxn modelId="{2F27DB6B-7B16-4FEC-826C-2FB637EE5319}" type="presParOf" srcId="{925B4928-0769-4194-8411-722755248739}" destId="{A59C8E3B-497C-49EA-B41F-68E154D67B3C}" srcOrd="3" destOrd="0" presId="urn:microsoft.com/office/officeart/2005/8/layout/cycle7"/>
    <dgm:cxn modelId="{8B947D11-B7D6-4C1C-970D-2DA9201E6AED}" type="presParOf" srcId="{A59C8E3B-497C-49EA-B41F-68E154D67B3C}" destId="{A3137A1E-9DD9-4936-928C-DCB9DDFFB02B}" srcOrd="0" destOrd="0" presId="urn:microsoft.com/office/officeart/2005/8/layout/cycle7"/>
    <dgm:cxn modelId="{21C961F3-84F3-4919-87CC-1989FF8D3381}" type="presParOf" srcId="{925B4928-0769-4194-8411-722755248739}" destId="{4790574D-A1F0-4A1D-B7EF-192E92FE174E}" srcOrd="4" destOrd="0" presId="urn:microsoft.com/office/officeart/2005/8/layout/cycle7"/>
    <dgm:cxn modelId="{B7202AC5-3EF0-4817-9EC6-F85CD544DD43}" type="presParOf" srcId="{925B4928-0769-4194-8411-722755248739}" destId="{FEC787D0-DA7C-4C8C-823A-30092D02BB36}" srcOrd="5" destOrd="0" presId="urn:microsoft.com/office/officeart/2005/8/layout/cycle7"/>
    <dgm:cxn modelId="{7A4196D7-84F6-4F43-BEDB-27E336107580}" type="presParOf" srcId="{FEC787D0-DA7C-4C8C-823A-30092D02BB36}" destId="{60738AF2-4599-467A-9062-47E590E3015F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6A76CC-44DD-41AD-857F-044B9E2E8D32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F30B6E71-E3C0-4816-A77F-5ED3B5B74AB5}">
      <dgm:prSet phldrT="[Текст]"/>
      <dgm:spPr/>
      <dgm:t>
        <a:bodyPr/>
        <a:lstStyle/>
        <a:p>
          <a:r>
            <a:rPr lang="uk-UA" dirty="0" smtClean="0"/>
            <a:t>формуванню як предметних умінь і навичок, так і </a:t>
          </a:r>
          <a:r>
            <a:rPr lang="uk-UA" dirty="0" err="1" smtClean="0"/>
            <a:t>загальнонавчальних</a:t>
          </a:r>
          <a:r>
            <a:rPr lang="uk-UA" dirty="0" smtClean="0"/>
            <a:t>, </a:t>
          </a:r>
          <a:endParaRPr lang="uk-UA" dirty="0"/>
        </a:p>
      </dgm:t>
    </dgm:pt>
    <dgm:pt modelId="{65787117-C06C-43B7-BC36-B0736C8809E6}" type="parTrans" cxnId="{61370E98-3482-4E18-999B-C8BF1AC77FF8}">
      <dgm:prSet/>
      <dgm:spPr/>
      <dgm:t>
        <a:bodyPr/>
        <a:lstStyle/>
        <a:p>
          <a:endParaRPr lang="uk-UA"/>
        </a:p>
      </dgm:t>
    </dgm:pt>
    <dgm:pt modelId="{5D2AB7D0-600F-4417-8C36-9923AD8491FE}" type="sibTrans" cxnId="{61370E98-3482-4E18-999B-C8BF1AC77FF8}">
      <dgm:prSet/>
      <dgm:spPr/>
      <dgm:t>
        <a:bodyPr/>
        <a:lstStyle/>
        <a:p>
          <a:endParaRPr lang="uk-UA"/>
        </a:p>
      </dgm:t>
    </dgm:pt>
    <dgm:pt modelId="{47D475A1-4DD6-4901-98D7-8DD518DA1EFB}">
      <dgm:prSet phldrT="[Текст]"/>
      <dgm:spPr/>
      <dgm:t>
        <a:bodyPr/>
        <a:lstStyle/>
        <a:p>
          <a:r>
            <a:rPr lang="uk-UA" dirty="0" smtClean="0"/>
            <a:t>розвитку комунікативних якостей особистості</a:t>
          </a:r>
          <a:endParaRPr lang="uk-UA" dirty="0"/>
        </a:p>
      </dgm:t>
    </dgm:pt>
    <dgm:pt modelId="{1CC0589B-62D1-4CF7-9200-80E7A767B2AE}" type="parTrans" cxnId="{BE742F13-D818-46CE-93AF-A380F9BEE020}">
      <dgm:prSet/>
      <dgm:spPr/>
      <dgm:t>
        <a:bodyPr/>
        <a:lstStyle/>
        <a:p>
          <a:endParaRPr lang="uk-UA"/>
        </a:p>
      </dgm:t>
    </dgm:pt>
    <dgm:pt modelId="{60BE64BD-ED55-413A-AF53-8D65041F9C99}" type="sibTrans" cxnId="{BE742F13-D818-46CE-93AF-A380F9BEE020}">
      <dgm:prSet/>
      <dgm:spPr/>
      <dgm:t>
        <a:bodyPr/>
        <a:lstStyle/>
        <a:p>
          <a:endParaRPr lang="uk-UA"/>
        </a:p>
      </dgm:t>
    </dgm:pt>
    <dgm:pt modelId="{BDA5C886-0C0A-4182-BCCC-D670A417132F}">
      <dgm:prSet phldrT="[Текст]"/>
      <dgm:spPr/>
      <dgm:t>
        <a:bodyPr/>
        <a:lstStyle/>
        <a:p>
          <a:r>
            <a:rPr lang="uk-UA" dirty="0" smtClean="0"/>
            <a:t>взаємодії, </a:t>
          </a:r>
          <a:endParaRPr lang="uk-UA" dirty="0"/>
        </a:p>
      </dgm:t>
    </dgm:pt>
    <dgm:pt modelId="{D6EF6EB6-8E11-4DD9-AFDB-E0A250DEDEF4}" type="parTrans" cxnId="{551FA2B4-6159-46DE-B3C9-A06AFA6117F1}">
      <dgm:prSet/>
      <dgm:spPr/>
      <dgm:t>
        <a:bodyPr/>
        <a:lstStyle/>
        <a:p>
          <a:endParaRPr lang="uk-UA"/>
        </a:p>
      </dgm:t>
    </dgm:pt>
    <dgm:pt modelId="{11CA7FAF-98FB-47E8-A65E-73199240A955}" type="sibTrans" cxnId="{551FA2B4-6159-46DE-B3C9-A06AFA6117F1}">
      <dgm:prSet/>
      <dgm:spPr/>
      <dgm:t>
        <a:bodyPr/>
        <a:lstStyle/>
        <a:p>
          <a:endParaRPr lang="uk-UA"/>
        </a:p>
      </dgm:t>
    </dgm:pt>
    <dgm:pt modelId="{13979A03-3D34-4EB6-ABD3-3571CDA4B9A2}">
      <dgm:prSet phldrT="[Текст]"/>
      <dgm:spPr/>
      <dgm:t>
        <a:bodyPr/>
        <a:lstStyle/>
        <a:p>
          <a:r>
            <a:rPr lang="uk-UA" dirty="0" smtClean="0"/>
            <a:t>створенню атмосфери співробітництва</a:t>
          </a:r>
          <a:endParaRPr lang="uk-UA" dirty="0"/>
        </a:p>
      </dgm:t>
    </dgm:pt>
    <dgm:pt modelId="{07972D4E-CCF1-4A0F-9C6C-4F4152CF0DBE}" type="parTrans" cxnId="{93128E07-240A-4597-8FEA-7905AB5A9E12}">
      <dgm:prSet/>
      <dgm:spPr/>
      <dgm:t>
        <a:bodyPr/>
        <a:lstStyle/>
        <a:p>
          <a:endParaRPr lang="uk-UA"/>
        </a:p>
      </dgm:t>
    </dgm:pt>
    <dgm:pt modelId="{6CB02D12-CEE3-4FB8-88EE-75CAC5230554}" type="sibTrans" cxnId="{93128E07-240A-4597-8FEA-7905AB5A9E12}">
      <dgm:prSet/>
      <dgm:spPr/>
      <dgm:t>
        <a:bodyPr/>
        <a:lstStyle/>
        <a:p>
          <a:endParaRPr lang="uk-UA"/>
        </a:p>
      </dgm:t>
    </dgm:pt>
    <dgm:pt modelId="{33D93AE2-6A16-4FF1-B88C-BD69103B3F9F}">
      <dgm:prSet phldrT="[Текст]"/>
      <dgm:spPr/>
      <dgm:t>
        <a:bodyPr/>
        <a:lstStyle/>
        <a:p>
          <a:r>
            <a:rPr lang="uk-UA" smtClean="0"/>
            <a:t>виробленню життєвих цінностей</a:t>
          </a:r>
          <a:endParaRPr lang="uk-UA" dirty="0"/>
        </a:p>
      </dgm:t>
    </dgm:pt>
    <dgm:pt modelId="{5D665AE1-0F40-4A00-856C-143FC96A9BE2}" type="parTrans" cxnId="{56C12C9F-82D9-480A-BAE5-95FE2EE6870E}">
      <dgm:prSet/>
      <dgm:spPr/>
      <dgm:t>
        <a:bodyPr/>
        <a:lstStyle/>
        <a:p>
          <a:endParaRPr lang="uk-UA"/>
        </a:p>
      </dgm:t>
    </dgm:pt>
    <dgm:pt modelId="{DCC2117C-D255-4CF9-AB8C-509D7384C0A5}" type="sibTrans" cxnId="{56C12C9F-82D9-480A-BAE5-95FE2EE6870E}">
      <dgm:prSet/>
      <dgm:spPr/>
      <dgm:t>
        <a:bodyPr/>
        <a:lstStyle/>
        <a:p>
          <a:endParaRPr lang="uk-UA"/>
        </a:p>
      </dgm:t>
    </dgm:pt>
    <dgm:pt modelId="{498CD0E4-74E8-42A4-B23B-4C0BA8F874B3}" type="pres">
      <dgm:prSet presAssocID="{8B6A76CC-44DD-41AD-857F-044B9E2E8D32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321B21-5483-4B57-BEDD-815448C50B18}" type="pres">
      <dgm:prSet presAssocID="{8B6A76CC-44DD-41AD-857F-044B9E2E8D32}" presName="dummyMaxCanvas" presStyleCnt="0">
        <dgm:presLayoutVars/>
      </dgm:prSet>
      <dgm:spPr/>
    </dgm:pt>
    <dgm:pt modelId="{C9228AEA-7AED-43FE-A3C0-935BB2228E27}" type="pres">
      <dgm:prSet presAssocID="{8B6A76CC-44DD-41AD-857F-044B9E2E8D32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2BE5D6A-A38C-461F-96FA-B9663CE300CC}" type="pres">
      <dgm:prSet presAssocID="{8B6A76CC-44DD-41AD-857F-044B9E2E8D32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D903DF9-199A-4D49-ADE3-58F877EE0D0E}" type="pres">
      <dgm:prSet presAssocID="{8B6A76CC-44DD-41AD-857F-044B9E2E8D32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FF38B2A-9909-48BD-8B5E-0212474A854E}" type="pres">
      <dgm:prSet presAssocID="{8B6A76CC-44DD-41AD-857F-044B9E2E8D32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381270C-240B-4CDC-B323-E659E6999F09}" type="pres">
      <dgm:prSet presAssocID="{8B6A76CC-44DD-41AD-857F-044B9E2E8D32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8B8D0C-CB23-4ADE-BF23-BACDEB283922}" type="pres">
      <dgm:prSet presAssocID="{8B6A76CC-44DD-41AD-857F-044B9E2E8D32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08A4FC-88AF-4A53-BEC6-A0D3581549CA}" type="pres">
      <dgm:prSet presAssocID="{8B6A76CC-44DD-41AD-857F-044B9E2E8D32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77FF58-5440-4E82-9E04-4ABF8506B47F}" type="pres">
      <dgm:prSet presAssocID="{8B6A76CC-44DD-41AD-857F-044B9E2E8D32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BEC2C5-6E52-4D59-99EF-24492716B1DF}" type="pres">
      <dgm:prSet presAssocID="{8B6A76CC-44DD-41AD-857F-044B9E2E8D32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446C78-26BD-4A7F-96CA-2DA89679F7C0}" type="pres">
      <dgm:prSet presAssocID="{8B6A76CC-44DD-41AD-857F-044B9E2E8D32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CF868A9-47D0-43C0-97FA-F70E2140DA1C}" type="pres">
      <dgm:prSet presAssocID="{8B6A76CC-44DD-41AD-857F-044B9E2E8D32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DFFFEA3-6CA2-4B32-93CD-ED4A6DFD23A4}" type="pres">
      <dgm:prSet presAssocID="{8B6A76CC-44DD-41AD-857F-044B9E2E8D32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B2AAD7B-9BCF-4E7E-AB98-995C0CF55243}" type="pres">
      <dgm:prSet presAssocID="{8B6A76CC-44DD-41AD-857F-044B9E2E8D32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886CF6A-2E39-40CA-85DE-C8877E5038F4}" type="pres">
      <dgm:prSet presAssocID="{8B6A76CC-44DD-41AD-857F-044B9E2E8D32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7965C5-3B90-407E-A54B-D9199A0C869D}" type="presOf" srcId="{BDA5C886-0C0A-4182-BCCC-D670A417132F}" destId="{9FF38B2A-9909-48BD-8B5E-0212474A854E}" srcOrd="0" destOrd="0" presId="urn:microsoft.com/office/officeart/2005/8/layout/vProcess5"/>
    <dgm:cxn modelId="{BD8AC3A4-4B62-4475-904A-C9B1EF916A7E}" type="presOf" srcId="{F30B6E71-E3C0-4816-A77F-5ED3B5B74AB5}" destId="{C9228AEA-7AED-43FE-A3C0-935BB2228E27}" srcOrd="0" destOrd="0" presId="urn:microsoft.com/office/officeart/2005/8/layout/vProcess5"/>
    <dgm:cxn modelId="{D9C06342-540A-48BB-95A2-91E4E04E2518}" type="presOf" srcId="{47D475A1-4DD6-4901-98D7-8DD518DA1EFB}" destId="{C886CF6A-2E39-40CA-85DE-C8877E5038F4}" srcOrd="1" destOrd="0" presId="urn:microsoft.com/office/officeart/2005/8/layout/vProcess5"/>
    <dgm:cxn modelId="{D10E1EE9-4E90-4D27-82C5-718A06084C70}" type="presOf" srcId="{F30B6E71-E3C0-4816-A77F-5ED3B5B74AB5}" destId="{4C446C78-26BD-4A7F-96CA-2DA89679F7C0}" srcOrd="1" destOrd="0" presId="urn:microsoft.com/office/officeart/2005/8/layout/vProcess5"/>
    <dgm:cxn modelId="{2887851D-3FBD-4965-9B9D-B0A3C6915EA9}" type="presOf" srcId="{11CA7FAF-98FB-47E8-A65E-73199240A955}" destId="{E2BEC2C5-6E52-4D59-99EF-24492716B1DF}" srcOrd="0" destOrd="0" presId="urn:microsoft.com/office/officeart/2005/8/layout/vProcess5"/>
    <dgm:cxn modelId="{56C12C9F-82D9-480A-BAE5-95FE2EE6870E}" srcId="{8B6A76CC-44DD-41AD-857F-044B9E2E8D32}" destId="{33D93AE2-6A16-4FF1-B88C-BD69103B3F9F}" srcOrd="1" destOrd="0" parTransId="{5D665AE1-0F40-4A00-856C-143FC96A9BE2}" sibTransId="{DCC2117C-D255-4CF9-AB8C-509D7384C0A5}"/>
    <dgm:cxn modelId="{74A809AD-90A2-4CA1-8D9F-74355C0D3C28}" type="presOf" srcId="{BDA5C886-0C0A-4182-BCCC-D670A417132F}" destId="{8B2AAD7B-9BCF-4E7E-AB98-995C0CF55243}" srcOrd="1" destOrd="0" presId="urn:microsoft.com/office/officeart/2005/8/layout/vProcess5"/>
    <dgm:cxn modelId="{6E27F628-8F1C-47CA-9B96-7417DF9A07C2}" type="presOf" srcId="{5D2AB7D0-600F-4417-8C36-9923AD8491FE}" destId="{2C8B8D0C-CB23-4ADE-BF23-BACDEB283922}" srcOrd="0" destOrd="0" presId="urn:microsoft.com/office/officeart/2005/8/layout/vProcess5"/>
    <dgm:cxn modelId="{1197D447-C91F-4D60-AA3A-51624A0420F0}" type="presOf" srcId="{33D93AE2-6A16-4FF1-B88C-BD69103B3F9F}" destId="{CCF868A9-47D0-43C0-97FA-F70E2140DA1C}" srcOrd="1" destOrd="0" presId="urn:microsoft.com/office/officeart/2005/8/layout/vProcess5"/>
    <dgm:cxn modelId="{BE742F13-D818-46CE-93AF-A380F9BEE020}" srcId="{8B6A76CC-44DD-41AD-857F-044B9E2E8D32}" destId="{47D475A1-4DD6-4901-98D7-8DD518DA1EFB}" srcOrd="4" destOrd="0" parTransId="{1CC0589B-62D1-4CF7-9200-80E7A767B2AE}" sibTransId="{60BE64BD-ED55-413A-AF53-8D65041F9C99}"/>
    <dgm:cxn modelId="{551FA2B4-6159-46DE-B3C9-A06AFA6117F1}" srcId="{8B6A76CC-44DD-41AD-857F-044B9E2E8D32}" destId="{BDA5C886-0C0A-4182-BCCC-D670A417132F}" srcOrd="3" destOrd="0" parTransId="{D6EF6EB6-8E11-4DD9-AFDB-E0A250DEDEF4}" sibTransId="{11CA7FAF-98FB-47E8-A65E-73199240A955}"/>
    <dgm:cxn modelId="{A76037EC-243D-4A0B-85BE-9DCFBE02FC52}" type="presOf" srcId="{8B6A76CC-44DD-41AD-857F-044B9E2E8D32}" destId="{498CD0E4-74E8-42A4-B23B-4C0BA8F874B3}" srcOrd="0" destOrd="0" presId="urn:microsoft.com/office/officeart/2005/8/layout/vProcess5"/>
    <dgm:cxn modelId="{804D074D-4320-453C-93FB-F69B38D54CA2}" type="presOf" srcId="{DCC2117C-D255-4CF9-AB8C-509D7384C0A5}" destId="{1A08A4FC-88AF-4A53-BEC6-A0D3581549CA}" srcOrd="0" destOrd="0" presId="urn:microsoft.com/office/officeart/2005/8/layout/vProcess5"/>
    <dgm:cxn modelId="{EDC4D443-7E23-45A4-AD91-DBB6B9D099D1}" type="presOf" srcId="{33D93AE2-6A16-4FF1-B88C-BD69103B3F9F}" destId="{E2BE5D6A-A38C-461F-96FA-B9663CE300CC}" srcOrd="0" destOrd="0" presId="urn:microsoft.com/office/officeart/2005/8/layout/vProcess5"/>
    <dgm:cxn modelId="{2135391E-10B1-428E-AB43-50E21D3368DE}" type="presOf" srcId="{13979A03-3D34-4EB6-ABD3-3571CDA4B9A2}" destId="{CD903DF9-199A-4D49-ADE3-58F877EE0D0E}" srcOrd="0" destOrd="0" presId="urn:microsoft.com/office/officeart/2005/8/layout/vProcess5"/>
    <dgm:cxn modelId="{93128E07-240A-4597-8FEA-7905AB5A9E12}" srcId="{8B6A76CC-44DD-41AD-857F-044B9E2E8D32}" destId="{13979A03-3D34-4EB6-ABD3-3571CDA4B9A2}" srcOrd="2" destOrd="0" parTransId="{07972D4E-CCF1-4A0F-9C6C-4F4152CF0DBE}" sibTransId="{6CB02D12-CEE3-4FB8-88EE-75CAC5230554}"/>
    <dgm:cxn modelId="{F64C4CB1-07F1-4769-B12E-FC814069AB9D}" type="presOf" srcId="{47D475A1-4DD6-4901-98D7-8DD518DA1EFB}" destId="{E381270C-240B-4CDC-B323-E659E6999F09}" srcOrd="0" destOrd="0" presId="urn:microsoft.com/office/officeart/2005/8/layout/vProcess5"/>
    <dgm:cxn modelId="{262E2945-1FED-4EC4-89A3-D6BC020DC41D}" type="presOf" srcId="{13979A03-3D34-4EB6-ABD3-3571CDA4B9A2}" destId="{5DFFFEA3-6CA2-4B32-93CD-ED4A6DFD23A4}" srcOrd="1" destOrd="0" presId="urn:microsoft.com/office/officeart/2005/8/layout/vProcess5"/>
    <dgm:cxn modelId="{BE48C3F4-69FC-41D6-B165-052974270BDC}" type="presOf" srcId="{6CB02D12-CEE3-4FB8-88EE-75CAC5230554}" destId="{0577FF58-5440-4E82-9E04-4ABF8506B47F}" srcOrd="0" destOrd="0" presId="urn:microsoft.com/office/officeart/2005/8/layout/vProcess5"/>
    <dgm:cxn modelId="{61370E98-3482-4E18-999B-C8BF1AC77FF8}" srcId="{8B6A76CC-44DD-41AD-857F-044B9E2E8D32}" destId="{F30B6E71-E3C0-4816-A77F-5ED3B5B74AB5}" srcOrd="0" destOrd="0" parTransId="{65787117-C06C-43B7-BC36-B0736C8809E6}" sibTransId="{5D2AB7D0-600F-4417-8C36-9923AD8491FE}"/>
    <dgm:cxn modelId="{BF2D5733-89AA-46BC-AF7C-716500DF0B77}" type="presParOf" srcId="{498CD0E4-74E8-42A4-B23B-4C0BA8F874B3}" destId="{78321B21-5483-4B57-BEDD-815448C50B18}" srcOrd="0" destOrd="0" presId="urn:microsoft.com/office/officeart/2005/8/layout/vProcess5"/>
    <dgm:cxn modelId="{CF38AD7B-F1DC-4391-B3CD-77C5ECB06B82}" type="presParOf" srcId="{498CD0E4-74E8-42A4-B23B-4C0BA8F874B3}" destId="{C9228AEA-7AED-43FE-A3C0-935BB2228E27}" srcOrd="1" destOrd="0" presId="urn:microsoft.com/office/officeart/2005/8/layout/vProcess5"/>
    <dgm:cxn modelId="{48D2186D-2106-4F30-A4D5-890F4072EC34}" type="presParOf" srcId="{498CD0E4-74E8-42A4-B23B-4C0BA8F874B3}" destId="{E2BE5D6A-A38C-461F-96FA-B9663CE300CC}" srcOrd="2" destOrd="0" presId="urn:microsoft.com/office/officeart/2005/8/layout/vProcess5"/>
    <dgm:cxn modelId="{89D56671-9D91-4317-A338-B4EE34D470DD}" type="presParOf" srcId="{498CD0E4-74E8-42A4-B23B-4C0BA8F874B3}" destId="{CD903DF9-199A-4D49-ADE3-58F877EE0D0E}" srcOrd="3" destOrd="0" presId="urn:microsoft.com/office/officeart/2005/8/layout/vProcess5"/>
    <dgm:cxn modelId="{127047FD-5D23-4CD9-BD2F-569555DCB4A1}" type="presParOf" srcId="{498CD0E4-74E8-42A4-B23B-4C0BA8F874B3}" destId="{9FF38B2A-9909-48BD-8B5E-0212474A854E}" srcOrd="4" destOrd="0" presId="urn:microsoft.com/office/officeart/2005/8/layout/vProcess5"/>
    <dgm:cxn modelId="{BBBCA99C-4237-44AD-9B37-E0AA5CA5F2D6}" type="presParOf" srcId="{498CD0E4-74E8-42A4-B23B-4C0BA8F874B3}" destId="{E381270C-240B-4CDC-B323-E659E6999F09}" srcOrd="5" destOrd="0" presId="urn:microsoft.com/office/officeart/2005/8/layout/vProcess5"/>
    <dgm:cxn modelId="{DE7F5BDF-FA8F-4724-8DB0-76F53932C601}" type="presParOf" srcId="{498CD0E4-74E8-42A4-B23B-4C0BA8F874B3}" destId="{2C8B8D0C-CB23-4ADE-BF23-BACDEB283922}" srcOrd="6" destOrd="0" presId="urn:microsoft.com/office/officeart/2005/8/layout/vProcess5"/>
    <dgm:cxn modelId="{6D06B130-3070-46E1-A8A7-C26BE964C76F}" type="presParOf" srcId="{498CD0E4-74E8-42A4-B23B-4C0BA8F874B3}" destId="{1A08A4FC-88AF-4A53-BEC6-A0D3581549CA}" srcOrd="7" destOrd="0" presId="urn:microsoft.com/office/officeart/2005/8/layout/vProcess5"/>
    <dgm:cxn modelId="{583A9F9E-45CB-4051-8277-FB4899ADA203}" type="presParOf" srcId="{498CD0E4-74E8-42A4-B23B-4C0BA8F874B3}" destId="{0577FF58-5440-4E82-9E04-4ABF8506B47F}" srcOrd="8" destOrd="0" presId="urn:microsoft.com/office/officeart/2005/8/layout/vProcess5"/>
    <dgm:cxn modelId="{F8D10144-0D45-438E-94B9-E90BEA233863}" type="presParOf" srcId="{498CD0E4-74E8-42A4-B23B-4C0BA8F874B3}" destId="{E2BEC2C5-6E52-4D59-99EF-24492716B1DF}" srcOrd="9" destOrd="0" presId="urn:microsoft.com/office/officeart/2005/8/layout/vProcess5"/>
    <dgm:cxn modelId="{ACEC1352-ABCB-46BA-A5DD-92F306ECA3F1}" type="presParOf" srcId="{498CD0E4-74E8-42A4-B23B-4C0BA8F874B3}" destId="{4C446C78-26BD-4A7F-96CA-2DA89679F7C0}" srcOrd="10" destOrd="0" presId="urn:microsoft.com/office/officeart/2005/8/layout/vProcess5"/>
    <dgm:cxn modelId="{94473387-C0CA-4E7F-BE60-7B4CE82F128E}" type="presParOf" srcId="{498CD0E4-74E8-42A4-B23B-4C0BA8F874B3}" destId="{CCF868A9-47D0-43C0-97FA-F70E2140DA1C}" srcOrd="11" destOrd="0" presId="urn:microsoft.com/office/officeart/2005/8/layout/vProcess5"/>
    <dgm:cxn modelId="{8131E1E2-2BEC-4B0E-B230-E5529D4995C1}" type="presParOf" srcId="{498CD0E4-74E8-42A4-B23B-4C0BA8F874B3}" destId="{5DFFFEA3-6CA2-4B32-93CD-ED4A6DFD23A4}" srcOrd="12" destOrd="0" presId="urn:microsoft.com/office/officeart/2005/8/layout/vProcess5"/>
    <dgm:cxn modelId="{3C973F33-D56C-441F-AF47-BE6B6C110EA7}" type="presParOf" srcId="{498CD0E4-74E8-42A4-B23B-4C0BA8F874B3}" destId="{8B2AAD7B-9BCF-4E7E-AB98-995C0CF55243}" srcOrd="13" destOrd="0" presId="urn:microsoft.com/office/officeart/2005/8/layout/vProcess5"/>
    <dgm:cxn modelId="{9373CBE5-488F-4FD3-97C4-8A3B46DD5A0A}" type="presParOf" srcId="{498CD0E4-74E8-42A4-B23B-4C0BA8F874B3}" destId="{C886CF6A-2E39-40CA-85DE-C8877E5038F4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203624B-E9A0-4795-90D3-5794031ED96D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93202F23-DA39-4AD7-AA63-A33FCEB20A82}">
      <dgm:prSet phldrT="[Текст]" phldr="1"/>
      <dgm:spPr/>
      <dgm:t>
        <a:bodyPr/>
        <a:lstStyle/>
        <a:p>
          <a:endParaRPr lang="uk-UA"/>
        </a:p>
      </dgm:t>
    </dgm:pt>
    <dgm:pt modelId="{CD8FB169-61AE-48F6-AB4B-9EFCB4FB1A39}" type="parTrans" cxnId="{DC4D9D26-1AAB-4ED7-A7FE-A8DDB0726ED0}">
      <dgm:prSet/>
      <dgm:spPr/>
      <dgm:t>
        <a:bodyPr/>
        <a:lstStyle/>
        <a:p>
          <a:endParaRPr lang="uk-UA"/>
        </a:p>
      </dgm:t>
    </dgm:pt>
    <dgm:pt modelId="{2EA25B9F-4769-4B2E-818B-FD4A5091F67E}" type="sibTrans" cxnId="{DC4D9D26-1AAB-4ED7-A7FE-A8DDB0726ED0}">
      <dgm:prSet/>
      <dgm:spPr/>
      <dgm:t>
        <a:bodyPr/>
        <a:lstStyle/>
        <a:p>
          <a:endParaRPr lang="uk-UA"/>
        </a:p>
      </dgm:t>
    </dgm:pt>
    <dgm:pt modelId="{1AEA91BD-A685-4321-AD43-F91EB6DEF4B1}">
      <dgm:prSet phldrT="[Текст]" custT="1"/>
      <dgm:spPr/>
      <dgm:t>
        <a:bodyPr/>
        <a:lstStyle/>
        <a:p>
          <a:r>
            <a:rPr lang="uk-UA" sz="2800" dirty="0" smtClean="0">
              <a:solidFill>
                <a:srgbClr val="00B050"/>
              </a:solidFill>
            </a:rPr>
            <a:t>демократично спілкуватися з іншими людьми</a:t>
          </a:r>
          <a:endParaRPr lang="uk-UA" sz="2800" dirty="0">
            <a:solidFill>
              <a:srgbClr val="00B050"/>
            </a:solidFill>
          </a:endParaRPr>
        </a:p>
      </dgm:t>
    </dgm:pt>
    <dgm:pt modelId="{95C64DED-14F7-4878-84FA-EADC4AD3EF78}" type="parTrans" cxnId="{647CEC81-B0AF-4FAB-9166-DFCFE0C0C62E}">
      <dgm:prSet/>
      <dgm:spPr/>
      <dgm:t>
        <a:bodyPr/>
        <a:lstStyle/>
        <a:p>
          <a:endParaRPr lang="uk-UA"/>
        </a:p>
      </dgm:t>
    </dgm:pt>
    <dgm:pt modelId="{A070D321-7F23-44DE-A803-083BBE111B58}" type="sibTrans" cxnId="{647CEC81-B0AF-4FAB-9166-DFCFE0C0C62E}">
      <dgm:prSet/>
      <dgm:spPr/>
      <dgm:t>
        <a:bodyPr/>
        <a:lstStyle/>
        <a:p>
          <a:endParaRPr lang="uk-UA"/>
        </a:p>
      </dgm:t>
    </dgm:pt>
    <dgm:pt modelId="{3A88210F-A5C3-4297-8748-645313DC1B09}">
      <dgm:prSet phldrT="[Текст]" phldr="1"/>
      <dgm:spPr/>
      <dgm:t>
        <a:bodyPr/>
        <a:lstStyle/>
        <a:p>
          <a:endParaRPr lang="uk-UA"/>
        </a:p>
      </dgm:t>
    </dgm:pt>
    <dgm:pt modelId="{6833DC50-8D68-4B04-8CF9-EE4EBCFB9487}" type="parTrans" cxnId="{666B8848-D1C9-430A-8297-3D1CC6383352}">
      <dgm:prSet/>
      <dgm:spPr/>
      <dgm:t>
        <a:bodyPr/>
        <a:lstStyle/>
        <a:p>
          <a:endParaRPr lang="uk-UA"/>
        </a:p>
      </dgm:t>
    </dgm:pt>
    <dgm:pt modelId="{7A0F8B47-0342-4B47-BF09-BB08EE336501}" type="sibTrans" cxnId="{666B8848-D1C9-430A-8297-3D1CC6383352}">
      <dgm:prSet/>
      <dgm:spPr/>
      <dgm:t>
        <a:bodyPr/>
        <a:lstStyle/>
        <a:p>
          <a:endParaRPr lang="uk-UA"/>
        </a:p>
      </dgm:t>
    </dgm:pt>
    <dgm:pt modelId="{F9D5FD03-EE37-41BC-A358-95344C9BFADD}">
      <dgm:prSet phldrT="[Текст]"/>
      <dgm:spPr/>
      <dgm:t>
        <a:bodyPr/>
        <a:lstStyle/>
        <a:p>
          <a:r>
            <a:rPr lang="uk-UA" dirty="0" smtClean="0">
              <a:solidFill>
                <a:srgbClr val="00B050"/>
              </a:solidFill>
            </a:rPr>
            <a:t>Критично і творчо мислити</a:t>
          </a:r>
          <a:endParaRPr lang="uk-UA" dirty="0">
            <a:solidFill>
              <a:srgbClr val="00B050"/>
            </a:solidFill>
          </a:endParaRPr>
        </a:p>
      </dgm:t>
    </dgm:pt>
    <dgm:pt modelId="{63AEBCAC-D20B-447A-A16B-EB330486607D}" type="parTrans" cxnId="{7B46AC1C-D209-4F50-9AE5-19FDB4D7E145}">
      <dgm:prSet/>
      <dgm:spPr/>
      <dgm:t>
        <a:bodyPr/>
        <a:lstStyle/>
        <a:p>
          <a:endParaRPr lang="uk-UA"/>
        </a:p>
      </dgm:t>
    </dgm:pt>
    <dgm:pt modelId="{174E10B4-FC8E-4DFE-829D-A8896CADC981}" type="sibTrans" cxnId="{7B46AC1C-D209-4F50-9AE5-19FDB4D7E145}">
      <dgm:prSet/>
      <dgm:spPr/>
      <dgm:t>
        <a:bodyPr/>
        <a:lstStyle/>
        <a:p>
          <a:endParaRPr lang="uk-UA"/>
        </a:p>
      </dgm:t>
    </dgm:pt>
    <dgm:pt modelId="{9A5E4F14-79E2-44C3-82CB-75BDB30A735C}">
      <dgm:prSet phldrT="[Текст]" phldr="1"/>
      <dgm:spPr/>
      <dgm:t>
        <a:bodyPr/>
        <a:lstStyle/>
        <a:p>
          <a:endParaRPr lang="uk-UA"/>
        </a:p>
      </dgm:t>
    </dgm:pt>
    <dgm:pt modelId="{A5EEB1D9-84E5-4C2E-8701-5D78095A9652}" type="parTrans" cxnId="{397D4D31-7E4E-41DE-946B-BAA8C0772C04}">
      <dgm:prSet/>
      <dgm:spPr/>
      <dgm:t>
        <a:bodyPr/>
        <a:lstStyle/>
        <a:p>
          <a:endParaRPr lang="uk-UA"/>
        </a:p>
      </dgm:t>
    </dgm:pt>
    <dgm:pt modelId="{92D69D05-2DF8-45A9-ACCA-3DD5A93A83EA}" type="sibTrans" cxnId="{397D4D31-7E4E-41DE-946B-BAA8C0772C04}">
      <dgm:prSet/>
      <dgm:spPr/>
      <dgm:t>
        <a:bodyPr/>
        <a:lstStyle/>
        <a:p>
          <a:endParaRPr lang="uk-UA"/>
        </a:p>
      </dgm:t>
    </dgm:pt>
    <dgm:pt modelId="{B2CA3CEB-B414-4D43-BA9A-75F745B9B722}">
      <dgm:prSet phldrT="[Текст]"/>
      <dgm:spPr/>
      <dgm:t>
        <a:bodyPr/>
        <a:lstStyle/>
        <a:p>
          <a:r>
            <a:rPr lang="uk-UA" dirty="0" smtClean="0">
              <a:solidFill>
                <a:srgbClr val="00B050"/>
              </a:solidFill>
            </a:rPr>
            <a:t>Приймати </a:t>
          </a:r>
          <a:r>
            <a:rPr lang="uk-UA" dirty="0" err="1" smtClean="0">
              <a:solidFill>
                <a:srgbClr val="00B050"/>
              </a:solidFill>
            </a:rPr>
            <a:t>обгрунтовані</a:t>
          </a:r>
          <a:r>
            <a:rPr lang="uk-UA" dirty="0" smtClean="0">
              <a:solidFill>
                <a:srgbClr val="00B050"/>
              </a:solidFill>
            </a:rPr>
            <a:t> рішення</a:t>
          </a:r>
          <a:endParaRPr lang="uk-UA" dirty="0">
            <a:solidFill>
              <a:srgbClr val="00B050"/>
            </a:solidFill>
          </a:endParaRPr>
        </a:p>
      </dgm:t>
    </dgm:pt>
    <dgm:pt modelId="{71FFA7B1-4E4C-4FB0-8421-F940BC52856D}" type="parTrans" cxnId="{347CBD5B-8744-4F83-AF06-F8F55B04E35D}">
      <dgm:prSet/>
      <dgm:spPr/>
      <dgm:t>
        <a:bodyPr/>
        <a:lstStyle/>
        <a:p>
          <a:endParaRPr lang="uk-UA"/>
        </a:p>
      </dgm:t>
    </dgm:pt>
    <dgm:pt modelId="{F2C90E7B-0033-4505-BC2E-B6993FE9D757}" type="sibTrans" cxnId="{347CBD5B-8744-4F83-AF06-F8F55B04E35D}">
      <dgm:prSet/>
      <dgm:spPr/>
      <dgm:t>
        <a:bodyPr/>
        <a:lstStyle/>
        <a:p>
          <a:endParaRPr lang="uk-UA"/>
        </a:p>
      </dgm:t>
    </dgm:pt>
    <dgm:pt modelId="{C04AD402-B3EF-4A03-AD6F-AD86E650D9B5}" type="pres">
      <dgm:prSet presAssocID="{7203624B-E9A0-4795-90D3-5794031ED96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EF78340-74DE-479E-AC76-3D0ECC067019}" type="pres">
      <dgm:prSet presAssocID="{93202F23-DA39-4AD7-AA63-A33FCEB20A82}" presName="composite" presStyleCnt="0"/>
      <dgm:spPr/>
    </dgm:pt>
    <dgm:pt modelId="{F26F8B00-850B-4166-8D3A-398938112C44}" type="pres">
      <dgm:prSet presAssocID="{93202F23-DA39-4AD7-AA63-A33FCEB20A82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E32881-4232-4DD2-B7BC-081D63A9165A}" type="pres">
      <dgm:prSet presAssocID="{93202F23-DA39-4AD7-AA63-A33FCEB20A82}" presName="desTx" presStyleLbl="alignAccFollowNode1" presStyleIdx="0" presStyleCnt="3" custScaleY="176842" custLinFactNeighborX="-1860" custLinFactNeighborY="3721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3C253FA-815E-430E-ACDB-6FA42F1EC46F}" type="pres">
      <dgm:prSet presAssocID="{2EA25B9F-4769-4B2E-818B-FD4A5091F67E}" presName="space" presStyleCnt="0"/>
      <dgm:spPr/>
    </dgm:pt>
    <dgm:pt modelId="{440D12FA-D722-422B-AC80-86AB05A9B54E}" type="pres">
      <dgm:prSet presAssocID="{3A88210F-A5C3-4297-8748-645313DC1B09}" presName="composite" presStyleCnt="0"/>
      <dgm:spPr/>
    </dgm:pt>
    <dgm:pt modelId="{BCC38C38-9B11-4D94-9222-5C56275588FF}" type="pres">
      <dgm:prSet presAssocID="{3A88210F-A5C3-4297-8748-645313DC1B09}" presName="parTx" presStyleLbl="alignNode1" presStyleIdx="1" presStyleCnt="3" custScaleX="92838" custScaleY="127370" custLinFactNeighborX="1331" custLinFactNeighborY="1011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985F40-4E8F-4608-815E-9F8B7C52165C}" type="pres">
      <dgm:prSet presAssocID="{3A88210F-A5C3-4297-8748-645313DC1B09}" presName="desTx" presStyleLbl="alignAccFollowNode1" presStyleIdx="1" presStyleCnt="3" custScaleX="87881" custScaleY="140046" custLinFactNeighborX="4691" custLinFactNeighborY="2974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E3BE60D-00D9-4B69-A1D8-2054286A96F9}" type="pres">
      <dgm:prSet presAssocID="{7A0F8B47-0342-4B47-BF09-BB08EE336501}" presName="space" presStyleCnt="0"/>
      <dgm:spPr/>
    </dgm:pt>
    <dgm:pt modelId="{ED1C7CFC-F744-4F28-8D89-FE7DD75A1FAF}" type="pres">
      <dgm:prSet presAssocID="{9A5E4F14-79E2-44C3-82CB-75BDB30A735C}" presName="composite" presStyleCnt="0"/>
      <dgm:spPr/>
    </dgm:pt>
    <dgm:pt modelId="{F509D145-E030-46E8-A7A0-C56BB60DBCC0}" type="pres">
      <dgm:prSet presAssocID="{9A5E4F14-79E2-44C3-82CB-75BDB30A735C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B99518-B066-4982-8C88-A690BC652053}" type="pres">
      <dgm:prSet presAssocID="{9A5E4F14-79E2-44C3-82CB-75BDB30A735C}" presName="desTx" presStyleLbl="alignAccFollowNode1" presStyleIdx="2" presStyleCnt="3" custScaleX="92784" custScaleY="153179" custLinFactNeighborX="3231" custLinFactNeighborY="2805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347CBD5B-8744-4F83-AF06-F8F55B04E35D}" srcId="{9A5E4F14-79E2-44C3-82CB-75BDB30A735C}" destId="{B2CA3CEB-B414-4D43-BA9A-75F745B9B722}" srcOrd="0" destOrd="0" parTransId="{71FFA7B1-4E4C-4FB0-8421-F940BC52856D}" sibTransId="{F2C90E7B-0033-4505-BC2E-B6993FE9D757}"/>
    <dgm:cxn modelId="{A3E9A976-98C3-4FC3-8C3C-BF194A127B82}" type="presOf" srcId="{1AEA91BD-A685-4321-AD43-F91EB6DEF4B1}" destId="{07E32881-4232-4DD2-B7BC-081D63A9165A}" srcOrd="0" destOrd="0" presId="urn:microsoft.com/office/officeart/2005/8/layout/hList1"/>
    <dgm:cxn modelId="{7B46AC1C-D209-4F50-9AE5-19FDB4D7E145}" srcId="{3A88210F-A5C3-4297-8748-645313DC1B09}" destId="{F9D5FD03-EE37-41BC-A358-95344C9BFADD}" srcOrd="0" destOrd="0" parTransId="{63AEBCAC-D20B-447A-A16B-EB330486607D}" sibTransId="{174E10B4-FC8E-4DFE-829D-A8896CADC981}"/>
    <dgm:cxn modelId="{666B8848-D1C9-430A-8297-3D1CC6383352}" srcId="{7203624B-E9A0-4795-90D3-5794031ED96D}" destId="{3A88210F-A5C3-4297-8748-645313DC1B09}" srcOrd="1" destOrd="0" parTransId="{6833DC50-8D68-4B04-8CF9-EE4EBCFB9487}" sibTransId="{7A0F8B47-0342-4B47-BF09-BB08EE336501}"/>
    <dgm:cxn modelId="{C896A564-C2EE-4778-A753-2107A9DD5ADF}" type="presOf" srcId="{7203624B-E9A0-4795-90D3-5794031ED96D}" destId="{C04AD402-B3EF-4A03-AD6F-AD86E650D9B5}" srcOrd="0" destOrd="0" presId="urn:microsoft.com/office/officeart/2005/8/layout/hList1"/>
    <dgm:cxn modelId="{093F4D26-8F58-4494-8292-3CACFDFA4C73}" type="presOf" srcId="{B2CA3CEB-B414-4D43-BA9A-75F745B9B722}" destId="{2FB99518-B066-4982-8C88-A690BC652053}" srcOrd="0" destOrd="0" presId="urn:microsoft.com/office/officeart/2005/8/layout/hList1"/>
    <dgm:cxn modelId="{0AF3B155-13F4-4586-9245-C62C46A95202}" type="presOf" srcId="{9A5E4F14-79E2-44C3-82CB-75BDB30A735C}" destId="{F509D145-E030-46E8-A7A0-C56BB60DBCC0}" srcOrd="0" destOrd="0" presId="urn:microsoft.com/office/officeart/2005/8/layout/hList1"/>
    <dgm:cxn modelId="{6F521BF9-83CB-4039-A808-4E0FC5F9932F}" type="presOf" srcId="{93202F23-DA39-4AD7-AA63-A33FCEB20A82}" destId="{F26F8B00-850B-4166-8D3A-398938112C44}" srcOrd="0" destOrd="0" presId="urn:microsoft.com/office/officeart/2005/8/layout/hList1"/>
    <dgm:cxn modelId="{397D4D31-7E4E-41DE-946B-BAA8C0772C04}" srcId="{7203624B-E9A0-4795-90D3-5794031ED96D}" destId="{9A5E4F14-79E2-44C3-82CB-75BDB30A735C}" srcOrd="2" destOrd="0" parTransId="{A5EEB1D9-84E5-4C2E-8701-5D78095A9652}" sibTransId="{92D69D05-2DF8-45A9-ACCA-3DD5A93A83EA}"/>
    <dgm:cxn modelId="{4FFD48E3-9B41-48B0-95C9-A26779330156}" type="presOf" srcId="{3A88210F-A5C3-4297-8748-645313DC1B09}" destId="{BCC38C38-9B11-4D94-9222-5C56275588FF}" srcOrd="0" destOrd="0" presId="urn:microsoft.com/office/officeart/2005/8/layout/hList1"/>
    <dgm:cxn modelId="{430FF4B6-76F2-4997-947C-6C52DF6E7829}" type="presOf" srcId="{F9D5FD03-EE37-41BC-A358-95344C9BFADD}" destId="{64985F40-4E8F-4608-815E-9F8B7C52165C}" srcOrd="0" destOrd="0" presId="urn:microsoft.com/office/officeart/2005/8/layout/hList1"/>
    <dgm:cxn modelId="{DC4D9D26-1AAB-4ED7-A7FE-A8DDB0726ED0}" srcId="{7203624B-E9A0-4795-90D3-5794031ED96D}" destId="{93202F23-DA39-4AD7-AA63-A33FCEB20A82}" srcOrd="0" destOrd="0" parTransId="{CD8FB169-61AE-48F6-AB4B-9EFCB4FB1A39}" sibTransId="{2EA25B9F-4769-4B2E-818B-FD4A5091F67E}"/>
    <dgm:cxn modelId="{647CEC81-B0AF-4FAB-9166-DFCFE0C0C62E}" srcId="{93202F23-DA39-4AD7-AA63-A33FCEB20A82}" destId="{1AEA91BD-A685-4321-AD43-F91EB6DEF4B1}" srcOrd="0" destOrd="0" parTransId="{95C64DED-14F7-4878-84FA-EADC4AD3EF78}" sibTransId="{A070D321-7F23-44DE-A803-083BBE111B58}"/>
    <dgm:cxn modelId="{A6F7E32A-629B-482C-9BD4-39BB0D182800}" type="presParOf" srcId="{C04AD402-B3EF-4A03-AD6F-AD86E650D9B5}" destId="{2EF78340-74DE-479E-AC76-3D0ECC067019}" srcOrd="0" destOrd="0" presId="urn:microsoft.com/office/officeart/2005/8/layout/hList1"/>
    <dgm:cxn modelId="{B7839DA6-26B3-4572-AAF9-C116BBCA7888}" type="presParOf" srcId="{2EF78340-74DE-479E-AC76-3D0ECC067019}" destId="{F26F8B00-850B-4166-8D3A-398938112C44}" srcOrd="0" destOrd="0" presId="urn:microsoft.com/office/officeart/2005/8/layout/hList1"/>
    <dgm:cxn modelId="{96D30753-324B-4867-BA77-EAA209141FEE}" type="presParOf" srcId="{2EF78340-74DE-479E-AC76-3D0ECC067019}" destId="{07E32881-4232-4DD2-B7BC-081D63A9165A}" srcOrd="1" destOrd="0" presId="urn:microsoft.com/office/officeart/2005/8/layout/hList1"/>
    <dgm:cxn modelId="{DEB9A64B-B626-44E1-878A-2E57373F293C}" type="presParOf" srcId="{C04AD402-B3EF-4A03-AD6F-AD86E650D9B5}" destId="{03C253FA-815E-430E-ACDB-6FA42F1EC46F}" srcOrd="1" destOrd="0" presId="urn:microsoft.com/office/officeart/2005/8/layout/hList1"/>
    <dgm:cxn modelId="{EAE69F7D-725D-4133-B2CE-13801D44B704}" type="presParOf" srcId="{C04AD402-B3EF-4A03-AD6F-AD86E650D9B5}" destId="{440D12FA-D722-422B-AC80-86AB05A9B54E}" srcOrd="2" destOrd="0" presId="urn:microsoft.com/office/officeart/2005/8/layout/hList1"/>
    <dgm:cxn modelId="{CF8A19F0-F582-44CA-A218-32FAEC43345E}" type="presParOf" srcId="{440D12FA-D722-422B-AC80-86AB05A9B54E}" destId="{BCC38C38-9B11-4D94-9222-5C56275588FF}" srcOrd="0" destOrd="0" presId="urn:microsoft.com/office/officeart/2005/8/layout/hList1"/>
    <dgm:cxn modelId="{0A23B987-5374-4996-A0DB-87EE0A5F8FAB}" type="presParOf" srcId="{440D12FA-D722-422B-AC80-86AB05A9B54E}" destId="{64985F40-4E8F-4608-815E-9F8B7C52165C}" srcOrd="1" destOrd="0" presId="urn:microsoft.com/office/officeart/2005/8/layout/hList1"/>
    <dgm:cxn modelId="{5FC4203A-0DC3-4912-A430-8F7669E698C3}" type="presParOf" srcId="{C04AD402-B3EF-4A03-AD6F-AD86E650D9B5}" destId="{FE3BE60D-00D9-4B69-A1D8-2054286A96F9}" srcOrd="3" destOrd="0" presId="urn:microsoft.com/office/officeart/2005/8/layout/hList1"/>
    <dgm:cxn modelId="{87DC5E17-A39D-4F11-ABE4-FE333DFDC4A1}" type="presParOf" srcId="{C04AD402-B3EF-4A03-AD6F-AD86E650D9B5}" destId="{ED1C7CFC-F744-4F28-8D89-FE7DD75A1FAF}" srcOrd="4" destOrd="0" presId="urn:microsoft.com/office/officeart/2005/8/layout/hList1"/>
    <dgm:cxn modelId="{3FF3C349-9B76-4C35-8544-BA3ADD927442}" type="presParOf" srcId="{ED1C7CFC-F744-4F28-8D89-FE7DD75A1FAF}" destId="{F509D145-E030-46E8-A7A0-C56BB60DBCC0}" srcOrd="0" destOrd="0" presId="urn:microsoft.com/office/officeart/2005/8/layout/hList1"/>
    <dgm:cxn modelId="{E52BD695-D6CC-47B0-97AD-A3DA7ED098FF}" type="presParOf" srcId="{ED1C7CFC-F744-4F28-8D89-FE7DD75A1FAF}" destId="{2FB99518-B066-4982-8C88-A690BC65205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10641F2-978B-4275-90A9-E9E692D504AF}" type="doc">
      <dgm:prSet loTypeId="urn:microsoft.com/office/officeart/2005/8/layout/hList7" loCatId="list" qsTypeId="urn:microsoft.com/office/officeart/2005/8/quickstyle/simple2" qsCatId="simple" csTypeId="urn:microsoft.com/office/officeart/2005/8/colors/accent1_2" csCatId="accent1" phldr="1"/>
      <dgm:spPr/>
    </dgm:pt>
    <dgm:pt modelId="{077776F1-2F21-41F4-A157-2B5221865885}">
      <dgm:prSet custT="1"/>
      <dgm:spPr/>
      <dgm:t>
        <a:bodyPr/>
        <a:lstStyle/>
        <a:p>
          <a:r>
            <a:rPr lang="uk-UA" sz="1700" dirty="0" smtClean="0"/>
            <a:t>- </a:t>
          </a:r>
          <a:r>
            <a:rPr lang="uk-UA" sz="2400" dirty="0" smtClean="0"/>
            <a:t>застосування проблемних ситуацій та формулювань</a:t>
          </a:r>
          <a:endParaRPr lang="uk-UA" sz="1700" dirty="0"/>
        </a:p>
      </dgm:t>
    </dgm:pt>
    <dgm:pt modelId="{432D957D-DB5B-46BB-A83F-6B51FD645E67}" type="parTrans" cxnId="{2FB10217-11CA-4790-B33C-3681E8A61941}">
      <dgm:prSet/>
      <dgm:spPr/>
      <dgm:t>
        <a:bodyPr/>
        <a:lstStyle/>
        <a:p>
          <a:endParaRPr lang="uk-UA"/>
        </a:p>
      </dgm:t>
    </dgm:pt>
    <dgm:pt modelId="{6E2B3457-1FF8-4842-9A6E-7CE81BA4EAC6}" type="sibTrans" cxnId="{2FB10217-11CA-4790-B33C-3681E8A61941}">
      <dgm:prSet/>
      <dgm:spPr/>
      <dgm:t>
        <a:bodyPr/>
        <a:lstStyle/>
        <a:p>
          <a:endParaRPr lang="uk-UA"/>
        </a:p>
      </dgm:t>
    </dgm:pt>
    <dgm:pt modelId="{922E5E28-8C4E-45F8-8BF7-A15141A28B19}">
      <dgm:prSet custT="1"/>
      <dgm:spPr/>
      <dgm:t>
        <a:bodyPr/>
        <a:lstStyle/>
        <a:p>
          <a:r>
            <a:rPr lang="uk-UA" sz="2400" dirty="0" smtClean="0"/>
            <a:t>- відповідна організація навчального просто</a:t>
          </a:r>
        </a:p>
        <a:p>
          <a:r>
            <a:rPr lang="uk-UA" sz="2400" dirty="0" err="1" smtClean="0"/>
            <a:t>ру</a:t>
          </a:r>
          <a:r>
            <a:rPr lang="uk-UA" sz="2400" dirty="0" smtClean="0"/>
            <a:t>, що сприяє діалогу</a:t>
          </a:r>
          <a:endParaRPr lang="uk-UA" sz="2400" dirty="0"/>
        </a:p>
      </dgm:t>
    </dgm:pt>
    <dgm:pt modelId="{84E833EA-66CA-4787-9A45-6821EC5547F4}" type="parTrans" cxnId="{007ECB9C-1CE6-4F27-A5D3-20D9C9EC0DBC}">
      <dgm:prSet/>
      <dgm:spPr/>
      <dgm:t>
        <a:bodyPr/>
        <a:lstStyle/>
        <a:p>
          <a:endParaRPr lang="uk-UA"/>
        </a:p>
      </dgm:t>
    </dgm:pt>
    <dgm:pt modelId="{85419F7A-B908-4AC6-BC26-846F8611D946}" type="sibTrans" cxnId="{007ECB9C-1CE6-4F27-A5D3-20D9C9EC0DBC}">
      <dgm:prSet/>
      <dgm:spPr/>
      <dgm:t>
        <a:bodyPr/>
        <a:lstStyle/>
        <a:p>
          <a:endParaRPr lang="uk-UA"/>
        </a:p>
      </dgm:t>
    </dgm:pt>
    <dgm:pt modelId="{32867E3A-8048-4447-B305-B23B04CCD7B1}">
      <dgm:prSet custT="1"/>
      <dgm:spPr/>
      <dgm:t>
        <a:bodyPr/>
        <a:lstStyle/>
        <a:p>
          <a:r>
            <a:rPr lang="uk-UA" sz="2400" dirty="0" smtClean="0"/>
            <a:t>мотиваційне забезпечення спільної діяльності</a:t>
          </a:r>
          <a:r>
            <a:rPr lang="uk-UA" sz="1300" dirty="0" smtClean="0"/>
            <a:t>;</a:t>
          </a:r>
          <a:br>
            <a:rPr lang="uk-UA" sz="1300" dirty="0" smtClean="0"/>
          </a:br>
          <a:endParaRPr lang="uk-UA" sz="1300" dirty="0"/>
        </a:p>
      </dgm:t>
    </dgm:pt>
    <dgm:pt modelId="{0439791D-59BA-4FB3-8B70-B499042EFB19}" type="parTrans" cxnId="{0626572A-4850-418C-8567-6F950B3CD707}">
      <dgm:prSet/>
      <dgm:spPr/>
      <dgm:t>
        <a:bodyPr/>
        <a:lstStyle/>
        <a:p>
          <a:endParaRPr lang="uk-UA"/>
        </a:p>
      </dgm:t>
    </dgm:pt>
    <dgm:pt modelId="{924308D8-11A1-416E-A589-0C5C096E7FCE}" type="sibTrans" cxnId="{0626572A-4850-418C-8567-6F950B3CD707}">
      <dgm:prSet/>
      <dgm:spPr/>
      <dgm:t>
        <a:bodyPr/>
        <a:lstStyle/>
        <a:p>
          <a:endParaRPr lang="uk-UA"/>
        </a:p>
      </dgm:t>
    </dgm:pt>
    <dgm:pt modelId="{F2934202-DDF7-4202-8E20-05EA06EAC2E5}">
      <dgm:prSet custT="1"/>
      <dgm:spPr/>
      <dgm:t>
        <a:bodyPr/>
        <a:lstStyle/>
        <a:p>
          <a:r>
            <a:rPr lang="uk-UA" sz="2400" dirty="0" smtClean="0"/>
            <a:t>використання комунікативних методів і прийомів</a:t>
          </a:r>
          <a:endParaRPr lang="uk-UA" sz="2400" dirty="0"/>
        </a:p>
      </dgm:t>
    </dgm:pt>
    <dgm:pt modelId="{FC5C8EA4-DC94-460C-A8A4-9C2AD3E94D72}" type="parTrans" cxnId="{14D3E9A5-AECC-4ED7-9439-34768AB3FA4F}">
      <dgm:prSet/>
      <dgm:spPr/>
      <dgm:t>
        <a:bodyPr/>
        <a:lstStyle/>
        <a:p>
          <a:endParaRPr lang="uk-UA"/>
        </a:p>
      </dgm:t>
    </dgm:pt>
    <dgm:pt modelId="{2BA4E816-8AA1-43EF-A6BE-B7B276F2972D}" type="sibTrans" cxnId="{14D3E9A5-AECC-4ED7-9439-34768AB3FA4F}">
      <dgm:prSet/>
      <dgm:spPr/>
      <dgm:t>
        <a:bodyPr/>
        <a:lstStyle/>
        <a:p>
          <a:endParaRPr lang="uk-UA"/>
        </a:p>
      </dgm:t>
    </dgm:pt>
    <dgm:pt modelId="{666207A2-076C-4B7E-8278-749EEAF45A18}">
      <dgm:prSet custT="1"/>
      <dgm:spPr/>
      <dgm:t>
        <a:bodyPr/>
        <a:lstStyle/>
        <a:p>
          <a:r>
            <a:rPr lang="uk-UA" sz="1300" dirty="0" smtClean="0"/>
            <a:t>-</a:t>
          </a:r>
          <a:r>
            <a:rPr lang="uk-UA" sz="2000" dirty="0" err="1" smtClean="0"/>
            <a:t>оптиміза</a:t>
          </a:r>
          <a:endParaRPr lang="uk-UA" sz="2000" dirty="0" smtClean="0"/>
        </a:p>
        <a:p>
          <a:r>
            <a:rPr lang="uk-UA" sz="2000" dirty="0" err="1" smtClean="0"/>
            <a:t>ція</a:t>
          </a:r>
          <a:r>
            <a:rPr lang="uk-UA" sz="2000" dirty="0" smtClean="0"/>
            <a:t> системи оцінювання процесу та дотримання правил </a:t>
          </a:r>
          <a:r>
            <a:rPr lang="uk-UA" sz="2000" dirty="0" err="1" smtClean="0"/>
            <a:t>начально</a:t>
          </a:r>
          <a:endParaRPr lang="uk-UA" sz="2000" dirty="0" smtClean="0"/>
        </a:p>
        <a:p>
          <a:r>
            <a:rPr lang="uk-UA" sz="2000" dirty="0" smtClean="0"/>
            <a:t>го співробітництва </a:t>
          </a:r>
          <a:endParaRPr lang="uk-UA" sz="1300" dirty="0"/>
        </a:p>
      </dgm:t>
    </dgm:pt>
    <dgm:pt modelId="{33D805A1-D348-4A1A-A419-E5D576B9F0CB}" type="parTrans" cxnId="{A5A7C0D0-D9B1-47B8-A325-4145B9F6F438}">
      <dgm:prSet/>
      <dgm:spPr/>
      <dgm:t>
        <a:bodyPr/>
        <a:lstStyle/>
        <a:p>
          <a:endParaRPr lang="uk-UA"/>
        </a:p>
      </dgm:t>
    </dgm:pt>
    <dgm:pt modelId="{F3A4F9EE-69D2-406E-B415-C356C76978EE}" type="sibTrans" cxnId="{A5A7C0D0-D9B1-47B8-A325-4145B9F6F438}">
      <dgm:prSet/>
      <dgm:spPr/>
      <dgm:t>
        <a:bodyPr/>
        <a:lstStyle/>
        <a:p>
          <a:endParaRPr lang="uk-UA"/>
        </a:p>
      </dgm:t>
    </dgm:pt>
    <dgm:pt modelId="{19562A64-381A-4E81-A785-81EA8F12C46A}">
      <dgm:prSet custT="1"/>
      <dgm:spPr/>
      <dgm:t>
        <a:bodyPr/>
        <a:lstStyle/>
        <a:p>
          <a:r>
            <a:rPr lang="uk-UA" sz="1800" dirty="0" smtClean="0"/>
            <a:t>- </a:t>
          </a:r>
          <a:r>
            <a:rPr lang="uk-UA" sz="2400" dirty="0" smtClean="0"/>
            <a:t>розвиток навичок </a:t>
          </a:r>
          <a:r>
            <a:rPr lang="uk-UA" sz="2400" dirty="0" err="1" smtClean="0"/>
            <a:t>самоаналі</a:t>
          </a:r>
          <a:endParaRPr lang="uk-UA" sz="2400" dirty="0" smtClean="0"/>
        </a:p>
        <a:p>
          <a:r>
            <a:rPr lang="uk-UA" sz="2400" dirty="0" err="1" smtClean="0"/>
            <a:t>зу</a:t>
          </a:r>
          <a:r>
            <a:rPr lang="uk-UA" sz="2400" dirty="0" smtClean="0"/>
            <a:t> і </a:t>
          </a:r>
          <a:r>
            <a:rPr lang="uk-UA" sz="2400" dirty="0" err="1" smtClean="0"/>
            <a:t>самоконт</a:t>
          </a:r>
          <a:endParaRPr lang="uk-UA" sz="2400" dirty="0" smtClean="0"/>
        </a:p>
        <a:p>
          <a:r>
            <a:rPr lang="uk-UA" sz="2400" dirty="0" err="1" smtClean="0"/>
            <a:t>ролю</a:t>
          </a:r>
          <a:r>
            <a:rPr lang="uk-UA" sz="2400" dirty="0" smtClean="0"/>
            <a:t> індивіду</a:t>
          </a:r>
        </a:p>
        <a:p>
          <a:r>
            <a:rPr lang="uk-UA" sz="2400" dirty="0" err="1" smtClean="0"/>
            <a:t>альної</a:t>
          </a:r>
          <a:r>
            <a:rPr lang="uk-UA" sz="2400" dirty="0" smtClean="0"/>
            <a:t> та групової діяльності</a:t>
          </a:r>
          <a:r>
            <a:rPr lang="uk-UA" sz="1800" dirty="0" smtClean="0"/>
            <a:t>. </a:t>
          </a:r>
          <a:endParaRPr lang="uk-UA" sz="1800" dirty="0"/>
        </a:p>
      </dgm:t>
    </dgm:pt>
    <dgm:pt modelId="{DAB37E13-13B0-4141-9799-827A5452F59D}" type="parTrans" cxnId="{D9AC19DE-26DB-484D-A43B-7F33832C0F47}">
      <dgm:prSet/>
      <dgm:spPr/>
      <dgm:t>
        <a:bodyPr/>
        <a:lstStyle/>
        <a:p>
          <a:endParaRPr lang="uk-UA"/>
        </a:p>
      </dgm:t>
    </dgm:pt>
    <dgm:pt modelId="{5D7FCE4C-3A24-4ABF-A897-8F0F2C10A1A4}" type="sibTrans" cxnId="{D9AC19DE-26DB-484D-A43B-7F33832C0F47}">
      <dgm:prSet/>
      <dgm:spPr/>
      <dgm:t>
        <a:bodyPr/>
        <a:lstStyle/>
        <a:p>
          <a:endParaRPr lang="uk-UA"/>
        </a:p>
      </dgm:t>
    </dgm:pt>
    <dgm:pt modelId="{74666AC7-4266-4FDC-BD01-AE86A41CBFAD}">
      <dgm:prSet custT="1"/>
      <dgm:spPr/>
      <dgm:t>
        <a:bodyPr/>
        <a:lstStyle/>
        <a:p>
          <a:r>
            <a:rPr lang="uk-UA" sz="2400" dirty="0" smtClean="0"/>
            <a:t>дотримання правил навчального співробітництва</a:t>
          </a:r>
          <a:endParaRPr lang="uk-UA" sz="2400" dirty="0"/>
        </a:p>
      </dgm:t>
    </dgm:pt>
    <dgm:pt modelId="{4A834EBB-2866-46FA-8D37-F4F0A43A2D0A}" type="parTrans" cxnId="{0FBF53C7-8180-4C6A-8A0E-6110BE3717C2}">
      <dgm:prSet/>
      <dgm:spPr/>
      <dgm:t>
        <a:bodyPr/>
        <a:lstStyle/>
        <a:p>
          <a:endParaRPr lang="uk-UA"/>
        </a:p>
      </dgm:t>
    </dgm:pt>
    <dgm:pt modelId="{2521B485-EB94-4A1C-92CF-3AA0AD4BA318}" type="sibTrans" cxnId="{0FBF53C7-8180-4C6A-8A0E-6110BE3717C2}">
      <dgm:prSet/>
      <dgm:spPr/>
      <dgm:t>
        <a:bodyPr/>
        <a:lstStyle/>
        <a:p>
          <a:endParaRPr lang="uk-UA"/>
        </a:p>
      </dgm:t>
    </dgm:pt>
    <dgm:pt modelId="{DA009C52-9F4A-4E42-9AAC-0C3E66E6441E}" type="pres">
      <dgm:prSet presAssocID="{F10641F2-978B-4275-90A9-E9E692D504AF}" presName="Name0" presStyleCnt="0">
        <dgm:presLayoutVars>
          <dgm:dir/>
          <dgm:resizeHandles val="exact"/>
        </dgm:presLayoutVars>
      </dgm:prSet>
      <dgm:spPr/>
    </dgm:pt>
    <dgm:pt modelId="{F1570EE9-338F-42D2-A7B5-F59A47712900}" type="pres">
      <dgm:prSet presAssocID="{F10641F2-978B-4275-90A9-E9E692D504AF}" presName="fgShape" presStyleLbl="fgShp" presStyleIdx="0" presStyleCnt="1" custFlipVert="1" custScaleY="6105" custLinFactNeighborX="1942" custLinFactNeighborY="71705"/>
      <dgm:spPr/>
    </dgm:pt>
    <dgm:pt modelId="{06A5A15C-C5F6-4EDB-9F58-4FE0308C4EFF}" type="pres">
      <dgm:prSet presAssocID="{F10641F2-978B-4275-90A9-E9E692D504AF}" presName="linComp" presStyleCnt="0"/>
      <dgm:spPr/>
    </dgm:pt>
    <dgm:pt modelId="{684CC9B3-7F44-433D-A700-80E8A3505752}" type="pres">
      <dgm:prSet presAssocID="{922E5E28-8C4E-45F8-8BF7-A15141A28B19}" presName="compNode" presStyleCnt="0"/>
      <dgm:spPr/>
    </dgm:pt>
    <dgm:pt modelId="{CC8293E3-5FD1-4E31-B1DC-8859474574CE}" type="pres">
      <dgm:prSet presAssocID="{922E5E28-8C4E-45F8-8BF7-A15141A28B19}" presName="bkgdShape" presStyleLbl="node1" presStyleIdx="0" presStyleCnt="7"/>
      <dgm:spPr/>
      <dgm:t>
        <a:bodyPr/>
        <a:lstStyle/>
        <a:p>
          <a:endParaRPr lang="uk-UA"/>
        </a:p>
      </dgm:t>
    </dgm:pt>
    <dgm:pt modelId="{90F34CF8-DF08-4795-BE43-517889E19B9D}" type="pres">
      <dgm:prSet presAssocID="{922E5E28-8C4E-45F8-8BF7-A15141A28B19}" presName="nodeTx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060B634-B0CE-403F-A82E-A0B31BE03801}" type="pres">
      <dgm:prSet presAssocID="{922E5E28-8C4E-45F8-8BF7-A15141A28B19}" presName="invisiNode" presStyleLbl="node1" presStyleIdx="0" presStyleCnt="7"/>
      <dgm:spPr/>
    </dgm:pt>
    <dgm:pt modelId="{7199F5AC-29DC-43AD-BDEC-3145A51D90F3}" type="pres">
      <dgm:prSet presAssocID="{922E5E28-8C4E-45F8-8BF7-A15141A28B19}" presName="imagNode" presStyleLbl="fgImgPlace1" presStyleIdx="0" presStyleCnt="7" custFlipVert="1" custScaleX="39392" custScaleY="34665" custLinFactNeighborX="-9100" custLinFactNeighborY="-34845"/>
      <dgm:spPr/>
    </dgm:pt>
    <dgm:pt modelId="{541237DC-66C8-4814-B6CD-39C44BD0CEC3}" type="pres">
      <dgm:prSet presAssocID="{85419F7A-B908-4AC6-BC26-846F8611D946}" presName="sibTrans" presStyleLbl="sibTrans2D1" presStyleIdx="0" presStyleCnt="0"/>
      <dgm:spPr/>
      <dgm:t>
        <a:bodyPr/>
        <a:lstStyle/>
        <a:p>
          <a:endParaRPr lang="ru-RU"/>
        </a:p>
      </dgm:t>
    </dgm:pt>
    <dgm:pt modelId="{BBAC314B-C484-4A8B-B537-C574F2EBCCCD}" type="pres">
      <dgm:prSet presAssocID="{666207A2-076C-4B7E-8278-749EEAF45A18}" presName="compNode" presStyleCnt="0"/>
      <dgm:spPr/>
    </dgm:pt>
    <dgm:pt modelId="{65573A85-FAA9-475B-95CB-5EEB4CCB394A}" type="pres">
      <dgm:prSet presAssocID="{666207A2-076C-4B7E-8278-749EEAF45A18}" presName="bkgdShape" presStyleLbl="node1" presStyleIdx="1" presStyleCnt="7"/>
      <dgm:spPr/>
      <dgm:t>
        <a:bodyPr/>
        <a:lstStyle/>
        <a:p>
          <a:endParaRPr lang="ru-RU"/>
        </a:p>
      </dgm:t>
    </dgm:pt>
    <dgm:pt modelId="{9683032A-FD60-4C38-AF7E-25077AC86E89}" type="pres">
      <dgm:prSet presAssocID="{666207A2-076C-4B7E-8278-749EEAF45A18}" presName="nodeTx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35BE58-283E-4FAB-B7D5-8A4D9929C922}" type="pres">
      <dgm:prSet presAssocID="{666207A2-076C-4B7E-8278-749EEAF45A18}" presName="invisiNode" presStyleLbl="node1" presStyleIdx="1" presStyleCnt="7"/>
      <dgm:spPr/>
    </dgm:pt>
    <dgm:pt modelId="{AED2A25A-718E-4598-8004-CBC8B3D00796}" type="pres">
      <dgm:prSet presAssocID="{666207A2-076C-4B7E-8278-749EEAF45A18}" presName="imagNode" presStyleLbl="fgImgPlace1" presStyleIdx="1" presStyleCnt="7" custScaleX="39856" custScaleY="34469" custLinFactNeighborX="1608" custLinFactNeighborY="-34845"/>
      <dgm:spPr/>
    </dgm:pt>
    <dgm:pt modelId="{D614F355-74E4-470B-939A-572413F1695B}" type="pres">
      <dgm:prSet presAssocID="{F3A4F9EE-69D2-406E-B415-C356C76978EE}" presName="sibTrans" presStyleLbl="sibTrans2D1" presStyleIdx="0" presStyleCnt="0"/>
      <dgm:spPr/>
      <dgm:t>
        <a:bodyPr/>
        <a:lstStyle/>
        <a:p>
          <a:endParaRPr lang="ru-RU"/>
        </a:p>
      </dgm:t>
    </dgm:pt>
    <dgm:pt modelId="{C9444C5C-6FF9-4CA5-8786-182911836BCC}" type="pres">
      <dgm:prSet presAssocID="{19562A64-381A-4E81-A785-81EA8F12C46A}" presName="compNode" presStyleCnt="0"/>
      <dgm:spPr/>
    </dgm:pt>
    <dgm:pt modelId="{875BC41B-2F24-446E-B9C8-29AA092B63A9}" type="pres">
      <dgm:prSet presAssocID="{19562A64-381A-4E81-A785-81EA8F12C46A}" presName="bkgdShape" presStyleLbl="node1" presStyleIdx="2" presStyleCnt="7" custLinFactNeighborX="1500" custLinFactNeighborY="-1166"/>
      <dgm:spPr/>
      <dgm:t>
        <a:bodyPr/>
        <a:lstStyle/>
        <a:p>
          <a:endParaRPr lang="ru-RU"/>
        </a:p>
      </dgm:t>
    </dgm:pt>
    <dgm:pt modelId="{8773DD47-2B69-4C9B-B3AD-C07312313F26}" type="pres">
      <dgm:prSet presAssocID="{19562A64-381A-4E81-A785-81EA8F12C46A}" presName="nodeTx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8D5642-A1B1-4D09-9D11-F6238B76C151}" type="pres">
      <dgm:prSet presAssocID="{19562A64-381A-4E81-A785-81EA8F12C46A}" presName="invisiNode" presStyleLbl="node1" presStyleIdx="2" presStyleCnt="7"/>
      <dgm:spPr/>
    </dgm:pt>
    <dgm:pt modelId="{678BE3DC-8C97-43DE-9617-48A40B071FF7}" type="pres">
      <dgm:prSet presAssocID="{19562A64-381A-4E81-A785-81EA8F12C46A}" presName="imagNode" presStyleLbl="fgImgPlace1" presStyleIdx="2" presStyleCnt="7" custFlipHor="1" custScaleX="47137" custScaleY="38264" custLinFactNeighborX="-3902" custLinFactNeighborY="-34845"/>
      <dgm:spPr/>
    </dgm:pt>
    <dgm:pt modelId="{AFEACBA0-C604-4F37-8A95-FDE710B26D25}" type="pres">
      <dgm:prSet presAssocID="{5D7FCE4C-3A24-4ABF-A897-8F0F2C10A1A4}" presName="sibTrans" presStyleLbl="sibTrans2D1" presStyleIdx="0" presStyleCnt="0"/>
      <dgm:spPr/>
      <dgm:t>
        <a:bodyPr/>
        <a:lstStyle/>
        <a:p>
          <a:endParaRPr lang="ru-RU"/>
        </a:p>
      </dgm:t>
    </dgm:pt>
    <dgm:pt modelId="{2B0D87AC-FED6-4231-9324-E083DCB55843}" type="pres">
      <dgm:prSet presAssocID="{32867E3A-8048-4447-B305-B23B04CCD7B1}" presName="compNode" presStyleCnt="0"/>
      <dgm:spPr/>
    </dgm:pt>
    <dgm:pt modelId="{B853D4FE-1B01-405F-AC94-4846351A18B9}" type="pres">
      <dgm:prSet presAssocID="{32867E3A-8048-4447-B305-B23B04CCD7B1}" presName="bkgdShape" presStyleLbl="node1" presStyleIdx="3" presStyleCnt="7" custLinFactNeighborX="-306" custLinFactNeighborY="-291"/>
      <dgm:spPr/>
      <dgm:t>
        <a:bodyPr/>
        <a:lstStyle/>
        <a:p>
          <a:endParaRPr lang="uk-UA"/>
        </a:p>
      </dgm:t>
    </dgm:pt>
    <dgm:pt modelId="{55D041CD-4755-4F70-A981-EAE9B6704263}" type="pres">
      <dgm:prSet presAssocID="{32867E3A-8048-4447-B305-B23B04CCD7B1}" presName="nodeTx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2A706FF-540C-491F-BB74-BE6D3EB53DE7}" type="pres">
      <dgm:prSet presAssocID="{32867E3A-8048-4447-B305-B23B04CCD7B1}" presName="invisiNode" presStyleLbl="node1" presStyleIdx="3" presStyleCnt="7"/>
      <dgm:spPr/>
    </dgm:pt>
    <dgm:pt modelId="{6E86FB44-1D60-45DC-8C79-D7FEA77C639F}" type="pres">
      <dgm:prSet presAssocID="{32867E3A-8048-4447-B305-B23B04CCD7B1}" presName="imagNode" presStyleLbl="fgImgPlace1" presStyleIdx="3" presStyleCnt="7" custScaleX="41251" custScaleY="34468" custLinFactNeighborX="-325" custLinFactNeighborY="-34845"/>
      <dgm:spPr/>
    </dgm:pt>
    <dgm:pt modelId="{8DF45352-6258-4C55-B50E-962FF64E7770}" type="pres">
      <dgm:prSet presAssocID="{924308D8-11A1-416E-A589-0C5C096E7FCE}" presName="sibTrans" presStyleLbl="sibTrans2D1" presStyleIdx="0" presStyleCnt="0"/>
      <dgm:spPr/>
      <dgm:t>
        <a:bodyPr/>
        <a:lstStyle/>
        <a:p>
          <a:endParaRPr lang="ru-RU"/>
        </a:p>
      </dgm:t>
    </dgm:pt>
    <dgm:pt modelId="{250A5D5D-E3C2-4AB4-90E8-3D40D6975CDD}" type="pres">
      <dgm:prSet presAssocID="{077776F1-2F21-41F4-A157-2B5221865885}" presName="compNode" presStyleCnt="0"/>
      <dgm:spPr/>
    </dgm:pt>
    <dgm:pt modelId="{8C76EA00-6D6E-46E6-B082-C9980BFB6A88}" type="pres">
      <dgm:prSet presAssocID="{077776F1-2F21-41F4-A157-2B5221865885}" presName="bkgdShape" presStyleLbl="node1" presStyleIdx="4" presStyleCnt="7" custLinFactNeighborX="2356" custLinFactNeighborY="-583"/>
      <dgm:spPr/>
      <dgm:t>
        <a:bodyPr/>
        <a:lstStyle/>
        <a:p>
          <a:endParaRPr lang="ru-RU"/>
        </a:p>
      </dgm:t>
    </dgm:pt>
    <dgm:pt modelId="{ED9AFD5B-E459-404F-8EEA-738B8BDDC4A6}" type="pres">
      <dgm:prSet presAssocID="{077776F1-2F21-41F4-A157-2B5221865885}" presName="nodeTx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198871-FDB8-433B-92EC-DCADD24D5F2B}" type="pres">
      <dgm:prSet presAssocID="{077776F1-2F21-41F4-A157-2B5221865885}" presName="invisiNode" presStyleLbl="node1" presStyleIdx="4" presStyleCnt="7"/>
      <dgm:spPr/>
    </dgm:pt>
    <dgm:pt modelId="{EF64A422-D839-4100-8EA3-7ABF1A2F206A}" type="pres">
      <dgm:prSet presAssocID="{077776F1-2F21-41F4-A157-2B5221865885}" presName="imagNode" presStyleLbl="fgImgPlace1" presStyleIdx="4" presStyleCnt="7" custScaleX="47989" custScaleY="33024" custLinFactNeighborX="3902" custLinFactNeighborY="-34845"/>
      <dgm:spPr/>
    </dgm:pt>
    <dgm:pt modelId="{DD9222A5-E279-48F7-AA43-27D1C30F3168}" type="pres">
      <dgm:prSet presAssocID="{6E2B3457-1FF8-4842-9A6E-7CE81BA4EAC6}" presName="sibTrans" presStyleLbl="sibTrans2D1" presStyleIdx="0" presStyleCnt="0"/>
      <dgm:spPr/>
      <dgm:t>
        <a:bodyPr/>
        <a:lstStyle/>
        <a:p>
          <a:endParaRPr lang="ru-RU"/>
        </a:p>
      </dgm:t>
    </dgm:pt>
    <dgm:pt modelId="{CDAEB886-D671-4637-A879-5B000F4C29A2}" type="pres">
      <dgm:prSet presAssocID="{F2934202-DDF7-4202-8E20-05EA06EAC2E5}" presName="compNode" presStyleCnt="0"/>
      <dgm:spPr/>
    </dgm:pt>
    <dgm:pt modelId="{201D0786-0BA2-4575-AB1E-795940E68223}" type="pres">
      <dgm:prSet presAssocID="{F2934202-DDF7-4202-8E20-05EA06EAC2E5}" presName="bkgdShape" presStyleLbl="node1" presStyleIdx="5" presStyleCnt="7" custAng="0" custLinFactNeighborX="-1060" custLinFactNeighborY="263"/>
      <dgm:spPr/>
      <dgm:t>
        <a:bodyPr/>
        <a:lstStyle/>
        <a:p>
          <a:endParaRPr lang="ru-RU"/>
        </a:p>
      </dgm:t>
    </dgm:pt>
    <dgm:pt modelId="{220552B4-E704-4EB1-A310-0D16E21A3E9F}" type="pres">
      <dgm:prSet presAssocID="{F2934202-DDF7-4202-8E20-05EA06EAC2E5}" presName="nodeTx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F2B2D9-B049-46AB-8E5D-A8B613DC48A8}" type="pres">
      <dgm:prSet presAssocID="{F2934202-DDF7-4202-8E20-05EA06EAC2E5}" presName="invisiNode" presStyleLbl="node1" presStyleIdx="5" presStyleCnt="7"/>
      <dgm:spPr/>
    </dgm:pt>
    <dgm:pt modelId="{D78B2731-49DB-4C9D-BFBB-4F3740FD0E5F}" type="pres">
      <dgm:prSet presAssocID="{F2934202-DDF7-4202-8E20-05EA06EAC2E5}" presName="imagNode" presStyleLbl="fgImgPlace1" presStyleIdx="5" presStyleCnt="7" custScaleX="44522" custScaleY="35564" custLinFactNeighborX="-4878" custLinFactNeighborY="-34845"/>
      <dgm:spPr/>
    </dgm:pt>
    <dgm:pt modelId="{D804061C-CE49-4091-9D03-3B090E6BA217}" type="pres">
      <dgm:prSet presAssocID="{2BA4E816-8AA1-43EF-A6BE-B7B276F2972D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1F5CE0D-1BC0-4A6C-B54D-2D55821911DA}" type="pres">
      <dgm:prSet presAssocID="{74666AC7-4266-4FDC-BD01-AE86A41CBFAD}" presName="compNode" presStyleCnt="0"/>
      <dgm:spPr/>
    </dgm:pt>
    <dgm:pt modelId="{C5D1D3F3-D1A9-4676-9B29-824CE4EAE427}" type="pres">
      <dgm:prSet presAssocID="{74666AC7-4266-4FDC-BD01-AE86A41CBFAD}" presName="bkgdShape" presStyleLbl="node1" presStyleIdx="6" presStyleCnt="7" custLinFactNeighborX="3668" custLinFactNeighborY="291"/>
      <dgm:spPr/>
      <dgm:t>
        <a:bodyPr/>
        <a:lstStyle/>
        <a:p>
          <a:endParaRPr lang="uk-UA"/>
        </a:p>
      </dgm:t>
    </dgm:pt>
    <dgm:pt modelId="{DB6B115F-0A2D-4925-9E6E-D8569523B647}" type="pres">
      <dgm:prSet presAssocID="{74666AC7-4266-4FDC-BD01-AE86A41CBFAD}" presName="nodeTx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442FF57-9098-44A1-8477-D1C3A23033E6}" type="pres">
      <dgm:prSet presAssocID="{74666AC7-4266-4FDC-BD01-AE86A41CBFAD}" presName="invisiNode" presStyleLbl="node1" presStyleIdx="6" presStyleCnt="7"/>
      <dgm:spPr/>
    </dgm:pt>
    <dgm:pt modelId="{9315C542-1EFA-4D48-A829-FDBC5237D4C7}" type="pres">
      <dgm:prSet presAssocID="{74666AC7-4266-4FDC-BD01-AE86A41CBFAD}" presName="imagNode" presStyleLbl="fgImgPlace1" presStyleIdx="6" presStyleCnt="7" custScaleX="43208" custScaleY="31574" custLinFactNeighborX="6542" custLinFactNeighborY="-34845"/>
      <dgm:spPr/>
    </dgm:pt>
  </dgm:ptLst>
  <dgm:cxnLst>
    <dgm:cxn modelId="{3A5E78EE-EE2C-4B8A-87D5-5C96683B018F}" type="presOf" srcId="{85419F7A-B908-4AC6-BC26-846F8611D946}" destId="{541237DC-66C8-4814-B6CD-39C44BD0CEC3}" srcOrd="0" destOrd="0" presId="urn:microsoft.com/office/officeart/2005/8/layout/hList7"/>
    <dgm:cxn modelId="{D9AC19DE-26DB-484D-A43B-7F33832C0F47}" srcId="{F10641F2-978B-4275-90A9-E9E692D504AF}" destId="{19562A64-381A-4E81-A785-81EA8F12C46A}" srcOrd="2" destOrd="0" parTransId="{DAB37E13-13B0-4141-9799-827A5452F59D}" sibTransId="{5D7FCE4C-3A24-4ABF-A897-8F0F2C10A1A4}"/>
    <dgm:cxn modelId="{7B69CF35-246E-436B-992F-50674CD12804}" type="presOf" srcId="{922E5E28-8C4E-45F8-8BF7-A15141A28B19}" destId="{90F34CF8-DF08-4795-BE43-517889E19B9D}" srcOrd="1" destOrd="0" presId="urn:microsoft.com/office/officeart/2005/8/layout/hList7"/>
    <dgm:cxn modelId="{0FBF53C7-8180-4C6A-8A0E-6110BE3717C2}" srcId="{F10641F2-978B-4275-90A9-E9E692D504AF}" destId="{74666AC7-4266-4FDC-BD01-AE86A41CBFAD}" srcOrd="6" destOrd="0" parTransId="{4A834EBB-2866-46FA-8D37-F4F0A43A2D0A}" sibTransId="{2521B485-EB94-4A1C-92CF-3AA0AD4BA318}"/>
    <dgm:cxn modelId="{4AE4A095-26D8-4F5E-BC40-AD56A7E9BA45}" type="presOf" srcId="{F3A4F9EE-69D2-406E-B415-C356C76978EE}" destId="{D614F355-74E4-470B-939A-572413F1695B}" srcOrd="0" destOrd="0" presId="urn:microsoft.com/office/officeart/2005/8/layout/hList7"/>
    <dgm:cxn modelId="{5C8AEC7A-0ABA-4952-85FE-6E6582AC6313}" type="presOf" srcId="{924308D8-11A1-416E-A589-0C5C096E7FCE}" destId="{8DF45352-6258-4C55-B50E-962FF64E7770}" srcOrd="0" destOrd="0" presId="urn:microsoft.com/office/officeart/2005/8/layout/hList7"/>
    <dgm:cxn modelId="{C265B639-BE5B-4791-88F1-B029CB23F4EA}" type="presOf" srcId="{F2934202-DDF7-4202-8E20-05EA06EAC2E5}" destId="{201D0786-0BA2-4575-AB1E-795940E68223}" srcOrd="0" destOrd="0" presId="urn:microsoft.com/office/officeart/2005/8/layout/hList7"/>
    <dgm:cxn modelId="{1717F77D-FA3C-46AC-9836-D918D9A14D9A}" type="presOf" srcId="{077776F1-2F21-41F4-A157-2B5221865885}" destId="{ED9AFD5B-E459-404F-8EEA-738B8BDDC4A6}" srcOrd="1" destOrd="0" presId="urn:microsoft.com/office/officeart/2005/8/layout/hList7"/>
    <dgm:cxn modelId="{2FB10217-11CA-4790-B33C-3681E8A61941}" srcId="{F10641F2-978B-4275-90A9-E9E692D504AF}" destId="{077776F1-2F21-41F4-A157-2B5221865885}" srcOrd="4" destOrd="0" parTransId="{432D957D-DB5B-46BB-A83F-6B51FD645E67}" sibTransId="{6E2B3457-1FF8-4842-9A6E-7CE81BA4EAC6}"/>
    <dgm:cxn modelId="{76016499-692D-4DB4-9A6F-F7FDBB96152C}" type="presOf" srcId="{6E2B3457-1FF8-4842-9A6E-7CE81BA4EAC6}" destId="{DD9222A5-E279-48F7-AA43-27D1C30F3168}" srcOrd="0" destOrd="0" presId="urn:microsoft.com/office/officeart/2005/8/layout/hList7"/>
    <dgm:cxn modelId="{14D3E9A5-AECC-4ED7-9439-34768AB3FA4F}" srcId="{F10641F2-978B-4275-90A9-E9E692D504AF}" destId="{F2934202-DDF7-4202-8E20-05EA06EAC2E5}" srcOrd="5" destOrd="0" parTransId="{FC5C8EA4-DC94-460C-A8A4-9C2AD3E94D72}" sibTransId="{2BA4E816-8AA1-43EF-A6BE-B7B276F2972D}"/>
    <dgm:cxn modelId="{8AD38A72-9469-45BC-9227-2662B6ECD3D7}" type="presOf" srcId="{5D7FCE4C-3A24-4ABF-A897-8F0F2C10A1A4}" destId="{AFEACBA0-C604-4F37-8A95-FDE710B26D25}" srcOrd="0" destOrd="0" presId="urn:microsoft.com/office/officeart/2005/8/layout/hList7"/>
    <dgm:cxn modelId="{CE607400-9EC2-47FB-A43F-CEDF968B42AF}" type="presOf" srcId="{74666AC7-4266-4FDC-BD01-AE86A41CBFAD}" destId="{C5D1D3F3-D1A9-4676-9B29-824CE4EAE427}" srcOrd="0" destOrd="0" presId="urn:microsoft.com/office/officeart/2005/8/layout/hList7"/>
    <dgm:cxn modelId="{A5A7C0D0-D9B1-47B8-A325-4145B9F6F438}" srcId="{F10641F2-978B-4275-90A9-E9E692D504AF}" destId="{666207A2-076C-4B7E-8278-749EEAF45A18}" srcOrd="1" destOrd="0" parTransId="{33D805A1-D348-4A1A-A419-E5D576B9F0CB}" sibTransId="{F3A4F9EE-69D2-406E-B415-C356C76978EE}"/>
    <dgm:cxn modelId="{93117AE3-F636-4957-8679-61268203083A}" type="presOf" srcId="{32867E3A-8048-4447-B305-B23B04CCD7B1}" destId="{B853D4FE-1B01-405F-AC94-4846351A18B9}" srcOrd="0" destOrd="0" presId="urn:microsoft.com/office/officeart/2005/8/layout/hList7"/>
    <dgm:cxn modelId="{0626572A-4850-418C-8567-6F950B3CD707}" srcId="{F10641F2-978B-4275-90A9-E9E692D504AF}" destId="{32867E3A-8048-4447-B305-B23B04CCD7B1}" srcOrd="3" destOrd="0" parTransId="{0439791D-59BA-4FB3-8B70-B499042EFB19}" sibTransId="{924308D8-11A1-416E-A589-0C5C096E7FCE}"/>
    <dgm:cxn modelId="{BCB26C06-0638-4488-A0BD-803039F7EF45}" type="presOf" srcId="{666207A2-076C-4B7E-8278-749EEAF45A18}" destId="{9683032A-FD60-4C38-AF7E-25077AC86E89}" srcOrd="1" destOrd="0" presId="urn:microsoft.com/office/officeart/2005/8/layout/hList7"/>
    <dgm:cxn modelId="{A89B01A1-6528-49BD-8274-D478F073684E}" type="presOf" srcId="{666207A2-076C-4B7E-8278-749EEAF45A18}" destId="{65573A85-FAA9-475B-95CB-5EEB4CCB394A}" srcOrd="0" destOrd="0" presId="urn:microsoft.com/office/officeart/2005/8/layout/hList7"/>
    <dgm:cxn modelId="{007ECB9C-1CE6-4F27-A5D3-20D9C9EC0DBC}" srcId="{F10641F2-978B-4275-90A9-E9E692D504AF}" destId="{922E5E28-8C4E-45F8-8BF7-A15141A28B19}" srcOrd="0" destOrd="0" parTransId="{84E833EA-66CA-4787-9A45-6821EC5547F4}" sibTransId="{85419F7A-B908-4AC6-BC26-846F8611D946}"/>
    <dgm:cxn modelId="{44A39125-D03D-4274-9E5E-8831D77139EC}" type="presOf" srcId="{077776F1-2F21-41F4-A157-2B5221865885}" destId="{8C76EA00-6D6E-46E6-B082-C9980BFB6A88}" srcOrd="0" destOrd="0" presId="urn:microsoft.com/office/officeart/2005/8/layout/hList7"/>
    <dgm:cxn modelId="{F1FC50A8-C532-4BFC-B280-DEE447D66DE7}" type="presOf" srcId="{32867E3A-8048-4447-B305-B23B04CCD7B1}" destId="{55D041CD-4755-4F70-A981-EAE9B6704263}" srcOrd="1" destOrd="0" presId="urn:microsoft.com/office/officeart/2005/8/layout/hList7"/>
    <dgm:cxn modelId="{0122A83E-48F7-49FF-9121-35F27DCAAA34}" type="presOf" srcId="{922E5E28-8C4E-45F8-8BF7-A15141A28B19}" destId="{CC8293E3-5FD1-4E31-B1DC-8859474574CE}" srcOrd="0" destOrd="0" presId="urn:microsoft.com/office/officeart/2005/8/layout/hList7"/>
    <dgm:cxn modelId="{3E6189CC-A999-457E-BB48-F6442EF1B694}" type="presOf" srcId="{19562A64-381A-4E81-A785-81EA8F12C46A}" destId="{875BC41B-2F24-446E-B9C8-29AA092B63A9}" srcOrd="0" destOrd="0" presId="urn:microsoft.com/office/officeart/2005/8/layout/hList7"/>
    <dgm:cxn modelId="{3AE92811-2862-40FD-875B-CD0897509EB7}" type="presOf" srcId="{74666AC7-4266-4FDC-BD01-AE86A41CBFAD}" destId="{DB6B115F-0A2D-4925-9E6E-D8569523B647}" srcOrd="1" destOrd="0" presId="urn:microsoft.com/office/officeart/2005/8/layout/hList7"/>
    <dgm:cxn modelId="{6E7A80EB-5C90-482A-B315-5D48C061C3BB}" type="presOf" srcId="{2BA4E816-8AA1-43EF-A6BE-B7B276F2972D}" destId="{D804061C-CE49-4091-9D03-3B090E6BA217}" srcOrd="0" destOrd="0" presId="urn:microsoft.com/office/officeart/2005/8/layout/hList7"/>
    <dgm:cxn modelId="{F920EF07-BEBA-4AD8-832D-83197A55B5C1}" type="presOf" srcId="{F2934202-DDF7-4202-8E20-05EA06EAC2E5}" destId="{220552B4-E704-4EB1-A310-0D16E21A3E9F}" srcOrd="1" destOrd="0" presId="urn:microsoft.com/office/officeart/2005/8/layout/hList7"/>
    <dgm:cxn modelId="{E8FBE764-68B8-4CDC-89C6-136CB9B0689D}" type="presOf" srcId="{19562A64-381A-4E81-A785-81EA8F12C46A}" destId="{8773DD47-2B69-4C9B-B3AD-C07312313F26}" srcOrd="1" destOrd="0" presId="urn:microsoft.com/office/officeart/2005/8/layout/hList7"/>
    <dgm:cxn modelId="{71F065BB-16E3-4D44-BDF4-9F4BF2399E9B}" type="presOf" srcId="{F10641F2-978B-4275-90A9-E9E692D504AF}" destId="{DA009C52-9F4A-4E42-9AAC-0C3E66E6441E}" srcOrd="0" destOrd="0" presId="urn:microsoft.com/office/officeart/2005/8/layout/hList7"/>
    <dgm:cxn modelId="{761DE6D1-E139-40C0-9B12-66841EA98FDD}" type="presParOf" srcId="{DA009C52-9F4A-4E42-9AAC-0C3E66E6441E}" destId="{F1570EE9-338F-42D2-A7B5-F59A47712900}" srcOrd="0" destOrd="0" presId="urn:microsoft.com/office/officeart/2005/8/layout/hList7"/>
    <dgm:cxn modelId="{9C380FD1-21F9-4B8F-A96E-DF0ABC5F4DAB}" type="presParOf" srcId="{DA009C52-9F4A-4E42-9AAC-0C3E66E6441E}" destId="{06A5A15C-C5F6-4EDB-9F58-4FE0308C4EFF}" srcOrd="1" destOrd="0" presId="urn:microsoft.com/office/officeart/2005/8/layout/hList7"/>
    <dgm:cxn modelId="{8E65E601-EA6F-48E1-8670-6722864B2580}" type="presParOf" srcId="{06A5A15C-C5F6-4EDB-9F58-4FE0308C4EFF}" destId="{684CC9B3-7F44-433D-A700-80E8A3505752}" srcOrd="0" destOrd="0" presId="urn:microsoft.com/office/officeart/2005/8/layout/hList7"/>
    <dgm:cxn modelId="{8B684728-376A-4FE3-B21D-02E96BF6DDAD}" type="presParOf" srcId="{684CC9B3-7F44-433D-A700-80E8A3505752}" destId="{CC8293E3-5FD1-4E31-B1DC-8859474574CE}" srcOrd="0" destOrd="0" presId="urn:microsoft.com/office/officeart/2005/8/layout/hList7"/>
    <dgm:cxn modelId="{CE3743AE-F401-4469-A20B-F102DC91A47F}" type="presParOf" srcId="{684CC9B3-7F44-433D-A700-80E8A3505752}" destId="{90F34CF8-DF08-4795-BE43-517889E19B9D}" srcOrd="1" destOrd="0" presId="urn:microsoft.com/office/officeart/2005/8/layout/hList7"/>
    <dgm:cxn modelId="{9798FA9E-9DED-45B3-8F7E-42AA853FC9EC}" type="presParOf" srcId="{684CC9B3-7F44-433D-A700-80E8A3505752}" destId="{3060B634-B0CE-403F-A82E-A0B31BE03801}" srcOrd="2" destOrd="0" presId="urn:microsoft.com/office/officeart/2005/8/layout/hList7"/>
    <dgm:cxn modelId="{BAD6E655-FA42-4432-9309-F4855611E084}" type="presParOf" srcId="{684CC9B3-7F44-433D-A700-80E8A3505752}" destId="{7199F5AC-29DC-43AD-BDEC-3145A51D90F3}" srcOrd="3" destOrd="0" presId="urn:microsoft.com/office/officeart/2005/8/layout/hList7"/>
    <dgm:cxn modelId="{5505DD69-6D0E-44C3-A8F1-776F6B75E093}" type="presParOf" srcId="{06A5A15C-C5F6-4EDB-9F58-4FE0308C4EFF}" destId="{541237DC-66C8-4814-B6CD-39C44BD0CEC3}" srcOrd="1" destOrd="0" presId="urn:microsoft.com/office/officeart/2005/8/layout/hList7"/>
    <dgm:cxn modelId="{894FD226-4650-42BA-8F6F-40599B541D28}" type="presParOf" srcId="{06A5A15C-C5F6-4EDB-9F58-4FE0308C4EFF}" destId="{BBAC314B-C484-4A8B-B537-C574F2EBCCCD}" srcOrd="2" destOrd="0" presId="urn:microsoft.com/office/officeart/2005/8/layout/hList7"/>
    <dgm:cxn modelId="{34D04EE3-9ADF-4AAF-84E4-0A88FCA9DC15}" type="presParOf" srcId="{BBAC314B-C484-4A8B-B537-C574F2EBCCCD}" destId="{65573A85-FAA9-475B-95CB-5EEB4CCB394A}" srcOrd="0" destOrd="0" presId="urn:microsoft.com/office/officeart/2005/8/layout/hList7"/>
    <dgm:cxn modelId="{5097583C-9E03-4BF1-8809-87805D2CE4E6}" type="presParOf" srcId="{BBAC314B-C484-4A8B-B537-C574F2EBCCCD}" destId="{9683032A-FD60-4C38-AF7E-25077AC86E89}" srcOrd="1" destOrd="0" presId="urn:microsoft.com/office/officeart/2005/8/layout/hList7"/>
    <dgm:cxn modelId="{152A3652-5C22-4B07-8E6E-1B524D125130}" type="presParOf" srcId="{BBAC314B-C484-4A8B-B537-C574F2EBCCCD}" destId="{0D35BE58-283E-4FAB-B7D5-8A4D9929C922}" srcOrd="2" destOrd="0" presId="urn:microsoft.com/office/officeart/2005/8/layout/hList7"/>
    <dgm:cxn modelId="{2CBC0822-A1CB-4C67-8C5F-301A80E3B7EC}" type="presParOf" srcId="{BBAC314B-C484-4A8B-B537-C574F2EBCCCD}" destId="{AED2A25A-718E-4598-8004-CBC8B3D00796}" srcOrd="3" destOrd="0" presId="urn:microsoft.com/office/officeart/2005/8/layout/hList7"/>
    <dgm:cxn modelId="{8F3E28A5-F602-489C-83E5-3A1BD215F68A}" type="presParOf" srcId="{06A5A15C-C5F6-4EDB-9F58-4FE0308C4EFF}" destId="{D614F355-74E4-470B-939A-572413F1695B}" srcOrd="3" destOrd="0" presId="urn:microsoft.com/office/officeart/2005/8/layout/hList7"/>
    <dgm:cxn modelId="{B12584AD-D282-420E-8B32-90BCB0759544}" type="presParOf" srcId="{06A5A15C-C5F6-4EDB-9F58-4FE0308C4EFF}" destId="{C9444C5C-6FF9-4CA5-8786-182911836BCC}" srcOrd="4" destOrd="0" presId="urn:microsoft.com/office/officeart/2005/8/layout/hList7"/>
    <dgm:cxn modelId="{5FAF2DAE-363D-41E6-ABE1-23BD7E7DB371}" type="presParOf" srcId="{C9444C5C-6FF9-4CA5-8786-182911836BCC}" destId="{875BC41B-2F24-446E-B9C8-29AA092B63A9}" srcOrd="0" destOrd="0" presId="urn:microsoft.com/office/officeart/2005/8/layout/hList7"/>
    <dgm:cxn modelId="{9D3AF772-9009-4D23-9111-36BC766AAE71}" type="presParOf" srcId="{C9444C5C-6FF9-4CA5-8786-182911836BCC}" destId="{8773DD47-2B69-4C9B-B3AD-C07312313F26}" srcOrd="1" destOrd="0" presId="urn:microsoft.com/office/officeart/2005/8/layout/hList7"/>
    <dgm:cxn modelId="{1504382B-A837-4F24-BD4E-256BEFF06DCC}" type="presParOf" srcId="{C9444C5C-6FF9-4CA5-8786-182911836BCC}" destId="{598D5642-A1B1-4D09-9D11-F6238B76C151}" srcOrd="2" destOrd="0" presId="urn:microsoft.com/office/officeart/2005/8/layout/hList7"/>
    <dgm:cxn modelId="{874DFC36-93AB-4702-BE7B-391F6815EA77}" type="presParOf" srcId="{C9444C5C-6FF9-4CA5-8786-182911836BCC}" destId="{678BE3DC-8C97-43DE-9617-48A40B071FF7}" srcOrd="3" destOrd="0" presId="urn:microsoft.com/office/officeart/2005/8/layout/hList7"/>
    <dgm:cxn modelId="{C420BE61-2C2F-43E2-BAC0-DF413F7288D5}" type="presParOf" srcId="{06A5A15C-C5F6-4EDB-9F58-4FE0308C4EFF}" destId="{AFEACBA0-C604-4F37-8A95-FDE710B26D25}" srcOrd="5" destOrd="0" presId="urn:microsoft.com/office/officeart/2005/8/layout/hList7"/>
    <dgm:cxn modelId="{A0E373A0-C734-4E63-BD28-C1803A421D68}" type="presParOf" srcId="{06A5A15C-C5F6-4EDB-9F58-4FE0308C4EFF}" destId="{2B0D87AC-FED6-4231-9324-E083DCB55843}" srcOrd="6" destOrd="0" presId="urn:microsoft.com/office/officeart/2005/8/layout/hList7"/>
    <dgm:cxn modelId="{65EE6360-61F9-40E4-AA03-3F6F959B4578}" type="presParOf" srcId="{2B0D87AC-FED6-4231-9324-E083DCB55843}" destId="{B853D4FE-1B01-405F-AC94-4846351A18B9}" srcOrd="0" destOrd="0" presId="urn:microsoft.com/office/officeart/2005/8/layout/hList7"/>
    <dgm:cxn modelId="{A6AD25F6-3294-4AAA-84E5-9F2447E72BC1}" type="presParOf" srcId="{2B0D87AC-FED6-4231-9324-E083DCB55843}" destId="{55D041CD-4755-4F70-A981-EAE9B6704263}" srcOrd="1" destOrd="0" presId="urn:microsoft.com/office/officeart/2005/8/layout/hList7"/>
    <dgm:cxn modelId="{00EDC2C3-724F-4BD7-888A-AF1C78463595}" type="presParOf" srcId="{2B0D87AC-FED6-4231-9324-E083DCB55843}" destId="{02A706FF-540C-491F-BB74-BE6D3EB53DE7}" srcOrd="2" destOrd="0" presId="urn:microsoft.com/office/officeart/2005/8/layout/hList7"/>
    <dgm:cxn modelId="{02783084-DD6D-48D4-9566-3250121F6829}" type="presParOf" srcId="{2B0D87AC-FED6-4231-9324-E083DCB55843}" destId="{6E86FB44-1D60-45DC-8C79-D7FEA77C639F}" srcOrd="3" destOrd="0" presId="urn:microsoft.com/office/officeart/2005/8/layout/hList7"/>
    <dgm:cxn modelId="{6BC92E76-D2D8-4C03-B7AE-F8C57DC4B7BA}" type="presParOf" srcId="{06A5A15C-C5F6-4EDB-9F58-4FE0308C4EFF}" destId="{8DF45352-6258-4C55-B50E-962FF64E7770}" srcOrd="7" destOrd="0" presId="urn:microsoft.com/office/officeart/2005/8/layout/hList7"/>
    <dgm:cxn modelId="{F70660A4-36E4-42AB-9DB2-5617759F0645}" type="presParOf" srcId="{06A5A15C-C5F6-4EDB-9F58-4FE0308C4EFF}" destId="{250A5D5D-E3C2-4AB4-90E8-3D40D6975CDD}" srcOrd="8" destOrd="0" presId="urn:microsoft.com/office/officeart/2005/8/layout/hList7"/>
    <dgm:cxn modelId="{C629F316-CEA7-41ED-8C92-81308FA9A29F}" type="presParOf" srcId="{250A5D5D-E3C2-4AB4-90E8-3D40D6975CDD}" destId="{8C76EA00-6D6E-46E6-B082-C9980BFB6A88}" srcOrd="0" destOrd="0" presId="urn:microsoft.com/office/officeart/2005/8/layout/hList7"/>
    <dgm:cxn modelId="{B05620D1-3E15-42A3-88A9-2639F4DF58FB}" type="presParOf" srcId="{250A5D5D-E3C2-4AB4-90E8-3D40D6975CDD}" destId="{ED9AFD5B-E459-404F-8EEA-738B8BDDC4A6}" srcOrd="1" destOrd="0" presId="urn:microsoft.com/office/officeart/2005/8/layout/hList7"/>
    <dgm:cxn modelId="{85E2BF07-ABB7-4E62-AD73-D29D60BEEB9D}" type="presParOf" srcId="{250A5D5D-E3C2-4AB4-90E8-3D40D6975CDD}" destId="{E1198871-FDB8-433B-92EC-DCADD24D5F2B}" srcOrd="2" destOrd="0" presId="urn:microsoft.com/office/officeart/2005/8/layout/hList7"/>
    <dgm:cxn modelId="{0327DE14-C84D-473E-9F4B-9B76585A2E2A}" type="presParOf" srcId="{250A5D5D-E3C2-4AB4-90E8-3D40D6975CDD}" destId="{EF64A422-D839-4100-8EA3-7ABF1A2F206A}" srcOrd="3" destOrd="0" presId="urn:microsoft.com/office/officeart/2005/8/layout/hList7"/>
    <dgm:cxn modelId="{0A02EED4-D24E-4F42-8573-64A6E0743CB6}" type="presParOf" srcId="{06A5A15C-C5F6-4EDB-9F58-4FE0308C4EFF}" destId="{DD9222A5-E279-48F7-AA43-27D1C30F3168}" srcOrd="9" destOrd="0" presId="urn:microsoft.com/office/officeart/2005/8/layout/hList7"/>
    <dgm:cxn modelId="{116547AC-DBDF-4B1E-A76D-E473A54A4F45}" type="presParOf" srcId="{06A5A15C-C5F6-4EDB-9F58-4FE0308C4EFF}" destId="{CDAEB886-D671-4637-A879-5B000F4C29A2}" srcOrd="10" destOrd="0" presId="urn:microsoft.com/office/officeart/2005/8/layout/hList7"/>
    <dgm:cxn modelId="{EE067023-1CEC-4C8D-8ECF-19F699B0AC1F}" type="presParOf" srcId="{CDAEB886-D671-4637-A879-5B000F4C29A2}" destId="{201D0786-0BA2-4575-AB1E-795940E68223}" srcOrd="0" destOrd="0" presId="urn:microsoft.com/office/officeart/2005/8/layout/hList7"/>
    <dgm:cxn modelId="{05743126-88EE-42D8-85B0-176991349D04}" type="presParOf" srcId="{CDAEB886-D671-4637-A879-5B000F4C29A2}" destId="{220552B4-E704-4EB1-A310-0D16E21A3E9F}" srcOrd="1" destOrd="0" presId="urn:microsoft.com/office/officeart/2005/8/layout/hList7"/>
    <dgm:cxn modelId="{69AE4FB5-EE9D-4D61-AB30-B0C063606230}" type="presParOf" srcId="{CDAEB886-D671-4637-A879-5B000F4C29A2}" destId="{14F2B2D9-B049-46AB-8E5D-A8B613DC48A8}" srcOrd="2" destOrd="0" presId="urn:microsoft.com/office/officeart/2005/8/layout/hList7"/>
    <dgm:cxn modelId="{6CCF7C50-0E00-4988-8742-038E28E06A47}" type="presParOf" srcId="{CDAEB886-D671-4637-A879-5B000F4C29A2}" destId="{D78B2731-49DB-4C9D-BFBB-4F3740FD0E5F}" srcOrd="3" destOrd="0" presId="urn:microsoft.com/office/officeart/2005/8/layout/hList7"/>
    <dgm:cxn modelId="{A90880F9-B22C-48C8-9036-BBE57508210A}" type="presParOf" srcId="{06A5A15C-C5F6-4EDB-9F58-4FE0308C4EFF}" destId="{D804061C-CE49-4091-9D03-3B090E6BA217}" srcOrd="11" destOrd="0" presId="urn:microsoft.com/office/officeart/2005/8/layout/hList7"/>
    <dgm:cxn modelId="{41B73D93-13C2-4274-AAF9-C06EB682E721}" type="presParOf" srcId="{06A5A15C-C5F6-4EDB-9F58-4FE0308C4EFF}" destId="{E1F5CE0D-1BC0-4A6C-B54D-2D55821911DA}" srcOrd="12" destOrd="0" presId="urn:microsoft.com/office/officeart/2005/8/layout/hList7"/>
    <dgm:cxn modelId="{0C5EA896-29F9-42FA-AB81-718DD4B84056}" type="presParOf" srcId="{E1F5CE0D-1BC0-4A6C-B54D-2D55821911DA}" destId="{C5D1D3F3-D1A9-4676-9B29-824CE4EAE427}" srcOrd="0" destOrd="0" presId="urn:microsoft.com/office/officeart/2005/8/layout/hList7"/>
    <dgm:cxn modelId="{13501748-C308-41AD-ABEB-028A3EA2566C}" type="presParOf" srcId="{E1F5CE0D-1BC0-4A6C-B54D-2D55821911DA}" destId="{DB6B115F-0A2D-4925-9E6E-D8569523B647}" srcOrd="1" destOrd="0" presId="urn:microsoft.com/office/officeart/2005/8/layout/hList7"/>
    <dgm:cxn modelId="{995D3F3E-4545-4AD4-B358-2AAB2D1DCB5F}" type="presParOf" srcId="{E1F5CE0D-1BC0-4A6C-B54D-2D55821911DA}" destId="{7442FF57-9098-44A1-8477-D1C3A23033E6}" srcOrd="2" destOrd="0" presId="urn:microsoft.com/office/officeart/2005/8/layout/hList7"/>
    <dgm:cxn modelId="{50001488-6CAE-497E-9B49-B76C9F2BBB43}" type="presParOf" srcId="{E1F5CE0D-1BC0-4A6C-B54D-2D55821911DA}" destId="{9315C542-1EFA-4D48-A829-FDBC5237D4C7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9877F49-74F0-4960-BDAD-3D2CFFD0FFF9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3BD9A27-0AD6-4186-94D3-0D969F94B092}">
      <dgm:prSet phldrT="[Текст]"/>
      <dgm:spPr/>
      <dgm:t>
        <a:bodyPr/>
        <a:lstStyle/>
        <a:p>
          <a:r>
            <a:rPr lang="uk-UA" dirty="0" smtClean="0"/>
            <a:t>фронтальна</a:t>
          </a:r>
          <a:endParaRPr lang="uk-UA" dirty="0"/>
        </a:p>
      </dgm:t>
    </dgm:pt>
    <dgm:pt modelId="{38E92DB8-5F0E-4B1B-A8FC-79ACE74C6BDD}" type="parTrans" cxnId="{C3E531E3-B1AE-4782-B3A5-A158B526E3A6}">
      <dgm:prSet/>
      <dgm:spPr/>
      <dgm:t>
        <a:bodyPr/>
        <a:lstStyle/>
        <a:p>
          <a:endParaRPr lang="uk-UA"/>
        </a:p>
      </dgm:t>
    </dgm:pt>
    <dgm:pt modelId="{CFD63DF5-3846-41D2-9C90-D0E265985E17}" type="sibTrans" cxnId="{C3E531E3-B1AE-4782-B3A5-A158B526E3A6}">
      <dgm:prSet/>
      <dgm:spPr/>
      <dgm:t>
        <a:bodyPr/>
        <a:lstStyle/>
        <a:p>
          <a:endParaRPr lang="uk-UA"/>
        </a:p>
      </dgm:t>
    </dgm:pt>
    <dgm:pt modelId="{2D502DA7-1CD0-416F-A177-6A95D86B6FF9}">
      <dgm:prSet phldrT="[Текст]"/>
      <dgm:spPr/>
      <dgm:t>
        <a:bodyPr/>
        <a:lstStyle/>
        <a:p>
          <a:r>
            <a:rPr lang="ru-RU" dirty="0" err="1" smtClean="0"/>
            <a:t>Усі</a:t>
          </a:r>
          <a:r>
            <a:rPr lang="ru-RU" dirty="0" smtClean="0"/>
            <a:t> </a:t>
          </a:r>
          <a:r>
            <a:rPr lang="ru-RU" dirty="0" err="1" smtClean="0"/>
            <a:t>учні</a:t>
          </a:r>
          <a:r>
            <a:rPr lang="ru-RU" dirty="0" smtClean="0"/>
            <a:t> в </a:t>
          </a:r>
          <a:r>
            <a:rPr lang="ru-RU" dirty="0" err="1" smtClean="0"/>
            <a:t>кожен</a:t>
          </a:r>
          <a:r>
            <a:rPr lang="ru-RU" dirty="0" smtClean="0"/>
            <a:t> момент часу </a:t>
          </a:r>
          <a:r>
            <a:rPr lang="ru-RU" dirty="0" err="1" smtClean="0"/>
            <a:t>працюють</a:t>
          </a:r>
          <a:r>
            <a:rPr lang="ru-RU" dirty="0" smtClean="0"/>
            <a:t> разом </a:t>
          </a:r>
          <a:r>
            <a:rPr lang="ru-RU" dirty="0" err="1" smtClean="0"/>
            <a:t>чи</a:t>
          </a:r>
          <a:r>
            <a:rPr lang="ru-RU" dirty="0" smtClean="0"/>
            <a:t> </a:t>
          </a:r>
          <a:r>
            <a:rPr lang="ru-RU" dirty="0" err="1" smtClean="0"/>
            <a:t>індивідуально</a:t>
          </a:r>
          <a:r>
            <a:rPr lang="ru-RU" dirty="0" smtClean="0"/>
            <a:t> над одним </a:t>
          </a:r>
          <a:r>
            <a:rPr lang="ru-RU" dirty="0" err="1" smtClean="0"/>
            <a:t>завданням</a:t>
          </a:r>
          <a:r>
            <a:rPr lang="ru-RU" dirty="0" smtClean="0"/>
            <a:t> </a:t>
          </a:r>
          <a:r>
            <a:rPr lang="ru-RU" dirty="0" err="1" smtClean="0"/>
            <a:t>із</a:t>
          </a:r>
          <a:r>
            <a:rPr lang="ru-RU" dirty="0" smtClean="0"/>
            <a:t> </a:t>
          </a:r>
          <a:r>
            <a:rPr lang="ru-RU" dirty="0" err="1" smtClean="0"/>
            <a:t>подальшим</a:t>
          </a:r>
          <a:r>
            <a:rPr lang="ru-RU" dirty="0" smtClean="0"/>
            <a:t> контролем </a:t>
          </a:r>
          <a:r>
            <a:rPr lang="ru-RU" dirty="0" err="1" smtClean="0"/>
            <a:t>результатів</a:t>
          </a:r>
          <a:r>
            <a:rPr lang="uk-UA" dirty="0" smtClean="0"/>
            <a:t>                </a:t>
          </a:r>
          <a:endParaRPr lang="uk-UA" dirty="0"/>
        </a:p>
      </dgm:t>
    </dgm:pt>
    <dgm:pt modelId="{DB68F442-943A-46B0-9D81-9D1CD6D6C230}" type="parTrans" cxnId="{244F4515-EB57-4AEB-9521-960B371C68B1}">
      <dgm:prSet/>
      <dgm:spPr/>
      <dgm:t>
        <a:bodyPr/>
        <a:lstStyle/>
        <a:p>
          <a:endParaRPr lang="uk-UA"/>
        </a:p>
      </dgm:t>
    </dgm:pt>
    <dgm:pt modelId="{D62EB2AB-AABD-4925-9EF3-7A3C0B6DE618}" type="sibTrans" cxnId="{244F4515-EB57-4AEB-9521-960B371C68B1}">
      <dgm:prSet/>
      <dgm:spPr/>
      <dgm:t>
        <a:bodyPr/>
        <a:lstStyle/>
        <a:p>
          <a:endParaRPr lang="uk-UA"/>
        </a:p>
      </dgm:t>
    </dgm:pt>
    <dgm:pt modelId="{79A86E3A-9207-4EF8-A94E-6409A9A09BBD}">
      <dgm:prSet phldrT="[Текст]"/>
      <dgm:spPr/>
      <dgm:t>
        <a:bodyPr/>
        <a:lstStyle/>
        <a:p>
          <a:r>
            <a:rPr lang="uk-UA" dirty="0" smtClean="0"/>
            <a:t>кооперативна</a:t>
          </a:r>
          <a:endParaRPr lang="uk-UA" dirty="0"/>
        </a:p>
      </dgm:t>
    </dgm:pt>
    <dgm:pt modelId="{C70B24B3-B769-40E5-9562-5416A37682D1}" type="parTrans" cxnId="{60168127-8F8D-42F8-9B47-ADE420DDF290}">
      <dgm:prSet/>
      <dgm:spPr/>
      <dgm:t>
        <a:bodyPr/>
        <a:lstStyle/>
        <a:p>
          <a:endParaRPr lang="uk-UA"/>
        </a:p>
      </dgm:t>
    </dgm:pt>
    <dgm:pt modelId="{8BC523B9-66CF-4D10-AA0F-8CE246AB7933}" type="sibTrans" cxnId="{60168127-8F8D-42F8-9B47-ADE420DDF290}">
      <dgm:prSet/>
      <dgm:spPr/>
      <dgm:t>
        <a:bodyPr/>
        <a:lstStyle/>
        <a:p>
          <a:endParaRPr lang="uk-UA"/>
        </a:p>
      </dgm:t>
    </dgm:pt>
    <dgm:pt modelId="{42379996-9F58-4465-8C1E-A62DFE4524CE}">
      <dgm:prSet phldrT="[Текст]"/>
      <dgm:spPr/>
      <dgm:t>
        <a:bodyPr/>
        <a:lstStyle/>
        <a:p>
          <a:r>
            <a:rPr lang="ru-RU" dirty="0" smtClean="0"/>
            <a:t>в </a:t>
          </a:r>
          <a:r>
            <a:rPr lang="ru-RU" dirty="0" err="1" smtClean="0"/>
            <a:t>ході</a:t>
          </a:r>
          <a:r>
            <a:rPr lang="ru-RU" dirty="0" smtClean="0"/>
            <a:t> </a:t>
          </a:r>
          <a:r>
            <a:rPr lang="ru-RU" dirty="0" err="1" smtClean="0"/>
            <a:t>навчання</a:t>
          </a:r>
          <a:r>
            <a:rPr lang="ru-RU" smtClean="0"/>
            <a:t>,  </a:t>
          </a:r>
          <a:r>
            <a:rPr lang="ru-RU" dirty="0" err="1" smtClean="0"/>
            <a:t>група</a:t>
          </a:r>
          <a:r>
            <a:rPr lang="ru-RU" dirty="0" smtClean="0"/>
            <a:t> </a:t>
          </a:r>
          <a:r>
            <a:rPr lang="ru-RU" dirty="0" err="1" smtClean="0"/>
            <a:t>учнів</a:t>
          </a:r>
          <a:r>
            <a:rPr lang="ru-RU" dirty="0" smtClean="0"/>
            <a:t> </a:t>
          </a:r>
          <a:r>
            <a:rPr lang="ru-RU" dirty="0" err="1" smtClean="0"/>
            <a:t>навчає</a:t>
          </a:r>
          <a:r>
            <a:rPr lang="ru-RU" dirty="0" smtClean="0"/>
            <a:t> кожного </a:t>
          </a:r>
          <a:r>
            <a:rPr lang="ru-RU" dirty="0" err="1" smtClean="0"/>
            <a:t>свого</a:t>
          </a:r>
          <a:r>
            <a:rPr lang="ru-RU" dirty="0" smtClean="0"/>
            <a:t> члена. </a:t>
          </a:r>
          <a:r>
            <a:rPr lang="ru-RU" dirty="0" err="1" smtClean="0"/>
            <a:t>Це</a:t>
          </a:r>
          <a:r>
            <a:rPr lang="ru-RU" dirty="0" smtClean="0"/>
            <a:t> </a:t>
          </a:r>
          <a:r>
            <a:rPr lang="ru-RU" dirty="0" err="1" smtClean="0"/>
            <a:t>передбачає</a:t>
          </a:r>
          <a:r>
            <a:rPr lang="ru-RU" dirty="0" smtClean="0"/>
            <a:t> </a:t>
          </a:r>
          <a:r>
            <a:rPr lang="ru-RU" dirty="0" err="1" smtClean="0"/>
            <a:t>систематичну</a:t>
          </a:r>
          <a:r>
            <a:rPr lang="ru-RU" dirty="0" smtClean="0"/>
            <a:t> участь кожного </a:t>
          </a:r>
          <a:r>
            <a:rPr lang="ru-RU" dirty="0" err="1" smtClean="0"/>
            <a:t>учня</a:t>
          </a:r>
          <a:r>
            <a:rPr lang="ru-RU" dirty="0" smtClean="0"/>
            <a:t> в </a:t>
          </a:r>
          <a:r>
            <a:rPr lang="ru-RU" dirty="0" err="1" smtClean="0"/>
            <a:t>навчанні</a:t>
          </a:r>
          <a:r>
            <a:rPr lang="ru-RU" dirty="0" smtClean="0"/>
            <a:t> </a:t>
          </a:r>
          <a:r>
            <a:rPr lang="ru-RU" err="1" smtClean="0"/>
            <a:t>всіх</a:t>
          </a:r>
          <a:r>
            <a:rPr lang="uk-UA" smtClean="0"/>
            <a:t>                                                 </a:t>
          </a:r>
          <a:endParaRPr lang="uk-UA" dirty="0"/>
        </a:p>
      </dgm:t>
    </dgm:pt>
    <dgm:pt modelId="{B8343E57-89B5-44AE-AB14-604877485FE8}" type="parTrans" cxnId="{AFB76797-F0F8-4626-9720-4B2E4B9E2CF6}">
      <dgm:prSet/>
      <dgm:spPr/>
      <dgm:t>
        <a:bodyPr/>
        <a:lstStyle/>
        <a:p>
          <a:endParaRPr lang="uk-UA"/>
        </a:p>
      </dgm:t>
    </dgm:pt>
    <dgm:pt modelId="{231F07A4-6511-406D-9CE5-76BECDC052B4}" type="sibTrans" cxnId="{AFB76797-F0F8-4626-9720-4B2E4B9E2CF6}">
      <dgm:prSet/>
      <dgm:spPr/>
      <dgm:t>
        <a:bodyPr/>
        <a:lstStyle/>
        <a:p>
          <a:endParaRPr lang="uk-UA"/>
        </a:p>
      </dgm:t>
    </dgm:pt>
    <dgm:pt modelId="{C9F841C0-5FB1-4532-868D-571DA23E0672}" type="pres">
      <dgm:prSet presAssocID="{29877F49-74F0-4960-BDAD-3D2CFFD0FFF9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C5C487F-2166-4502-AE3E-DB8BBD5882DF}" type="pres">
      <dgm:prSet presAssocID="{23BD9A27-0AD6-4186-94D3-0D969F94B092}" presName="linNode" presStyleCnt="0"/>
      <dgm:spPr/>
    </dgm:pt>
    <dgm:pt modelId="{8028EC7D-FB46-4880-A007-BDBD78FF2C6D}" type="pres">
      <dgm:prSet presAssocID="{23BD9A27-0AD6-4186-94D3-0D969F94B092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10DC6F-80F1-4C42-ACEE-9E80F920FF2D}" type="pres">
      <dgm:prSet presAssocID="{23BD9A27-0AD6-4186-94D3-0D969F94B092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D6CFDB2-074A-405E-9B6C-649D4DF1A443}" type="pres">
      <dgm:prSet presAssocID="{CFD63DF5-3846-41D2-9C90-D0E265985E17}" presName="spacing" presStyleCnt="0"/>
      <dgm:spPr/>
    </dgm:pt>
    <dgm:pt modelId="{7E6BE4D1-CEA0-49A7-BF92-1650E5C3CD7F}" type="pres">
      <dgm:prSet presAssocID="{79A86E3A-9207-4EF8-A94E-6409A9A09BBD}" presName="linNode" presStyleCnt="0"/>
      <dgm:spPr/>
    </dgm:pt>
    <dgm:pt modelId="{AE54B9FF-3324-4F37-985B-44D40E1EF46A}" type="pres">
      <dgm:prSet presAssocID="{79A86E3A-9207-4EF8-A94E-6409A9A09BBD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592E05-E8E5-4105-BE3F-DF54001D370C}" type="pres">
      <dgm:prSet presAssocID="{79A86E3A-9207-4EF8-A94E-6409A9A09BBD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C3E531E3-B1AE-4782-B3A5-A158B526E3A6}" srcId="{29877F49-74F0-4960-BDAD-3D2CFFD0FFF9}" destId="{23BD9A27-0AD6-4186-94D3-0D969F94B092}" srcOrd="0" destOrd="0" parTransId="{38E92DB8-5F0E-4B1B-A8FC-79ACE74C6BDD}" sibTransId="{CFD63DF5-3846-41D2-9C90-D0E265985E17}"/>
    <dgm:cxn modelId="{60168127-8F8D-42F8-9B47-ADE420DDF290}" srcId="{29877F49-74F0-4960-BDAD-3D2CFFD0FFF9}" destId="{79A86E3A-9207-4EF8-A94E-6409A9A09BBD}" srcOrd="1" destOrd="0" parTransId="{C70B24B3-B769-40E5-9562-5416A37682D1}" sibTransId="{8BC523B9-66CF-4D10-AA0F-8CE246AB7933}"/>
    <dgm:cxn modelId="{CC78B7E8-F68D-4227-8D97-8E95BB5B633F}" type="presOf" srcId="{29877F49-74F0-4960-BDAD-3D2CFFD0FFF9}" destId="{C9F841C0-5FB1-4532-868D-571DA23E0672}" srcOrd="0" destOrd="0" presId="urn:microsoft.com/office/officeart/2005/8/layout/vList6"/>
    <dgm:cxn modelId="{AFB76797-F0F8-4626-9720-4B2E4B9E2CF6}" srcId="{79A86E3A-9207-4EF8-A94E-6409A9A09BBD}" destId="{42379996-9F58-4465-8C1E-A62DFE4524CE}" srcOrd="0" destOrd="0" parTransId="{B8343E57-89B5-44AE-AB14-604877485FE8}" sibTransId="{231F07A4-6511-406D-9CE5-76BECDC052B4}"/>
    <dgm:cxn modelId="{35145156-4B9C-439A-8742-A4485DB45E5D}" type="presOf" srcId="{23BD9A27-0AD6-4186-94D3-0D969F94B092}" destId="{8028EC7D-FB46-4880-A007-BDBD78FF2C6D}" srcOrd="0" destOrd="0" presId="urn:microsoft.com/office/officeart/2005/8/layout/vList6"/>
    <dgm:cxn modelId="{EC5E10E8-DBBB-471B-98AA-5E5237426D05}" type="presOf" srcId="{42379996-9F58-4465-8C1E-A62DFE4524CE}" destId="{08592E05-E8E5-4105-BE3F-DF54001D370C}" srcOrd="0" destOrd="0" presId="urn:microsoft.com/office/officeart/2005/8/layout/vList6"/>
    <dgm:cxn modelId="{E7812164-0CAC-4219-861B-0BC5A4835818}" type="presOf" srcId="{2D502DA7-1CD0-416F-A177-6A95D86B6FF9}" destId="{F710DC6F-80F1-4C42-ACEE-9E80F920FF2D}" srcOrd="0" destOrd="0" presId="urn:microsoft.com/office/officeart/2005/8/layout/vList6"/>
    <dgm:cxn modelId="{244F4515-EB57-4AEB-9521-960B371C68B1}" srcId="{23BD9A27-0AD6-4186-94D3-0D969F94B092}" destId="{2D502DA7-1CD0-416F-A177-6A95D86B6FF9}" srcOrd="0" destOrd="0" parTransId="{DB68F442-943A-46B0-9D81-9D1CD6D6C230}" sibTransId="{D62EB2AB-AABD-4925-9EF3-7A3C0B6DE618}"/>
    <dgm:cxn modelId="{AF808F8C-77A2-4BE0-B9A1-321F918E24CE}" type="presOf" srcId="{79A86E3A-9207-4EF8-A94E-6409A9A09BBD}" destId="{AE54B9FF-3324-4F37-985B-44D40E1EF46A}" srcOrd="0" destOrd="0" presId="urn:microsoft.com/office/officeart/2005/8/layout/vList6"/>
    <dgm:cxn modelId="{502681DB-EA1C-4EE5-ABCB-F55F6A0FEB2C}" type="presParOf" srcId="{C9F841C0-5FB1-4532-868D-571DA23E0672}" destId="{6C5C487F-2166-4502-AE3E-DB8BBD5882DF}" srcOrd="0" destOrd="0" presId="urn:microsoft.com/office/officeart/2005/8/layout/vList6"/>
    <dgm:cxn modelId="{08E29ED3-AAA6-4AE6-9708-B350A95DBD4E}" type="presParOf" srcId="{6C5C487F-2166-4502-AE3E-DB8BBD5882DF}" destId="{8028EC7D-FB46-4880-A007-BDBD78FF2C6D}" srcOrd="0" destOrd="0" presId="urn:microsoft.com/office/officeart/2005/8/layout/vList6"/>
    <dgm:cxn modelId="{837D84FB-B858-4CE9-AE26-B868DA542D2F}" type="presParOf" srcId="{6C5C487F-2166-4502-AE3E-DB8BBD5882DF}" destId="{F710DC6F-80F1-4C42-ACEE-9E80F920FF2D}" srcOrd="1" destOrd="0" presId="urn:microsoft.com/office/officeart/2005/8/layout/vList6"/>
    <dgm:cxn modelId="{D571BB14-4AA1-49D1-90BD-E09406959827}" type="presParOf" srcId="{C9F841C0-5FB1-4532-868D-571DA23E0672}" destId="{3D6CFDB2-074A-405E-9B6C-649D4DF1A443}" srcOrd="1" destOrd="0" presId="urn:microsoft.com/office/officeart/2005/8/layout/vList6"/>
    <dgm:cxn modelId="{8A5A0C25-1746-4251-AB7F-AA8E37F6608B}" type="presParOf" srcId="{C9F841C0-5FB1-4532-868D-571DA23E0672}" destId="{7E6BE4D1-CEA0-49A7-BF92-1650E5C3CD7F}" srcOrd="2" destOrd="0" presId="urn:microsoft.com/office/officeart/2005/8/layout/vList6"/>
    <dgm:cxn modelId="{0189BB13-E72A-4013-9313-E9FC26B9D0FC}" type="presParOf" srcId="{7E6BE4D1-CEA0-49A7-BF92-1650E5C3CD7F}" destId="{AE54B9FF-3324-4F37-985B-44D40E1EF46A}" srcOrd="0" destOrd="0" presId="urn:microsoft.com/office/officeart/2005/8/layout/vList6"/>
    <dgm:cxn modelId="{F9218A9D-D87D-4E0F-9403-270BB252F3D8}" type="presParOf" srcId="{7E6BE4D1-CEA0-49A7-BF92-1650E5C3CD7F}" destId="{08592E05-E8E5-4105-BE3F-DF54001D370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4A0CBE8-2FC4-4189-B97B-75FCF695DE40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24A7ED38-2F97-450D-88AA-2E65602ACCB5}">
      <dgm:prSet phldrT="[Текст]"/>
      <dgm:spPr/>
      <dgm:t>
        <a:bodyPr/>
        <a:lstStyle/>
        <a:p>
          <a:r>
            <a:rPr lang="uk-UA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rPr>
            <a:t>До фронтального навчання відносять </a:t>
          </a:r>
          <a:endParaRPr lang="uk-UA" dirty="0"/>
        </a:p>
      </dgm:t>
    </dgm:pt>
    <dgm:pt modelId="{BC39EBCD-41D2-49B2-99A0-C384DFDF283E}" type="parTrans" cxnId="{0658ECA3-7978-48A5-862F-02833E775AB5}">
      <dgm:prSet/>
      <dgm:spPr/>
      <dgm:t>
        <a:bodyPr/>
        <a:lstStyle/>
        <a:p>
          <a:endParaRPr lang="uk-UA"/>
        </a:p>
      </dgm:t>
    </dgm:pt>
    <dgm:pt modelId="{25E20CC1-F24B-434C-8ED2-BEA5C83ADB2D}" type="sibTrans" cxnId="{0658ECA3-7978-48A5-862F-02833E775AB5}">
      <dgm:prSet/>
      <dgm:spPr/>
      <dgm:t>
        <a:bodyPr/>
        <a:lstStyle/>
        <a:p>
          <a:endParaRPr lang="uk-UA"/>
        </a:p>
      </dgm:t>
    </dgm:pt>
    <dgm:pt modelId="{4BDF93A3-3B8A-4AC9-903A-EFA593AA1D05}">
      <dgm:prSet phldrT="[Текст]" custT="1"/>
      <dgm:spPr/>
      <dgm:t>
        <a:bodyPr/>
        <a:lstStyle/>
        <a:p>
          <a:r>
            <a:rPr lang="uk-UA" sz="1400" dirty="0" smtClean="0"/>
            <a:t>«</a:t>
          </a:r>
          <a:r>
            <a:rPr lang="uk-UA" sz="2400" dirty="0" smtClean="0"/>
            <a:t>ажурна пилка</a:t>
          </a:r>
          <a:r>
            <a:rPr lang="uk-UA" sz="1400" dirty="0" smtClean="0"/>
            <a:t>»</a:t>
          </a:r>
          <a:endParaRPr lang="uk-UA" sz="1400" dirty="0"/>
        </a:p>
      </dgm:t>
    </dgm:pt>
    <dgm:pt modelId="{22C218D9-0DCB-463A-93AE-FDC621A8BA0F}" type="parTrans" cxnId="{FB4D121A-A28E-45B7-8C5F-AFFE878167A7}">
      <dgm:prSet/>
      <dgm:spPr/>
      <dgm:t>
        <a:bodyPr/>
        <a:lstStyle/>
        <a:p>
          <a:endParaRPr lang="uk-UA"/>
        </a:p>
      </dgm:t>
    </dgm:pt>
    <dgm:pt modelId="{BC4A3ECC-EBEF-47E3-B666-9DDC4A2921DB}" type="sibTrans" cxnId="{FB4D121A-A28E-45B7-8C5F-AFFE878167A7}">
      <dgm:prSet/>
      <dgm:spPr/>
      <dgm:t>
        <a:bodyPr/>
        <a:lstStyle/>
        <a:p>
          <a:endParaRPr lang="uk-UA"/>
        </a:p>
      </dgm:t>
    </dgm:pt>
    <dgm:pt modelId="{18EA5062-9AED-48D4-8373-99AA007AA5BC}">
      <dgm:prSet phldrT="[Текст]"/>
      <dgm:spPr/>
      <dgm:t>
        <a:bodyPr/>
        <a:lstStyle/>
        <a:p>
          <a:r>
            <a:rPr lang="uk-UA" dirty="0" smtClean="0"/>
            <a:t>Навчаючи - вчусь</a:t>
          </a:r>
          <a:endParaRPr lang="uk-UA" dirty="0"/>
        </a:p>
      </dgm:t>
    </dgm:pt>
    <dgm:pt modelId="{F3A6B90F-6EB7-4DE3-B961-DEEC8670EA41}" type="parTrans" cxnId="{54558805-4F8B-4516-9B38-6821A9BC6AE4}">
      <dgm:prSet/>
      <dgm:spPr/>
      <dgm:t>
        <a:bodyPr/>
        <a:lstStyle/>
        <a:p>
          <a:endParaRPr lang="uk-UA"/>
        </a:p>
      </dgm:t>
    </dgm:pt>
    <dgm:pt modelId="{440DABF5-E0AC-4E0C-8549-F6DE8CBCBA33}" type="sibTrans" cxnId="{54558805-4F8B-4516-9B38-6821A9BC6AE4}">
      <dgm:prSet/>
      <dgm:spPr/>
      <dgm:t>
        <a:bodyPr/>
        <a:lstStyle/>
        <a:p>
          <a:endParaRPr lang="uk-UA"/>
        </a:p>
      </dgm:t>
    </dgm:pt>
    <dgm:pt modelId="{F5B6FF3D-9605-451C-B9E1-CF3BB3C01ECF}">
      <dgm:prSet phldrT="[Текст]"/>
      <dgm:spPr/>
      <dgm:t>
        <a:bodyPr/>
        <a:lstStyle/>
        <a:p>
          <a:r>
            <a:rPr lang="uk-UA" dirty="0" smtClean="0"/>
            <a:t>Мозковий штурм</a:t>
          </a:r>
          <a:endParaRPr lang="uk-UA" dirty="0"/>
        </a:p>
      </dgm:t>
    </dgm:pt>
    <dgm:pt modelId="{A3EA3908-AD68-4A94-B64F-64FA942B3F7D}" type="parTrans" cxnId="{A8E3F1AE-A787-46EE-84CB-D8DB198EB40F}">
      <dgm:prSet/>
      <dgm:spPr/>
      <dgm:t>
        <a:bodyPr/>
        <a:lstStyle/>
        <a:p>
          <a:endParaRPr lang="uk-UA"/>
        </a:p>
      </dgm:t>
    </dgm:pt>
    <dgm:pt modelId="{5179E270-26FF-4001-B268-5CE28491B032}" type="sibTrans" cxnId="{A8E3F1AE-A787-46EE-84CB-D8DB198EB40F}">
      <dgm:prSet/>
      <dgm:spPr/>
      <dgm:t>
        <a:bodyPr/>
        <a:lstStyle/>
        <a:p>
          <a:endParaRPr lang="uk-UA"/>
        </a:p>
      </dgm:t>
    </dgm:pt>
    <dgm:pt modelId="{7C0E4FCC-08A3-4246-9CD3-1AF2A0622DF8}">
      <dgm:prSet custT="1"/>
      <dgm:spPr/>
      <dgm:t>
        <a:bodyPr/>
        <a:lstStyle/>
        <a:p>
          <a:r>
            <a:rPr lang="uk-UA" sz="2000" dirty="0" smtClean="0"/>
            <a:t>обговорення проблеми в загальному колі</a:t>
          </a:r>
          <a:endParaRPr lang="uk-UA" sz="2000" dirty="0"/>
        </a:p>
      </dgm:t>
    </dgm:pt>
    <dgm:pt modelId="{AC1B0E81-E5F1-4F84-B7BF-628D4E26131A}" type="parTrans" cxnId="{3A96C6EC-E726-4C4A-8A88-E71CF7AFF9E3}">
      <dgm:prSet/>
      <dgm:spPr/>
      <dgm:t>
        <a:bodyPr/>
        <a:lstStyle/>
        <a:p>
          <a:endParaRPr lang="uk-UA"/>
        </a:p>
      </dgm:t>
    </dgm:pt>
    <dgm:pt modelId="{E6E8A0AB-B412-4CE0-8074-A3D68FE3E77B}" type="sibTrans" cxnId="{3A96C6EC-E726-4C4A-8A88-E71CF7AFF9E3}">
      <dgm:prSet/>
      <dgm:spPr/>
      <dgm:t>
        <a:bodyPr/>
        <a:lstStyle/>
        <a:p>
          <a:endParaRPr lang="uk-UA"/>
        </a:p>
      </dgm:t>
    </dgm:pt>
    <dgm:pt modelId="{BCB68D09-37E8-4CCF-BB9E-2814A96DC727}">
      <dgm:prSet/>
      <dgm:spPr/>
      <dgm:t>
        <a:bodyPr/>
        <a:lstStyle/>
        <a:p>
          <a:r>
            <a:rPr lang="uk-UA" smtClean="0"/>
            <a:t>мікрофон;</a:t>
          </a:r>
          <a:endParaRPr lang="uk-UA"/>
        </a:p>
      </dgm:t>
    </dgm:pt>
    <dgm:pt modelId="{6B2B192F-FC24-4894-B20E-E24C5EF5720D}" type="parTrans" cxnId="{B1B72C62-6A33-4D30-B2AA-29DC77813345}">
      <dgm:prSet/>
      <dgm:spPr/>
      <dgm:t>
        <a:bodyPr/>
        <a:lstStyle/>
        <a:p>
          <a:endParaRPr lang="uk-UA"/>
        </a:p>
      </dgm:t>
    </dgm:pt>
    <dgm:pt modelId="{C201EF3F-899A-4972-8716-103FF12D296A}" type="sibTrans" cxnId="{B1B72C62-6A33-4D30-B2AA-29DC77813345}">
      <dgm:prSet/>
      <dgm:spPr/>
      <dgm:t>
        <a:bodyPr/>
        <a:lstStyle/>
        <a:p>
          <a:endParaRPr lang="uk-UA"/>
        </a:p>
      </dgm:t>
    </dgm:pt>
    <dgm:pt modelId="{C9C38C6C-B8F4-4D40-A58B-935998812FE9}">
      <dgm:prSet phldrT="[Текст]"/>
      <dgm:spPr/>
      <dgm:t>
        <a:bodyPr/>
        <a:lstStyle/>
        <a:p>
          <a:r>
            <a:rPr lang="uk-UA" dirty="0" smtClean="0"/>
            <a:t>Аналіз ситуації</a:t>
          </a:r>
          <a:endParaRPr lang="uk-UA" dirty="0"/>
        </a:p>
      </dgm:t>
    </dgm:pt>
    <dgm:pt modelId="{ECEB0F9A-8221-4FE5-9BE9-CAC2C8047861}" type="parTrans" cxnId="{07E1302E-3D52-4384-858B-DBF8873520D9}">
      <dgm:prSet/>
      <dgm:spPr/>
      <dgm:t>
        <a:bodyPr/>
        <a:lstStyle/>
        <a:p>
          <a:endParaRPr lang="uk-UA"/>
        </a:p>
      </dgm:t>
    </dgm:pt>
    <dgm:pt modelId="{5CFF1F4C-1650-4139-8470-13DE228CCD0F}" type="sibTrans" cxnId="{07E1302E-3D52-4384-858B-DBF8873520D9}">
      <dgm:prSet/>
      <dgm:spPr/>
      <dgm:t>
        <a:bodyPr/>
        <a:lstStyle/>
        <a:p>
          <a:endParaRPr lang="uk-UA"/>
        </a:p>
      </dgm:t>
    </dgm:pt>
    <dgm:pt modelId="{60BCA98C-3B60-44A1-96BD-84875EEFB08E}">
      <dgm:prSet phldrT="[Текст]"/>
      <dgm:spPr/>
      <dgm:t>
        <a:bodyPr/>
        <a:lstStyle/>
        <a:p>
          <a:r>
            <a:rPr lang="uk-UA" dirty="0" smtClean="0"/>
            <a:t>Незакінчене речення</a:t>
          </a:r>
          <a:endParaRPr lang="uk-UA" dirty="0"/>
        </a:p>
      </dgm:t>
    </dgm:pt>
    <dgm:pt modelId="{46A6BCE5-A717-4E9A-8186-9BAB11839A08}" type="parTrans" cxnId="{294F7362-8A1C-4F94-BD28-A64DCAAA69FB}">
      <dgm:prSet/>
      <dgm:spPr/>
      <dgm:t>
        <a:bodyPr/>
        <a:lstStyle/>
        <a:p>
          <a:endParaRPr lang="uk-UA"/>
        </a:p>
      </dgm:t>
    </dgm:pt>
    <dgm:pt modelId="{CB2B8BCB-0062-47A9-ADFD-BA0493B24308}" type="sibTrans" cxnId="{294F7362-8A1C-4F94-BD28-A64DCAAA69FB}">
      <dgm:prSet/>
      <dgm:spPr/>
      <dgm:t>
        <a:bodyPr/>
        <a:lstStyle/>
        <a:p>
          <a:endParaRPr lang="uk-UA"/>
        </a:p>
      </dgm:t>
    </dgm:pt>
    <dgm:pt modelId="{9691CC45-ED6B-4A63-903D-B31C35FEAC13}" type="pres">
      <dgm:prSet presAssocID="{94A0CBE8-2FC4-4189-B97B-75FCF695DE40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CD3680-BDC5-4D3A-B421-725545360BC4}" type="pres">
      <dgm:prSet presAssocID="{24A7ED38-2F97-450D-88AA-2E65602ACCB5}" presName="root1" presStyleCnt="0"/>
      <dgm:spPr/>
    </dgm:pt>
    <dgm:pt modelId="{BB6C1FB2-1466-403F-BB11-004CE90B9B75}" type="pres">
      <dgm:prSet presAssocID="{24A7ED38-2F97-450D-88AA-2E65602ACCB5}" presName="LevelOneTextNode" presStyleLbl="node0" presStyleIdx="0" presStyleCnt="1" custAng="5400000" custScaleX="2000000" custScaleY="325151" custLinFactX="-93348" custLinFactNeighborX="-100000" custLinFactNeighborY="-5539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E69E9FD0-A95C-4BB5-96C1-78295FF39A28}" type="pres">
      <dgm:prSet presAssocID="{24A7ED38-2F97-450D-88AA-2E65602ACCB5}" presName="level2hierChild" presStyleCnt="0"/>
      <dgm:spPr/>
    </dgm:pt>
    <dgm:pt modelId="{2C62A19F-682B-49EC-9CE7-81E11E55EE07}" type="pres">
      <dgm:prSet presAssocID="{22C218D9-0DCB-463A-93AE-FDC621A8BA0F}" presName="conn2-1" presStyleLbl="parChTrans1D2" presStyleIdx="0" presStyleCnt="7"/>
      <dgm:spPr/>
      <dgm:t>
        <a:bodyPr/>
        <a:lstStyle/>
        <a:p>
          <a:endParaRPr lang="ru-RU"/>
        </a:p>
      </dgm:t>
    </dgm:pt>
    <dgm:pt modelId="{899A2FA4-217F-44B7-B95A-F2AACC3A6A14}" type="pres">
      <dgm:prSet presAssocID="{22C218D9-0DCB-463A-93AE-FDC621A8BA0F}" presName="connTx" presStyleLbl="parChTrans1D2" presStyleIdx="0" presStyleCnt="7"/>
      <dgm:spPr/>
      <dgm:t>
        <a:bodyPr/>
        <a:lstStyle/>
        <a:p>
          <a:endParaRPr lang="ru-RU"/>
        </a:p>
      </dgm:t>
    </dgm:pt>
    <dgm:pt modelId="{16B46D17-E924-4989-B066-66C5C0D7DA11}" type="pres">
      <dgm:prSet presAssocID="{4BDF93A3-3B8A-4AC9-903A-EFA593AA1D05}" presName="root2" presStyleCnt="0"/>
      <dgm:spPr/>
    </dgm:pt>
    <dgm:pt modelId="{BE1EC149-4F9D-4498-82BB-13E7FF4F64C2}" type="pres">
      <dgm:prSet presAssocID="{4BDF93A3-3B8A-4AC9-903A-EFA593AA1D05}" presName="LevelTwoTextNode" presStyleLbl="node2" presStyleIdx="0" presStyleCnt="7" custScaleX="513642" custScaleY="269983" custLinFactY="-102649" custLinFactNeighborX="-46988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DDA8E9-D0A4-4A0B-8EDE-BC4937BE32C9}" type="pres">
      <dgm:prSet presAssocID="{4BDF93A3-3B8A-4AC9-903A-EFA593AA1D05}" presName="level3hierChild" presStyleCnt="0"/>
      <dgm:spPr/>
    </dgm:pt>
    <dgm:pt modelId="{4C69BC1D-8DC3-4E24-AB2B-7F2C9526C748}" type="pres">
      <dgm:prSet presAssocID="{AC1B0E81-E5F1-4F84-B7BF-628D4E26131A}" presName="conn2-1" presStyleLbl="parChTrans1D2" presStyleIdx="1" presStyleCnt="7"/>
      <dgm:spPr/>
      <dgm:t>
        <a:bodyPr/>
        <a:lstStyle/>
        <a:p>
          <a:endParaRPr lang="ru-RU"/>
        </a:p>
      </dgm:t>
    </dgm:pt>
    <dgm:pt modelId="{0CEF361F-F88E-457C-8864-F32E3E6FFF55}" type="pres">
      <dgm:prSet presAssocID="{AC1B0E81-E5F1-4F84-B7BF-628D4E26131A}" presName="connTx" presStyleLbl="parChTrans1D2" presStyleIdx="1" presStyleCnt="7"/>
      <dgm:spPr/>
      <dgm:t>
        <a:bodyPr/>
        <a:lstStyle/>
        <a:p>
          <a:endParaRPr lang="ru-RU"/>
        </a:p>
      </dgm:t>
    </dgm:pt>
    <dgm:pt modelId="{EB599505-6CF1-4A9B-AADB-B620FB77B4E7}" type="pres">
      <dgm:prSet presAssocID="{7C0E4FCC-08A3-4246-9CD3-1AF2A0622DF8}" presName="root2" presStyleCnt="0"/>
      <dgm:spPr/>
    </dgm:pt>
    <dgm:pt modelId="{81ABFD63-54F9-408C-9D06-04C795919673}" type="pres">
      <dgm:prSet presAssocID="{7C0E4FCC-08A3-4246-9CD3-1AF2A0622DF8}" presName="LevelTwoTextNode" presStyleLbl="node2" presStyleIdx="1" presStyleCnt="7" custScaleX="531201" custScaleY="332514" custLinFactY="-92322" custLinFactNeighborX="-41091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A3B777-089A-4F56-947D-2792FCEACFAC}" type="pres">
      <dgm:prSet presAssocID="{7C0E4FCC-08A3-4246-9CD3-1AF2A0622DF8}" presName="level3hierChild" presStyleCnt="0"/>
      <dgm:spPr/>
    </dgm:pt>
    <dgm:pt modelId="{73DF19EA-E240-423E-9FE6-E9C46C9CE953}" type="pres">
      <dgm:prSet presAssocID="{F3A6B90F-6EB7-4DE3-B961-DEEC8670EA41}" presName="conn2-1" presStyleLbl="parChTrans1D2" presStyleIdx="2" presStyleCnt="7"/>
      <dgm:spPr/>
      <dgm:t>
        <a:bodyPr/>
        <a:lstStyle/>
        <a:p>
          <a:endParaRPr lang="ru-RU"/>
        </a:p>
      </dgm:t>
    </dgm:pt>
    <dgm:pt modelId="{63876708-ED71-4903-BFF7-46BB511F915D}" type="pres">
      <dgm:prSet presAssocID="{F3A6B90F-6EB7-4DE3-B961-DEEC8670EA41}" presName="connTx" presStyleLbl="parChTrans1D2" presStyleIdx="2" presStyleCnt="7"/>
      <dgm:spPr/>
      <dgm:t>
        <a:bodyPr/>
        <a:lstStyle/>
        <a:p>
          <a:endParaRPr lang="ru-RU"/>
        </a:p>
      </dgm:t>
    </dgm:pt>
    <dgm:pt modelId="{53079D56-8880-4D13-BE28-D0BE640D9CAE}" type="pres">
      <dgm:prSet presAssocID="{18EA5062-9AED-48D4-8373-99AA007AA5BC}" presName="root2" presStyleCnt="0"/>
      <dgm:spPr/>
    </dgm:pt>
    <dgm:pt modelId="{0CFD7B9A-6F68-4729-BAD1-AF2773FEE0D2}" type="pres">
      <dgm:prSet presAssocID="{18EA5062-9AED-48D4-8373-99AA007AA5BC}" presName="LevelTwoTextNode" presStyleLbl="node2" presStyleIdx="2" presStyleCnt="7" custScaleX="577081" custScaleY="338299" custLinFactNeighborX="-25948" custLinFactNeighborY="-746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799701-4ADC-42C0-9410-3814B3BBB619}" type="pres">
      <dgm:prSet presAssocID="{18EA5062-9AED-48D4-8373-99AA007AA5BC}" presName="level3hierChild" presStyleCnt="0"/>
      <dgm:spPr/>
    </dgm:pt>
    <dgm:pt modelId="{7A89C78A-468D-42D6-ADE6-2C2AC7B95497}" type="pres">
      <dgm:prSet presAssocID="{6B2B192F-FC24-4894-B20E-E24C5EF5720D}" presName="conn2-1" presStyleLbl="parChTrans1D2" presStyleIdx="3" presStyleCnt="7"/>
      <dgm:spPr/>
      <dgm:t>
        <a:bodyPr/>
        <a:lstStyle/>
        <a:p>
          <a:endParaRPr lang="ru-RU"/>
        </a:p>
      </dgm:t>
    </dgm:pt>
    <dgm:pt modelId="{F18E0147-C52B-4AB2-9F3A-53F406373A35}" type="pres">
      <dgm:prSet presAssocID="{6B2B192F-FC24-4894-B20E-E24C5EF5720D}" presName="connTx" presStyleLbl="parChTrans1D2" presStyleIdx="3" presStyleCnt="7"/>
      <dgm:spPr/>
      <dgm:t>
        <a:bodyPr/>
        <a:lstStyle/>
        <a:p>
          <a:endParaRPr lang="ru-RU"/>
        </a:p>
      </dgm:t>
    </dgm:pt>
    <dgm:pt modelId="{C9F96FC6-AF34-4208-A423-C16A43506F3A}" type="pres">
      <dgm:prSet presAssocID="{BCB68D09-37E8-4CCF-BB9E-2814A96DC727}" presName="root2" presStyleCnt="0"/>
      <dgm:spPr/>
    </dgm:pt>
    <dgm:pt modelId="{4F16A767-70B5-4D8F-8F85-0F6733B2BB2A}" type="pres">
      <dgm:prSet presAssocID="{BCB68D09-37E8-4CCF-BB9E-2814A96DC727}" presName="LevelTwoTextNode" presStyleLbl="node2" presStyleIdx="3" presStyleCnt="7" custScaleX="612999" custScaleY="276634" custLinFactNeighborX="10408" custLinFactNeighborY="-219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FD79017-C243-44BD-9E06-91F7262A9CBE}" type="pres">
      <dgm:prSet presAssocID="{BCB68D09-37E8-4CCF-BB9E-2814A96DC727}" presName="level3hierChild" presStyleCnt="0"/>
      <dgm:spPr/>
    </dgm:pt>
    <dgm:pt modelId="{6A399836-4DE8-4269-8C58-7F04150E8E0D}" type="pres">
      <dgm:prSet presAssocID="{A3EA3908-AD68-4A94-B64F-64FA942B3F7D}" presName="conn2-1" presStyleLbl="parChTrans1D2" presStyleIdx="4" presStyleCnt="7"/>
      <dgm:spPr/>
      <dgm:t>
        <a:bodyPr/>
        <a:lstStyle/>
        <a:p>
          <a:endParaRPr lang="ru-RU"/>
        </a:p>
      </dgm:t>
    </dgm:pt>
    <dgm:pt modelId="{9C95BA2C-DE5E-41CC-B6B2-0686C80408A5}" type="pres">
      <dgm:prSet presAssocID="{A3EA3908-AD68-4A94-B64F-64FA942B3F7D}" presName="connTx" presStyleLbl="parChTrans1D2" presStyleIdx="4" presStyleCnt="7"/>
      <dgm:spPr/>
      <dgm:t>
        <a:bodyPr/>
        <a:lstStyle/>
        <a:p>
          <a:endParaRPr lang="ru-RU"/>
        </a:p>
      </dgm:t>
    </dgm:pt>
    <dgm:pt modelId="{27A00989-EA94-4B1D-A977-C8D23138F0F2}" type="pres">
      <dgm:prSet presAssocID="{F5B6FF3D-9605-451C-B9E1-CF3BB3C01ECF}" presName="root2" presStyleCnt="0"/>
      <dgm:spPr/>
    </dgm:pt>
    <dgm:pt modelId="{9A05DD6F-4922-4773-BCB9-A828BB96468C}" type="pres">
      <dgm:prSet presAssocID="{F5B6FF3D-9605-451C-B9E1-CF3BB3C01ECF}" presName="LevelTwoTextNode" presStyleLbl="node2" presStyleIdx="4" presStyleCnt="7" custScaleX="632126" custScaleY="289283" custLinFactNeighborX="-21644" custLinFactNeighborY="189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47B5A8-FF86-45EB-A808-4A8B32DB7C13}" type="pres">
      <dgm:prSet presAssocID="{F5B6FF3D-9605-451C-B9E1-CF3BB3C01ECF}" presName="level3hierChild" presStyleCnt="0"/>
      <dgm:spPr/>
    </dgm:pt>
    <dgm:pt modelId="{E85EAFE3-E88A-4BAA-94DC-DEC064161379}" type="pres">
      <dgm:prSet presAssocID="{ECEB0F9A-8221-4FE5-9BE9-CAC2C8047861}" presName="conn2-1" presStyleLbl="parChTrans1D2" presStyleIdx="5" presStyleCnt="7"/>
      <dgm:spPr/>
      <dgm:t>
        <a:bodyPr/>
        <a:lstStyle/>
        <a:p>
          <a:endParaRPr lang="ru-RU"/>
        </a:p>
      </dgm:t>
    </dgm:pt>
    <dgm:pt modelId="{6429B7C7-41AF-413A-A201-1AACF45BF4AC}" type="pres">
      <dgm:prSet presAssocID="{ECEB0F9A-8221-4FE5-9BE9-CAC2C8047861}" presName="connTx" presStyleLbl="parChTrans1D2" presStyleIdx="5" presStyleCnt="7"/>
      <dgm:spPr/>
      <dgm:t>
        <a:bodyPr/>
        <a:lstStyle/>
        <a:p>
          <a:endParaRPr lang="ru-RU"/>
        </a:p>
      </dgm:t>
    </dgm:pt>
    <dgm:pt modelId="{BDE6A93F-93E3-4507-A7D1-1E1E146ECA92}" type="pres">
      <dgm:prSet presAssocID="{C9C38C6C-B8F4-4D40-A58B-935998812FE9}" presName="root2" presStyleCnt="0"/>
      <dgm:spPr/>
    </dgm:pt>
    <dgm:pt modelId="{1148B650-CCD0-4AF5-9DB0-1B6F47E21891}" type="pres">
      <dgm:prSet presAssocID="{C9C38C6C-B8F4-4D40-A58B-935998812FE9}" presName="LevelTwoTextNode" presStyleLbl="node2" presStyleIdx="5" presStyleCnt="7" custScaleX="523270" custScaleY="197726" custLinFactNeighborX="-79701" custLinFactNeighborY="348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E9DC7F-9C9B-4F8A-B1F0-08621E6C07ED}" type="pres">
      <dgm:prSet presAssocID="{C9C38C6C-B8F4-4D40-A58B-935998812FE9}" presName="level3hierChild" presStyleCnt="0"/>
      <dgm:spPr/>
    </dgm:pt>
    <dgm:pt modelId="{C242363B-8FEF-4B8E-8EBB-5623D446AC4D}" type="pres">
      <dgm:prSet presAssocID="{46A6BCE5-A717-4E9A-8186-9BAB11839A08}" presName="conn2-1" presStyleLbl="parChTrans1D2" presStyleIdx="6" presStyleCnt="7"/>
      <dgm:spPr/>
      <dgm:t>
        <a:bodyPr/>
        <a:lstStyle/>
        <a:p>
          <a:endParaRPr lang="ru-RU"/>
        </a:p>
      </dgm:t>
    </dgm:pt>
    <dgm:pt modelId="{E670707D-A56E-4FC4-831F-68F90DDD1DB7}" type="pres">
      <dgm:prSet presAssocID="{46A6BCE5-A717-4E9A-8186-9BAB11839A08}" presName="connTx" presStyleLbl="parChTrans1D2" presStyleIdx="6" presStyleCnt="7"/>
      <dgm:spPr/>
      <dgm:t>
        <a:bodyPr/>
        <a:lstStyle/>
        <a:p>
          <a:endParaRPr lang="ru-RU"/>
        </a:p>
      </dgm:t>
    </dgm:pt>
    <dgm:pt modelId="{2E8144A3-0733-4BB5-BBCC-A681A1627C9B}" type="pres">
      <dgm:prSet presAssocID="{60BCA98C-3B60-44A1-96BD-84875EEFB08E}" presName="root2" presStyleCnt="0"/>
      <dgm:spPr/>
    </dgm:pt>
    <dgm:pt modelId="{ED76B63F-407F-4375-9968-4179B05B4B01}" type="pres">
      <dgm:prSet presAssocID="{60BCA98C-3B60-44A1-96BD-84875EEFB08E}" presName="LevelTwoTextNode" presStyleLbl="node2" presStyleIdx="6" presStyleCnt="7" custFlipHor="1" custScaleX="512125" custScaleY="328819" custLinFactNeighborX="-72617" custLinFactNeighborY="46475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85D89CAF-87CF-4515-BF7E-DED282F5D023}" type="pres">
      <dgm:prSet presAssocID="{60BCA98C-3B60-44A1-96BD-84875EEFB08E}" presName="level3hierChild" presStyleCnt="0"/>
      <dgm:spPr/>
    </dgm:pt>
  </dgm:ptLst>
  <dgm:cxnLst>
    <dgm:cxn modelId="{5CBABECF-861C-489F-A319-68F152062E65}" type="presOf" srcId="{A3EA3908-AD68-4A94-B64F-64FA942B3F7D}" destId="{9C95BA2C-DE5E-41CC-B6B2-0686C80408A5}" srcOrd="1" destOrd="0" presId="urn:microsoft.com/office/officeart/2008/layout/HorizontalMultiLevelHierarchy"/>
    <dgm:cxn modelId="{05D63158-004F-493A-AE0D-5DD2AAD3F186}" type="presOf" srcId="{AC1B0E81-E5F1-4F84-B7BF-628D4E26131A}" destId="{4C69BC1D-8DC3-4E24-AB2B-7F2C9526C748}" srcOrd="0" destOrd="0" presId="urn:microsoft.com/office/officeart/2008/layout/HorizontalMultiLevelHierarchy"/>
    <dgm:cxn modelId="{B50C71E9-42FC-4F0F-B872-BB0233615C4A}" type="presOf" srcId="{6B2B192F-FC24-4894-B20E-E24C5EF5720D}" destId="{7A89C78A-468D-42D6-ADE6-2C2AC7B95497}" srcOrd="0" destOrd="0" presId="urn:microsoft.com/office/officeart/2008/layout/HorizontalMultiLevelHierarchy"/>
    <dgm:cxn modelId="{6DCFEB8D-3FC1-4A00-AA24-0410699C81BD}" type="presOf" srcId="{7C0E4FCC-08A3-4246-9CD3-1AF2A0622DF8}" destId="{81ABFD63-54F9-408C-9D06-04C795919673}" srcOrd="0" destOrd="0" presId="urn:microsoft.com/office/officeart/2008/layout/HorizontalMultiLevelHierarchy"/>
    <dgm:cxn modelId="{1B61BDB1-A4CA-4AF4-8571-B871C763FC84}" type="presOf" srcId="{ECEB0F9A-8221-4FE5-9BE9-CAC2C8047861}" destId="{6429B7C7-41AF-413A-A201-1AACF45BF4AC}" srcOrd="1" destOrd="0" presId="urn:microsoft.com/office/officeart/2008/layout/HorizontalMultiLevelHierarchy"/>
    <dgm:cxn modelId="{83B87524-DF23-4C3B-8ECE-83E5E818C29B}" type="presOf" srcId="{6B2B192F-FC24-4894-B20E-E24C5EF5720D}" destId="{F18E0147-C52B-4AB2-9F3A-53F406373A35}" srcOrd="1" destOrd="0" presId="urn:microsoft.com/office/officeart/2008/layout/HorizontalMultiLevelHierarchy"/>
    <dgm:cxn modelId="{E172E34C-3CC1-4145-845C-2ECC66710A08}" type="presOf" srcId="{46A6BCE5-A717-4E9A-8186-9BAB11839A08}" destId="{E670707D-A56E-4FC4-831F-68F90DDD1DB7}" srcOrd="1" destOrd="0" presId="urn:microsoft.com/office/officeart/2008/layout/HorizontalMultiLevelHierarchy"/>
    <dgm:cxn modelId="{C8193194-2E8A-4708-9054-D6B72DE4A5AD}" type="presOf" srcId="{22C218D9-0DCB-463A-93AE-FDC621A8BA0F}" destId="{2C62A19F-682B-49EC-9CE7-81E11E55EE07}" srcOrd="0" destOrd="0" presId="urn:microsoft.com/office/officeart/2008/layout/HorizontalMultiLevelHierarchy"/>
    <dgm:cxn modelId="{456CB5BE-86E7-4DC5-AE5E-D28075339ED1}" type="presOf" srcId="{BCB68D09-37E8-4CCF-BB9E-2814A96DC727}" destId="{4F16A767-70B5-4D8F-8F85-0F6733B2BB2A}" srcOrd="0" destOrd="0" presId="urn:microsoft.com/office/officeart/2008/layout/HorizontalMultiLevelHierarchy"/>
    <dgm:cxn modelId="{A8E3F1AE-A787-46EE-84CB-D8DB198EB40F}" srcId="{24A7ED38-2F97-450D-88AA-2E65602ACCB5}" destId="{F5B6FF3D-9605-451C-B9E1-CF3BB3C01ECF}" srcOrd="4" destOrd="0" parTransId="{A3EA3908-AD68-4A94-B64F-64FA942B3F7D}" sibTransId="{5179E270-26FF-4001-B268-5CE28491B032}"/>
    <dgm:cxn modelId="{B1B72C62-6A33-4D30-B2AA-29DC77813345}" srcId="{24A7ED38-2F97-450D-88AA-2E65602ACCB5}" destId="{BCB68D09-37E8-4CCF-BB9E-2814A96DC727}" srcOrd="3" destOrd="0" parTransId="{6B2B192F-FC24-4894-B20E-E24C5EF5720D}" sibTransId="{C201EF3F-899A-4972-8716-103FF12D296A}"/>
    <dgm:cxn modelId="{CE8BA5EB-C8B2-4205-850F-805E20AFF58E}" type="presOf" srcId="{18EA5062-9AED-48D4-8373-99AA007AA5BC}" destId="{0CFD7B9A-6F68-4729-BAD1-AF2773FEE0D2}" srcOrd="0" destOrd="0" presId="urn:microsoft.com/office/officeart/2008/layout/HorizontalMultiLevelHierarchy"/>
    <dgm:cxn modelId="{7CF9547C-6186-4D07-9C8D-B248F7DE7CB7}" type="presOf" srcId="{46A6BCE5-A717-4E9A-8186-9BAB11839A08}" destId="{C242363B-8FEF-4B8E-8EBB-5623D446AC4D}" srcOrd="0" destOrd="0" presId="urn:microsoft.com/office/officeart/2008/layout/HorizontalMultiLevelHierarchy"/>
    <dgm:cxn modelId="{30CC6E48-7D02-41B6-871C-2FAC5056BFC2}" type="presOf" srcId="{A3EA3908-AD68-4A94-B64F-64FA942B3F7D}" destId="{6A399836-4DE8-4269-8C58-7F04150E8E0D}" srcOrd="0" destOrd="0" presId="urn:microsoft.com/office/officeart/2008/layout/HorizontalMultiLevelHierarchy"/>
    <dgm:cxn modelId="{0AD82847-C902-4BF0-89CF-7A7EFA4FB3F1}" type="presOf" srcId="{F3A6B90F-6EB7-4DE3-B961-DEEC8670EA41}" destId="{63876708-ED71-4903-BFF7-46BB511F915D}" srcOrd="1" destOrd="0" presId="urn:microsoft.com/office/officeart/2008/layout/HorizontalMultiLevelHierarchy"/>
    <dgm:cxn modelId="{46D9E56C-3C1E-4F3D-9388-E92FB8814EDC}" type="presOf" srcId="{22C218D9-0DCB-463A-93AE-FDC621A8BA0F}" destId="{899A2FA4-217F-44B7-B95A-F2AACC3A6A14}" srcOrd="1" destOrd="0" presId="urn:microsoft.com/office/officeart/2008/layout/HorizontalMultiLevelHierarchy"/>
    <dgm:cxn modelId="{FB4D121A-A28E-45B7-8C5F-AFFE878167A7}" srcId="{24A7ED38-2F97-450D-88AA-2E65602ACCB5}" destId="{4BDF93A3-3B8A-4AC9-903A-EFA593AA1D05}" srcOrd="0" destOrd="0" parTransId="{22C218D9-0DCB-463A-93AE-FDC621A8BA0F}" sibTransId="{BC4A3ECC-EBEF-47E3-B666-9DDC4A2921DB}"/>
    <dgm:cxn modelId="{27D8A9E6-1444-4969-93B0-293F53B59A41}" type="presOf" srcId="{C9C38C6C-B8F4-4D40-A58B-935998812FE9}" destId="{1148B650-CCD0-4AF5-9DB0-1B6F47E21891}" srcOrd="0" destOrd="0" presId="urn:microsoft.com/office/officeart/2008/layout/HorizontalMultiLevelHierarchy"/>
    <dgm:cxn modelId="{000A1876-98F7-4EFC-9BD7-706957203A90}" type="presOf" srcId="{AC1B0E81-E5F1-4F84-B7BF-628D4E26131A}" destId="{0CEF361F-F88E-457C-8864-F32E3E6FFF55}" srcOrd="1" destOrd="0" presId="urn:microsoft.com/office/officeart/2008/layout/HorizontalMultiLevelHierarchy"/>
    <dgm:cxn modelId="{54558805-4F8B-4516-9B38-6821A9BC6AE4}" srcId="{24A7ED38-2F97-450D-88AA-2E65602ACCB5}" destId="{18EA5062-9AED-48D4-8373-99AA007AA5BC}" srcOrd="2" destOrd="0" parTransId="{F3A6B90F-6EB7-4DE3-B961-DEEC8670EA41}" sibTransId="{440DABF5-E0AC-4E0C-8549-F6DE8CBCBA33}"/>
    <dgm:cxn modelId="{09AFB3B2-FD01-4C1E-A812-9F82306E1096}" type="presOf" srcId="{F5B6FF3D-9605-451C-B9E1-CF3BB3C01ECF}" destId="{9A05DD6F-4922-4773-BCB9-A828BB96468C}" srcOrd="0" destOrd="0" presId="urn:microsoft.com/office/officeart/2008/layout/HorizontalMultiLevelHierarchy"/>
    <dgm:cxn modelId="{FC99C665-E3D2-464A-A1A5-ED879BC5C7E6}" type="presOf" srcId="{ECEB0F9A-8221-4FE5-9BE9-CAC2C8047861}" destId="{E85EAFE3-E88A-4BAA-94DC-DEC064161379}" srcOrd="0" destOrd="0" presId="urn:microsoft.com/office/officeart/2008/layout/HorizontalMultiLevelHierarchy"/>
    <dgm:cxn modelId="{3F78B688-E0EE-4A27-AA0A-2EA3C75669CE}" type="presOf" srcId="{60BCA98C-3B60-44A1-96BD-84875EEFB08E}" destId="{ED76B63F-407F-4375-9968-4179B05B4B01}" srcOrd="0" destOrd="0" presId="urn:microsoft.com/office/officeart/2008/layout/HorizontalMultiLevelHierarchy"/>
    <dgm:cxn modelId="{3194A56A-2BF9-4467-AFCC-9B405427B7FE}" type="presOf" srcId="{94A0CBE8-2FC4-4189-B97B-75FCF695DE40}" destId="{9691CC45-ED6B-4A63-903D-B31C35FEAC13}" srcOrd="0" destOrd="0" presId="urn:microsoft.com/office/officeart/2008/layout/HorizontalMultiLevelHierarchy"/>
    <dgm:cxn modelId="{7DA134EB-A911-42A6-BB91-7C35441593F1}" type="presOf" srcId="{24A7ED38-2F97-450D-88AA-2E65602ACCB5}" destId="{BB6C1FB2-1466-403F-BB11-004CE90B9B75}" srcOrd="0" destOrd="0" presId="urn:microsoft.com/office/officeart/2008/layout/HorizontalMultiLevelHierarchy"/>
    <dgm:cxn modelId="{0658ECA3-7978-48A5-862F-02833E775AB5}" srcId="{94A0CBE8-2FC4-4189-B97B-75FCF695DE40}" destId="{24A7ED38-2F97-450D-88AA-2E65602ACCB5}" srcOrd="0" destOrd="0" parTransId="{BC39EBCD-41D2-49B2-99A0-C384DFDF283E}" sibTransId="{25E20CC1-F24B-434C-8ED2-BEA5C83ADB2D}"/>
    <dgm:cxn modelId="{294F7362-8A1C-4F94-BD28-A64DCAAA69FB}" srcId="{24A7ED38-2F97-450D-88AA-2E65602ACCB5}" destId="{60BCA98C-3B60-44A1-96BD-84875EEFB08E}" srcOrd="6" destOrd="0" parTransId="{46A6BCE5-A717-4E9A-8186-9BAB11839A08}" sibTransId="{CB2B8BCB-0062-47A9-ADFD-BA0493B24308}"/>
    <dgm:cxn modelId="{992173CB-2C37-499E-9DF8-B01AF4FB0728}" type="presOf" srcId="{4BDF93A3-3B8A-4AC9-903A-EFA593AA1D05}" destId="{BE1EC149-4F9D-4498-82BB-13E7FF4F64C2}" srcOrd="0" destOrd="0" presId="urn:microsoft.com/office/officeart/2008/layout/HorizontalMultiLevelHierarchy"/>
    <dgm:cxn modelId="{07E1302E-3D52-4384-858B-DBF8873520D9}" srcId="{24A7ED38-2F97-450D-88AA-2E65602ACCB5}" destId="{C9C38C6C-B8F4-4D40-A58B-935998812FE9}" srcOrd="5" destOrd="0" parTransId="{ECEB0F9A-8221-4FE5-9BE9-CAC2C8047861}" sibTransId="{5CFF1F4C-1650-4139-8470-13DE228CCD0F}"/>
    <dgm:cxn modelId="{3A96C6EC-E726-4C4A-8A88-E71CF7AFF9E3}" srcId="{24A7ED38-2F97-450D-88AA-2E65602ACCB5}" destId="{7C0E4FCC-08A3-4246-9CD3-1AF2A0622DF8}" srcOrd="1" destOrd="0" parTransId="{AC1B0E81-E5F1-4F84-B7BF-628D4E26131A}" sibTransId="{E6E8A0AB-B412-4CE0-8074-A3D68FE3E77B}"/>
    <dgm:cxn modelId="{C7EA5504-8402-4796-A0C0-6290E30F1C33}" type="presOf" srcId="{F3A6B90F-6EB7-4DE3-B961-DEEC8670EA41}" destId="{73DF19EA-E240-423E-9FE6-E9C46C9CE953}" srcOrd="0" destOrd="0" presId="urn:microsoft.com/office/officeart/2008/layout/HorizontalMultiLevelHierarchy"/>
    <dgm:cxn modelId="{02FE8989-EB6D-41A6-8DD8-0791F5CE1381}" type="presParOf" srcId="{9691CC45-ED6B-4A63-903D-B31C35FEAC13}" destId="{7DCD3680-BDC5-4D3A-B421-725545360BC4}" srcOrd="0" destOrd="0" presId="urn:microsoft.com/office/officeart/2008/layout/HorizontalMultiLevelHierarchy"/>
    <dgm:cxn modelId="{C6E78627-F992-4A39-BD88-C44323A4C256}" type="presParOf" srcId="{7DCD3680-BDC5-4D3A-B421-725545360BC4}" destId="{BB6C1FB2-1466-403F-BB11-004CE90B9B75}" srcOrd="0" destOrd="0" presId="urn:microsoft.com/office/officeart/2008/layout/HorizontalMultiLevelHierarchy"/>
    <dgm:cxn modelId="{69BF4772-60A0-4A72-A13B-765C4F8C54E1}" type="presParOf" srcId="{7DCD3680-BDC5-4D3A-B421-725545360BC4}" destId="{E69E9FD0-A95C-4BB5-96C1-78295FF39A28}" srcOrd="1" destOrd="0" presId="urn:microsoft.com/office/officeart/2008/layout/HorizontalMultiLevelHierarchy"/>
    <dgm:cxn modelId="{41A5259E-415E-4F89-87EA-E904D81F48F7}" type="presParOf" srcId="{E69E9FD0-A95C-4BB5-96C1-78295FF39A28}" destId="{2C62A19F-682B-49EC-9CE7-81E11E55EE07}" srcOrd="0" destOrd="0" presId="urn:microsoft.com/office/officeart/2008/layout/HorizontalMultiLevelHierarchy"/>
    <dgm:cxn modelId="{C73DB0D9-D776-4E32-99C9-71B3DAFF929F}" type="presParOf" srcId="{2C62A19F-682B-49EC-9CE7-81E11E55EE07}" destId="{899A2FA4-217F-44B7-B95A-F2AACC3A6A14}" srcOrd="0" destOrd="0" presId="urn:microsoft.com/office/officeart/2008/layout/HorizontalMultiLevelHierarchy"/>
    <dgm:cxn modelId="{402628EF-01FB-4DD6-B606-F231981694E9}" type="presParOf" srcId="{E69E9FD0-A95C-4BB5-96C1-78295FF39A28}" destId="{16B46D17-E924-4989-B066-66C5C0D7DA11}" srcOrd="1" destOrd="0" presId="urn:microsoft.com/office/officeart/2008/layout/HorizontalMultiLevelHierarchy"/>
    <dgm:cxn modelId="{498D985B-C17E-4D19-8197-1933D251C741}" type="presParOf" srcId="{16B46D17-E924-4989-B066-66C5C0D7DA11}" destId="{BE1EC149-4F9D-4498-82BB-13E7FF4F64C2}" srcOrd="0" destOrd="0" presId="urn:microsoft.com/office/officeart/2008/layout/HorizontalMultiLevelHierarchy"/>
    <dgm:cxn modelId="{8668225C-6C21-4D7C-A084-5C68F5FEB705}" type="presParOf" srcId="{16B46D17-E924-4989-B066-66C5C0D7DA11}" destId="{60DDA8E9-D0A4-4A0B-8EDE-BC4937BE32C9}" srcOrd="1" destOrd="0" presId="urn:microsoft.com/office/officeart/2008/layout/HorizontalMultiLevelHierarchy"/>
    <dgm:cxn modelId="{5DAF3166-A728-4AB3-A600-0DC260F07DD7}" type="presParOf" srcId="{E69E9FD0-A95C-4BB5-96C1-78295FF39A28}" destId="{4C69BC1D-8DC3-4E24-AB2B-7F2C9526C748}" srcOrd="2" destOrd="0" presId="urn:microsoft.com/office/officeart/2008/layout/HorizontalMultiLevelHierarchy"/>
    <dgm:cxn modelId="{9B902AA6-EDED-482E-9FBC-C80878A6FAFB}" type="presParOf" srcId="{4C69BC1D-8DC3-4E24-AB2B-7F2C9526C748}" destId="{0CEF361F-F88E-457C-8864-F32E3E6FFF55}" srcOrd="0" destOrd="0" presId="urn:microsoft.com/office/officeart/2008/layout/HorizontalMultiLevelHierarchy"/>
    <dgm:cxn modelId="{E8609F08-F1A9-4044-A67D-0F97CFF5932B}" type="presParOf" srcId="{E69E9FD0-A95C-4BB5-96C1-78295FF39A28}" destId="{EB599505-6CF1-4A9B-AADB-B620FB77B4E7}" srcOrd="3" destOrd="0" presId="urn:microsoft.com/office/officeart/2008/layout/HorizontalMultiLevelHierarchy"/>
    <dgm:cxn modelId="{3C286B40-12D7-4430-A391-E61E26643D55}" type="presParOf" srcId="{EB599505-6CF1-4A9B-AADB-B620FB77B4E7}" destId="{81ABFD63-54F9-408C-9D06-04C795919673}" srcOrd="0" destOrd="0" presId="urn:microsoft.com/office/officeart/2008/layout/HorizontalMultiLevelHierarchy"/>
    <dgm:cxn modelId="{5706B5A1-983D-41A0-8B97-273E8700F5FF}" type="presParOf" srcId="{EB599505-6CF1-4A9B-AADB-B620FB77B4E7}" destId="{80A3B777-089A-4F56-947D-2792FCEACFAC}" srcOrd="1" destOrd="0" presId="urn:microsoft.com/office/officeart/2008/layout/HorizontalMultiLevelHierarchy"/>
    <dgm:cxn modelId="{6DD2FDDE-DF8C-4926-A787-8552C9EC689B}" type="presParOf" srcId="{E69E9FD0-A95C-4BB5-96C1-78295FF39A28}" destId="{73DF19EA-E240-423E-9FE6-E9C46C9CE953}" srcOrd="4" destOrd="0" presId="urn:microsoft.com/office/officeart/2008/layout/HorizontalMultiLevelHierarchy"/>
    <dgm:cxn modelId="{A56611D8-2F9A-4BD6-9F82-49084809C0A0}" type="presParOf" srcId="{73DF19EA-E240-423E-9FE6-E9C46C9CE953}" destId="{63876708-ED71-4903-BFF7-46BB511F915D}" srcOrd="0" destOrd="0" presId="urn:microsoft.com/office/officeart/2008/layout/HorizontalMultiLevelHierarchy"/>
    <dgm:cxn modelId="{1BA25482-50A1-492B-A596-42B350C9D3BF}" type="presParOf" srcId="{E69E9FD0-A95C-4BB5-96C1-78295FF39A28}" destId="{53079D56-8880-4D13-BE28-D0BE640D9CAE}" srcOrd="5" destOrd="0" presId="urn:microsoft.com/office/officeart/2008/layout/HorizontalMultiLevelHierarchy"/>
    <dgm:cxn modelId="{F68FAEB4-5B9B-4FA2-A076-BB69BF54296B}" type="presParOf" srcId="{53079D56-8880-4D13-BE28-D0BE640D9CAE}" destId="{0CFD7B9A-6F68-4729-BAD1-AF2773FEE0D2}" srcOrd="0" destOrd="0" presId="urn:microsoft.com/office/officeart/2008/layout/HorizontalMultiLevelHierarchy"/>
    <dgm:cxn modelId="{75FB1A20-0F86-4E5F-924F-9EA55E26B4CB}" type="presParOf" srcId="{53079D56-8880-4D13-BE28-D0BE640D9CAE}" destId="{D6799701-4ADC-42C0-9410-3814B3BBB619}" srcOrd="1" destOrd="0" presId="urn:microsoft.com/office/officeart/2008/layout/HorizontalMultiLevelHierarchy"/>
    <dgm:cxn modelId="{683AEB56-36AE-4F1B-83F8-B14503C0F32E}" type="presParOf" srcId="{E69E9FD0-A95C-4BB5-96C1-78295FF39A28}" destId="{7A89C78A-468D-42D6-ADE6-2C2AC7B95497}" srcOrd="6" destOrd="0" presId="urn:microsoft.com/office/officeart/2008/layout/HorizontalMultiLevelHierarchy"/>
    <dgm:cxn modelId="{6B344712-C3F6-400C-8B4F-3CD1CEE25E28}" type="presParOf" srcId="{7A89C78A-468D-42D6-ADE6-2C2AC7B95497}" destId="{F18E0147-C52B-4AB2-9F3A-53F406373A35}" srcOrd="0" destOrd="0" presId="urn:microsoft.com/office/officeart/2008/layout/HorizontalMultiLevelHierarchy"/>
    <dgm:cxn modelId="{CFAE23B2-BE8C-4D92-9523-3764D0A10529}" type="presParOf" srcId="{E69E9FD0-A95C-4BB5-96C1-78295FF39A28}" destId="{C9F96FC6-AF34-4208-A423-C16A43506F3A}" srcOrd="7" destOrd="0" presId="urn:microsoft.com/office/officeart/2008/layout/HorizontalMultiLevelHierarchy"/>
    <dgm:cxn modelId="{F887CF3E-3DB0-47C6-B9A4-AB703D59A542}" type="presParOf" srcId="{C9F96FC6-AF34-4208-A423-C16A43506F3A}" destId="{4F16A767-70B5-4D8F-8F85-0F6733B2BB2A}" srcOrd="0" destOrd="0" presId="urn:microsoft.com/office/officeart/2008/layout/HorizontalMultiLevelHierarchy"/>
    <dgm:cxn modelId="{E13DC5E5-1D5A-4B19-9DC3-093B0F4E3F31}" type="presParOf" srcId="{C9F96FC6-AF34-4208-A423-C16A43506F3A}" destId="{9FD79017-C243-44BD-9E06-91F7262A9CBE}" srcOrd="1" destOrd="0" presId="urn:microsoft.com/office/officeart/2008/layout/HorizontalMultiLevelHierarchy"/>
    <dgm:cxn modelId="{69E5AA91-18FB-464F-A4FD-67F78E78C1A0}" type="presParOf" srcId="{E69E9FD0-A95C-4BB5-96C1-78295FF39A28}" destId="{6A399836-4DE8-4269-8C58-7F04150E8E0D}" srcOrd="8" destOrd="0" presId="urn:microsoft.com/office/officeart/2008/layout/HorizontalMultiLevelHierarchy"/>
    <dgm:cxn modelId="{E4934C82-C322-45AB-B72D-B638AE54690D}" type="presParOf" srcId="{6A399836-4DE8-4269-8C58-7F04150E8E0D}" destId="{9C95BA2C-DE5E-41CC-B6B2-0686C80408A5}" srcOrd="0" destOrd="0" presId="urn:microsoft.com/office/officeart/2008/layout/HorizontalMultiLevelHierarchy"/>
    <dgm:cxn modelId="{9273ACD6-AD72-46E2-9897-E1A05CA7360B}" type="presParOf" srcId="{E69E9FD0-A95C-4BB5-96C1-78295FF39A28}" destId="{27A00989-EA94-4B1D-A977-C8D23138F0F2}" srcOrd="9" destOrd="0" presId="urn:microsoft.com/office/officeart/2008/layout/HorizontalMultiLevelHierarchy"/>
    <dgm:cxn modelId="{42F29194-C926-4148-A87E-18BFF8B6B942}" type="presParOf" srcId="{27A00989-EA94-4B1D-A977-C8D23138F0F2}" destId="{9A05DD6F-4922-4773-BCB9-A828BB96468C}" srcOrd="0" destOrd="0" presId="urn:microsoft.com/office/officeart/2008/layout/HorizontalMultiLevelHierarchy"/>
    <dgm:cxn modelId="{D9924019-08EC-426A-AED9-41DEBCE77EF6}" type="presParOf" srcId="{27A00989-EA94-4B1D-A977-C8D23138F0F2}" destId="{EE47B5A8-FF86-45EB-A808-4A8B32DB7C13}" srcOrd="1" destOrd="0" presId="urn:microsoft.com/office/officeart/2008/layout/HorizontalMultiLevelHierarchy"/>
    <dgm:cxn modelId="{D40CE36E-894E-4583-ACA8-9A1550145AB6}" type="presParOf" srcId="{E69E9FD0-A95C-4BB5-96C1-78295FF39A28}" destId="{E85EAFE3-E88A-4BAA-94DC-DEC064161379}" srcOrd="10" destOrd="0" presId="urn:microsoft.com/office/officeart/2008/layout/HorizontalMultiLevelHierarchy"/>
    <dgm:cxn modelId="{A7032AFC-414D-44E1-B3C8-D830633C209B}" type="presParOf" srcId="{E85EAFE3-E88A-4BAA-94DC-DEC064161379}" destId="{6429B7C7-41AF-413A-A201-1AACF45BF4AC}" srcOrd="0" destOrd="0" presId="urn:microsoft.com/office/officeart/2008/layout/HorizontalMultiLevelHierarchy"/>
    <dgm:cxn modelId="{355FCD07-EECF-41FD-933C-65C90AC5C00C}" type="presParOf" srcId="{E69E9FD0-A95C-4BB5-96C1-78295FF39A28}" destId="{BDE6A93F-93E3-4507-A7D1-1E1E146ECA92}" srcOrd="11" destOrd="0" presId="urn:microsoft.com/office/officeart/2008/layout/HorizontalMultiLevelHierarchy"/>
    <dgm:cxn modelId="{5314A734-A3AD-450F-B0E7-85F08D8D1CF6}" type="presParOf" srcId="{BDE6A93F-93E3-4507-A7D1-1E1E146ECA92}" destId="{1148B650-CCD0-4AF5-9DB0-1B6F47E21891}" srcOrd="0" destOrd="0" presId="urn:microsoft.com/office/officeart/2008/layout/HorizontalMultiLevelHierarchy"/>
    <dgm:cxn modelId="{346690AC-B824-44A6-B7AE-0C46DD4361A2}" type="presParOf" srcId="{BDE6A93F-93E3-4507-A7D1-1E1E146ECA92}" destId="{D4E9DC7F-9C9B-4F8A-B1F0-08621E6C07ED}" srcOrd="1" destOrd="0" presId="urn:microsoft.com/office/officeart/2008/layout/HorizontalMultiLevelHierarchy"/>
    <dgm:cxn modelId="{EAEFF1F5-1334-4238-B85D-145DADAD3B27}" type="presParOf" srcId="{E69E9FD0-A95C-4BB5-96C1-78295FF39A28}" destId="{C242363B-8FEF-4B8E-8EBB-5623D446AC4D}" srcOrd="12" destOrd="0" presId="urn:microsoft.com/office/officeart/2008/layout/HorizontalMultiLevelHierarchy"/>
    <dgm:cxn modelId="{78495F07-16F1-4CCC-B1B4-E8A89FE5706F}" type="presParOf" srcId="{C242363B-8FEF-4B8E-8EBB-5623D446AC4D}" destId="{E670707D-A56E-4FC4-831F-68F90DDD1DB7}" srcOrd="0" destOrd="0" presId="urn:microsoft.com/office/officeart/2008/layout/HorizontalMultiLevelHierarchy"/>
    <dgm:cxn modelId="{CA37D94B-EA82-478B-BD1B-C5C999284225}" type="presParOf" srcId="{E69E9FD0-A95C-4BB5-96C1-78295FF39A28}" destId="{2E8144A3-0733-4BB5-BBCC-A681A1627C9B}" srcOrd="13" destOrd="0" presId="urn:microsoft.com/office/officeart/2008/layout/HorizontalMultiLevelHierarchy"/>
    <dgm:cxn modelId="{FD9DF99B-9672-4F90-9E73-42968B4FFA12}" type="presParOf" srcId="{2E8144A3-0733-4BB5-BBCC-A681A1627C9B}" destId="{ED76B63F-407F-4375-9968-4179B05B4B01}" srcOrd="0" destOrd="0" presId="urn:microsoft.com/office/officeart/2008/layout/HorizontalMultiLevelHierarchy"/>
    <dgm:cxn modelId="{8F6492FF-894B-41DE-B621-1223AC3A61D5}" type="presParOf" srcId="{2E8144A3-0733-4BB5-BBCC-A681A1627C9B}" destId="{85D89CAF-87CF-4515-BF7E-DED282F5D02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AB0F-705D-4C3F-9A46-F9BAB8346C87}" type="datetimeFigureOut">
              <a:rPr lang="uk-UA" smtClean="0"/>
              <a:t>15.12.2016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15510-E75B-4842-8D26-56B2230BB31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1261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AB0F-705D-4C3F-9A46-F9BAB8346C87}" type="datetimeFigureOut">
              <a:rPr lang="uk-UA" smtClean="0"/>
              <a:t>15.12.2016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15510-E75B-4842-8D26-56B2230BB31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8309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AB0F-705D-4C3F-9A46-F9BAB8346C87}" type="datetimeFigureOut">
              <a:rPr lang="uk-UA" smtClean="0"/>
              <a:t>15.12.2016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15510-E75B-4842-8D26-56B2230BB315}" type="slidenum">
              <a:rPr lang="uk-UA" smtClean="0"/>
              <a:t>‹#›</a:t>
            </a:fld>
            <a:endParaRPr lang="uk-U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34046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AB0F-705D-4C3F-9A46-F9BAB8346C87}" type="datetimeFigureOut">
              <a:rPr lang="uk-UA" smtClean="0"/>
              <a:t>15.12.2016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15510-E75B-4842-8D26-56B2230BB31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97545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AB0F-705D-4C3F-9A46-F9BAB8346C87}" type="datetimeFigureOut">
              <a:rPr lang="uk-UA" smtClean="0"/>
              <a:t>15.12.2016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15510-E75B-4842-8D26-56B2230BB315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4327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AB0F-705D-4C3F-9A46-F9BAB8346C87}" type="datetimeFigureOut">
              <a:rPr lang="uk-UA" smtClean="0"/>
              <a:t>15.12.2016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15510-E75B-4842-8D26-56B2230BB31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09924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AB0F-705D-4C3F-9A46-F9BAB8346C87}" type="datetimeFigureOut">
              <a:rPr lang="uk-UA" smtClean="0"/>
              <a:t>15.12.2016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15510-E75B-4842-8D26-56B2230BB31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046199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AB0F-705D-4C3F-9A46-F9BAB8346C87}" type="datetimeFigureOut">
              <a:rPr lang="uk-UA" smtClean="0"/>
              <a:t>15.12.2016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15510-E75B-4842-8D26-56B2230BB31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6770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AB0F-705D-4C3F-9A46-F9BAB8346C87}" type="datetimeFigureOut">
              <a:rPr lang="uk-UA" smtClean="0"/>
              <a:t>15.12.2016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15510-E75B-4842-8D26-56B2230BB31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97904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AB0F-705D-4C3F-9A46-F9BAB8346C87}" type="datetimeFigureOut">
              <a:rPr lang="uk-UA" smtClean="0"/>
              <a:t>15.12.2016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15510-E75B-4842-8D26-56B2230BB31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77348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AB0F-705D-4C3F-9A46-F9BAB8346C87}" type="datetimeFigureOut">
              <a:rPr lang="uk-UA" smtClean="0"/>
              <a:t>15.12.2016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15510-E75B-4842-8D26-56B2230BB31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84211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AB0F-705D-4C3F-9A46-F9BAB8346C87}" type="datetimeFigureOut">
              <a:rPr lang="uk-UA" smtClean="0"/>
              <a:t>15.12.2016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15510-E75B-4842-8D26-56B2230BB31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1680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AB0F-705D-4C3F-9A46-F9BAB8346C87}" type="datetimeFigureOut">
              <a:rPr lang="uk-UA" smtClean="0"/>
              <a:t>15.12.2016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15510-E75B-4842-8D26-56B2230BB31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8754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AB0F-705D-4C3F-9A46-F9BAB8346C87}" type="datetimeFigureOut">
              <a:rPr lang="uk-UA" smtClean="0"/>
              <a:t>15.12.2016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15510-E75B-4842-8D26-56B2230BB31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7042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AB0F-705D-4C3F-9A46-F9BAB8346C87}" type="datetimeFigureOut">
              <a:rPr lang="uk-UA" smtClean="0"/>
              <a:t>15.12.2016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15510-E75B-4842-8D26-56B2230BB31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8588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BAB0F-705D-4C3F-9A46-F9BAB8346C87}" type="datetimeFigureOut">
              <a:rPr lang="uk-UA" smtClean="0"/>
              <a:t>15.12.2016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15510-E75B-4842-8D26-56B2230BB31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20714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BAB0F-705D-4C3F-9A46-F9BAB8346C87}" type="datetimeFigureOut">
              <a:rPr lang="uk-UA" smtClean="0"/>
              <a:t>15.12.2016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0A15510-E75B-4842-8D26-56B2230BB31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57458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Інтерактивні технології</a:t>
            </a:r>
            <a:br>
              <a:rPr lang="uk-UA" dirty="0" smtClean="0"/>
            </a:br>
            <a:r>
              <a:rPr lang="uk-UA" dirty="0" smtClean="0"/>
              <a:t>в 1 класі на </a:t>
            </a:r>
            <a:r>
              <a:rPr lang="uk-UA" dirty="0" err="1" smtClean="0"/>
              <a:t>уроках</a:t>
            </a:r>
            <a:r>
              <a:rPr lang="uk-UA" dirty="0" smtClean="0"/>
              <a:t> трудового навчання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uk-UA" sz="2400" dirty="0" smtClean="0"/>
              <a:t>Підготували вчителі ЗОШ №12</a:t>
            </a:r>
          </a:p>
          <a:p>
            <a:r>
              <a:rPr lang="uk-UA" sz="2400" dirty="0" err="1" smtClean="0"/>
              <a:t>Алпатова</a:t>
            </a:r>
            <a:r>
              <a:rPr lang="uk-UA" sz="2400" dirty="0" smtClean="0"/>
              <a:t> </a:t>
            </a:r>
            <a:r>
              <a:rPr lang="uk-UA" sz="2400" smtClean="0"/>
              <a:t>Н.М</a:t>
            </a:r>
            <a:r>
              <a:rPr lang="uk-UA" sz="2400" smtClean="0"/>
              <a:t>.</a:t>
            </a:r>
            <a:endParaRPr lang="uk-UA" sz="2400" dirty="0" smtClean="0"/>
          </a:p>
        </p:txBody>
      </p:sp>
    </p:spTree>
    <p:extLst>
      <p:ext uri="{BB962C8B-B14F-4D97-AF65-F5344CB8AC3E}">
        <p14:creationId xmlns:p14="http://schemas.microsoft.com/office/powerpoint/2010/main" val="24609775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6019" y="1373273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учні </a:t>
            </a:r>
            <a:r>
              <a:rPr lang="uk-UA" dirty="0"/>
              <a:t>якісніше засвоюють навчальний матеріал</a:t>
            </a:r>
            <a:r>
              <a:rPr lang="uk-UA" dirty="0" smtClean="0"/>
              <a:t>,</a:t>
            </a:r>
            <a:br>
              <a:rPr lang="uk-UA" dirty="0" smtClean="0"/>
            </a:br>
            <a:r>
              <a:rPr lang="uk-UA" dirty="0" smtClean="0"/>
              <a:t> </a:t>
            </a:r>
            <a:r>
              <a:rPr lang="uk-UA" dirty="0"/>
              <a:t>в класі збільшується кількість учнів які володіють  свідомим засвоєнням навчального </a:t>
            </a:r>
            <a:r>
              <a:rPr lang="uk-UA" dirty="0" smtClean="0"/>
              <a:t>матеріалу;</a:t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забезпечується теоретична </a:t>
            </a:r>
            <a:r>
              <a:rPr lang="uk-UA" dirty="0"/>
              <a:t>і </a:t>
            </a:r>
            <a:r>
              <a:rPr lang="uk-UA" dirty="0" smtClean="0"/>
              <a:t>практична </a:t>
            </a:r>
            <a:r>
              <a:rPr lang="uk-UA" dirty="0"/>
              <a:t>підготовленість учня до творчого застосування знань, умінь та навичок у навчальній та трудовій діяльності.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0629" y="449943"/>
            <a:ext cx="1209060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Перевага </a:t>
            </a:r>
            <a:r>
              <a:rPr lang="uk-UA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інтерактивного навчання:</a:t>
            </a:r>
            <a:endParaRPr lang="uk-UA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4" name="Выгнутая влево стрелка 3"/>
          <p:cNvSpPr/>
          <p:nvPr/>
        </p:nvSpPr>
        <p:spPr>
          <a:xfrm>
            <a:off x="130630" y="1988457"/>
            <a:ext cx="735390" cy="841829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5" name="Выгнутая влево стрелка 4"/>
          <p:cNvSpPr/>
          <p:nvPr/>
        </p:nvSpPr>
        <p:spPr>
          <a:xfrm>
            <a:off x="130629" y="2994434"/>
            <a:ext cx="856342" cy="1098595"/>
          </a:xfrm>
          <a:prstGeom prst="curvedRightArrow">
            <a:avLst>
              <a:gd name="adj1" fmla="val 25000"/>
              <a:gd name="adj2" fmla="val 50000"/>
              <a:gd name="adj3" fmla="val 236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6" name="Выгнутая влево стрелка 5"/>
          <p:cNvSpPr/>
          <p:nvPr/>
        </p:nvSpPr>
        <p:spPr>
          <a:xfrm>
            <a:off x="0" y="5094514"/>
            <a:ext cx="866019" cy="1045029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875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> робота </a:t>
            </a:r>
            <a:r>
              <a:rPr lang="uk-UA" dirty="0"/>
              <a:t>в парах,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</a:t>
            </a:r>
            <a:r>
              <a:rPr lang="uk-UA" dirty="0" err="1" smtClean="0"/>
              <a:t>змінювальні</a:t>
            </a:r>
            <a:r>
              <a:rPr lang="uk-UA" dirty="0" smtClean="0"/>
              <a:t> </a:t>
            </a:r>
            <a:r>
              <a:rPr lang="uk-UA" dirty="0"/>
              <a:t>трійки</a:t>
            </a:r>
            <a:r>
              <a:rPr lang="uk-UA" dirty="0" smtClean="0"/>
              <a:t>,</a:t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два-чотири </a:t>
            </a:r>
            <a:r>
              <a:rPr lang="uk-UA" dirty="0"/>
              <a:t>, усі разом,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> робота </a:t>
            </a:r>
            <a:r>
              <a:rPr lang="uk-UA" dirty="0"/>
              <a:t>в малих групах,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>  акваріум</a:t>
            </a:r>
            <a:r>
              <a:rPr lang="uk-UA" dirty="0"/>
              <a:t>.                                     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449942" y="188686"/>
            <a:ext cx="1352796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До </a:t>
            </a:r>
            <a:r>
              <a:rPr lang="ru-RU" sz="5400" b="1" dirty="0" err="1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кооперативних</a:t>
            </a:r>
            <a:r>
              <a:rPr lang="ru-RU" sz="5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5400" b="1" dirty="0" err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технологій</a:t>
            </a:r>
            <a:r>
              <a:rPr lang="ru-RU" sz="5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 належать</a:t>
            </a:r>
            <a:endParaRPr lang="uk-UA" sz="5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Блок-схема: память с посл. доступом 3"/>
          <p:cNvSpPr/>
          <p:nvPr/>
        </p:nvSpPr>
        <p:spPr>
          <a:xfrm>
            <a:off x="0" y="2293257"/>
            <a:ext cx="677334" cy="362857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Блок-схема: память с посл. доступом 4"/>
          <p:cNvSpPr/>
          <p:nvPr/>
        </p:nvSpPr>
        <p:spPr>
          <a:xfrm>
            <a:off x="1" y="3178629"/>
            <a:ext cx="677334" cy="420914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Блок-схема: память с посл. доступом 5"/>
          <p:cNvSpPr/>
          <p:nvPr/>
        </p:nvSpPr>
        <p:spPr>
          <a:xfrm>
            <a:off x="19353" y="4122059"/>
            <a:ext cx="657981" cy="406401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Блок-схема: память с посл. доступом 6"/>
          <p:cNvSpPr/>
          <p:nvPr/>
        </p:nvSpPr>
        <p:spPr>
          <a:xfrm>
            <a:off x="159657" y="5109029"/>
            <a:ext cx="638629" cy="420915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Блок-схема: память с посл. доступом 7"/>
          <p:cNvSpPr/>
          <p:nvPr/>
        </p:nvSpPr>
        <p:spPr>
          <a:xfrm>
            <a:off x="159657" y="6110513"/>
            <a:ext cx="638629" cy="420915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6613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3449" y="59266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167152798"/>
              </p:ext>
            </p:extLst>
          </p:nvPr>
        </p:nvGraphicFramePr>
        <p:xfrm>
          <a:off x="304800" y="261257"/>
          <a:ext cx="10082594" cy="72571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719719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7505" y="696686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Навчання</a:t>
            </a:r>
            <a:r>
              <a:rPr lang="ru-RU" dirty="0"/>
              <a:t> в </a:t>
            </a:r>
            <a:r>
              <a:rPr lang="ru-RU" dirty="0" err="1"/>
              <a:t>дискусії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За </a:t>
            </a:r>
            <a:r>
              <a:rPr lang="ru-RU" dirty="0" err="1"/>
              <a:t>визначенням</a:t>
            </a:r>
            <a:r>
              <a:rPr lang="ru-RU" dirty="0"/>
              <a:t> </a:t>
            </a:r>
            <a:r>
              <a:rPr lang="ru-RU" dirty="0" err="1"/>
              <a:t>науковців</a:t>
            </a:r>
            <a:r>
              <a:rPr lang="ru-RU" dirty="0"/>
              <a:t>, </a:t>
            </a:r>
            <a:r>
              <a:rPr lang="ru-RU" dirty="0" err="1"/>
              <a:t>дискусія</a:t>
            </a:r>
            <a:r>
              <a:rPr lang="ru-RU" dirty="0"/>
              <a:t> -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широке</a:t>
            </a:r>
            <a:r>
              <a:rPr lang="ru-RU" dirty="0"/>
              <a:t> </a:t>
            </a:r>
            <a:r>
              <a:rPr lang="ru-RU" dirty="0" err="1"/>
              <a:t>публічне</a:t>
            </a:r>
            <a:r>
              <a:rPr lang="ru-RU" dirty="0"/>
              <a:t> </a:t>
            </a:r>
            <a:r>
              <a:rPr lang="ru-RU" dirty="0" err="1"/>
              <a:t>обговорення</a:t>
            </a:r>
            <a:r>
              <a:rPr lang="ru-RU" dirty="0"/>
              <a:t> </a:t>
            </a:r>
            <a:r>
              <a:rPr lang="ru-RU" dirty="0" err="1"/>
              <a:t>якогось</a:t>
            </a:r>
            <a:r>
              <a:rPr lang="ru-RU" dirty="0"/>
              <a:t> </a:t>
            </a:r>
            <a:r>
              <a:rPr lang="ru-RU" dirty="0" err="1"/>
              <a:t>спірного</a:t>
            </a:r>
            <a:r>
              <a:rPr lang="ru-RU" dirty="0"/>
              <a:t> </a:t>
            </a:r>
            <a:r>
              <a:rPr lang="ru-RU" dirty="0" err="1"/>
              <a:t>питання</a:t>
            </a:r>
            <a:r>
              <a:rPr lang="ru-RU" dirty="0"/>
              <a:t>. Вона </a:t>
            </a:r>
            <a:r>
              <a:rPr lang="ru-RU" dirty="0" err="1"/>
              <a:t>сприяє</a:t>
            </a:r>
            <a:r>
              <a:rPr lang="ru-RU" dirty="0"/>
              <a:t> </a:t>
            </a:r>
            <a:r>
              <a:rPr lang="ru-RU" dirty="0" err="1"/>
              <a:t>розвиткові</a:t>
            </a:r>
            <a:r>
              <a:rPr lang="ru-RU" dirty="0"/>
              <a:t> критичного </a:t>
            </a:r>
            <a:r>
              <a:rPr lang="ru-RU" dirty="0" err="1"/>
              <a:t>мислення</a:t>
            </a:r>
            <a:r>
              <a:rPr lang="ru-RU" dirty="0"/>
              <a:t>, </a:t>
            </a:r>
            <a:r>
              <a:rPr lang="ru-RU" dirty="0" err="1"/>
              <a:t>дає</a:t>
            </a:r>
            <a:r>
              <a:rPr lang="ru-RU" dirty="0"/>
              <a:t> </a:t>
            </a:r>
            <a:r>
              <a:rPr lang="ru-RU" dirty="0" err="1"/>
              <a:t>змогу</a:t>
            </a:r>
            <a:r>
              <a:rPr lang="ru-RU" dirty="0"/>
              <a:t> </a:t>
            </a:r>
            <a:r>
              <a:rPr lang="ru-RU" dirty="0" err="1"/>
              <a:t>визначити</a:t>
            </a:r>
            <a:r>
              <a:rPr lang="ru-RU" dirty="0"/>
              <a:t> </a:t>
            </a:r>
            <a:r>
              <a:rPr lang="ru-RU" dirty="0" err="1"/>
              <a:t>власну</a:t>
            </a:r>
            <a:r>
              <a:rPr lang="ru-RU" dirty="0"/>
              <a:t> </a:t>
            </a:r>
            <a:r>
              <a:rPr lang="ru-RU" dirty="0" err="1"/>
              <a:t>позицію</a:t>
            </a:r>
            <a:r>
              <a:rPr lang="ru-RU" dirty="0"/>
              <a:t>, </a:t>
            </a:r>
            <a:r>
              <a:rPr lang="ru-RU" dirty="0" err="1"/>
              <a:t>формує</a:t>
            </a:r>
            <a:r>
              <a:rPr lang="ru-RU" dirty="0"/>
              <a:t> </a:t>
            </a:r>
            <a:r>
              <a:rPr lang="ru-RU" dirty="0" err="1"/>
              <a:t>навички</a:t>
            </a:r>
            <a:r>
              <a:rPr lang="ru-RU" dirty="0"/>
              <a:t> </a:t>
            </a:r>
            <a:r>
              <a:rPr lang="ru-RU" dirty="0" err="1"/>
              <a:t>обстоювання</a:t>
            </a:r>
            <a:r>
              <a:rPr lang="ru-RU" dirty="0"/>
              <a:t> </a:t>
            </a:r>
            <a:r>
              <a:rPr lang="ru-RU" dirty="0" err="1"/>
              <a:t>своєї</a:t>
            </a:r>
            <a:r>
              <a:rPr lang="ru-RU" dirty="0"/>
              <a:t> думки, </a:t>
            </a:r>
            <a:r>
              <a:rPr lang="ru-RU" dirty="0" err="1"/>
              <a:t>поглиблює</a:t>
            </a:r>
            <a:r>
              <a:rPr lang="ru-RU" dirty="0"/>
              <a:t> </a:t>
            </a:r>
            <a:r>
              <a:rPr lang="ru-RU" dirty="0" err="1"/>
              <a:t>знання</a:t>
            </a:r>
            <a:r>
              <a:rPr lang="ru-RU" dirty="0"/>
              <a:t> з </a:t>
            </a:r>
            <a:r>
              <a:rPr lang="ru-RU" dirty="0" err="1"/>
              <a:t>обговорюваної</a:t>
            </a:r>
            <a:r>
              <a:rPr lang="ru-RU" dirty="0"/>
              <a:t> </a:t>
            </a:r>
            <a:r>
              <a:rPr lang="ru-RU" dirty="0" err="1"/>
              <a:t>проблеми</a:t>
            </a:r>
            <a:r>
              <a:rPr lang="ru-RU" dirty="0"/>
              <a:t>.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051426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До </a:t>
            </a:r>
            <a:r>
              <a:rPr lang="ru-RU" dirty="0" err="1"/>
              <a:t>технологій</a:t>
            </a:r>
            <a:r>
              <a:rPr lang="ru-RU" dirty="0"/>
              <a:t> </a:t>
            </a:r>
            <a:r>
              <a:rPr lang="ru-RU" dirty="0" err="1"/>
              <a:t>навчання</a:t>
            </a:r>
            <a:r>
              <a:rPr lang="ru-RU" dirty="0"/>
              <a:t> в </a:t>
            </a:r>
            <a:r>
              <a:rPr lang="ru-RU" dirty="0" err="1"/>
              <a:t>дискусії</a:t>
            </a:r>
            <a:r>
              <a:rPr lang="ru-RU" dirty="0"/>
              <a:t> належать:</a:t>
            </a:r>
            <a:br>
              <a:rPr lang="ru-RU" dirty="0"/>
            </a:br>
            <a:r>
              <a:rPr lang="uk-UA" dirty="0"/>
              <a:t>-</a:t>
            </a:r>
            <a:r>
              <a:rPr lang="ru-RU" dirty="0"/>
              <a:t>    займи </a:t>
            </a:r>
            <a:r>
              <a:rPr lang="ru-RU" dirty="0" err="1"/>
              <a:t>дискусію</a:t>
            </a:r>
            <a:r>
              <a:rPr lang="ru-RU" dirty="0"/>
              <a:t>;</a:t>
            </a:r>
            <a:br>
              <a:rPr lang="ru-RU" dirty="0"/>
            </a:br>
            <a:r>
              <a:rPr lang="uk-UA" dirty="0"/>
              <a:t>-</a:t>
            </a:r>
            <a:r>
              <a:rPr lang="ru-RU" dirty="0"/>
              <a:t>    </a:t>
            </a:r>
            <a:r>
              <a:rPr lang="ru-RU" dirty="0" err="1"/>
              <a:t>зміни</a:t>
            </a:r>
            <a:r>
              <a:rPr lang="ru-RU" dirty="0"/>
              <a:t> </a:t>
            </a:r>
            <a:r>
              <a:rPr lang="ru-RU" dirty="0" err="1"/>
              <a:t>дискусію</a:t>
            </a:r>
            <a:r>
              <a:rPr lang="ru-RU" dirty="0"/>
              <a:t>;</a:t>
            </a:r>
            <a:br>
              <a:rPr lang="ru-RU" dirty="0"/>
            </a:br>
            <a:r>
              <a:rPr lang="uk-UA" dirty="0"/>
              <a:t>-</a:t>
            </a:r>
            <a:r>
              <a:rPr lang="ru-RU" dirty="0"/>
              <a:t>    </a:t>
            </a:r>
            <a:r>
              <a:rPr lang="ru-RU" dirty="0" err="1"/>
              <a:t>безперервна</a:t>
            </a:r>
            <a:r>
              <a:rPr lang="ru-RU" dirty="0"/>
              <a:t> школа думок;</a:t>
            </a:r>
            <a:br>
              <a:rPr lang="ru-RU" dirty="0"/>
            </a:br>
            <a:r>
              <a:rPr lang="uk-UA" dirty="0"/>
              <a:t>-</a:t>
            </a:r>
            <a:r>
              <a:rPr lang="ru-RU" dirty="0"/>
              <a:t>    </a:t>
            </a:r>
            <a:r>
              <a:rPr lang="ru-RU" dirty="0" err="1"/>
              <a:t>дискусія</a:t>
            </a:r>
            <a:r>
              <a:rPr lang="ru-RU" dirty="0"/>
              <a:t>;</a:t>
            </a:r>
            <a:br>
              <a:rPr lang="ru-RU" dirty="0"/>
            </a:br>
            <a:r>
              <a:rPr lang="uk-UA" dirty="0"/>
              <a:t>-</a:t>
            </a:r>
            <a:r>
              <a:rPr lang="ru-RU" dirty="0"/>
              <a:t>    </a:t>
            </a:r>
            <a:r>
              <a:rPr lang="ru-RU" dirty="0" err="1"/>
              <a:t>дискусія</a:t>
            </a:r>
            <a:r>
              <a:rPr lang="ru-RU" dirty="0"/>
              <a:t> у </a:t>
            </a:r>
            <a:r>
              <a:rPr lang="ru-RU" dirty="0" err="1"/>
              <a:t>стилі</a:t>
            </a:r>
            <a:r>
              <a:rPr lang="ru-RU" dirty="0"/>
              <a:t> </a:t>
            </a:r>
            <a:r>
              <a:rPr lang="ru-RU" dirty="0" err="1"/>
              <a:t>телевізійного</a:t>
            </a:r>
            <a:r>
              <a:rPr lang="ru-RU" dirty="0"/>
              <a:t> ток-шоу;</a:t>
            </a:r>
            <a:br>
              <a:rPr lang="ru-RU" dirty="0"/>
            </a:br>
            <a:r>
              <a:rPr lang="uk-UA" dirty="0"/>
              <a:t>-</a:t>
            </a:r>
            <a:r>
              <a:rPr lang="ru-RU" dirty="0"/>
              <a:t>    </a:t>
            </a:r>
            <a:r>
              <a:rPr lang="ru-RU" dirty="0" err="1"/>
              <a:t>оцінювальна</a:t>
            </a:r>
            <a:r>
              <a:rPr lang="ru-RU" dirty="0"/>
              <a:t> </a:t>
            </a:r>
            <a:r>
              <a:rPr lang="ru-RU" dirty="0" err="1"/>
              <a:t>дискусія</a:t>
            </a:r>
            <a:r>
              <a:rPr lang="ru-RU" dirty="0"/>
              <a:t>;</a:t>
            </a:r>
            <a:r>
              <a:rPr lang="uk-UA" dirty="0"/>
              <a:t>-</a:t>
            </a:r>
            <a:r>
              <a:rPr lang="ru-RU" dirty="0"/>
              <a:t>*    </a:t>
            </a:r>
            <a:r>
              <a:rPr lang="ru-RU" dirty="0" err="1"/>
              <a:t>дебати</a:t>
            </a:r>
            <a:r>
              <a:rPr lang="ru-RU" dirty="0"/>
              <a:t>.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975693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Отже, інтерактивні технології передбачають спільне </a:t>
            </a:r>
            <a:r>
              <a:rPr lang="uk-UA" dirty="0" smtClean="0"/>
              <a:t>навчання. </a:t>
            </a:r>
            <a:r>
              <a:rPr lang="ru-RU" dirty="0"/>
              <a:t>Учитель </a:t>
            </a:r>
            <a:r>
              <a:rPr lang="ru-RU" dirty="0" err="1"/>
              <a:t>виступає</a:t>
            </a:r>
            <a:r>
              <a:rPr lang="ru-RU" dirty="0"/>
              <a:t> </a:t>
            </a:r>
            <a:r>
              <a:rPr lang="ru-RU" dirty="0" err="1"/>
              <a:t>лише</a:t>
            </a:r>
            <a:r>
              <a:rPr lang="ru-RU" dirty="0"/>
              <a:t> в </a:t>
            </a:r>
            <a:r>
              <a:rPr lang="ru-RU" dirty="0" err="1"/>
              <a:t>ролі</a:t>
            </a:r>
            <a:r>
              <a:rPr lang="ru-RU" dirty="0"/>
              <a:t> </a:t>
            </a:r>
            <a:r>
              <a:rPr lang="ru-RU" dirty="0" err="1"/>
              <a:t>більш</a:t>
            </a:r>
            <a:r>
              <a:rPr lang="ru-RU" dirty="0"/>
              <a:t> </a:t>
            </a:r>
            <a:r>
              <a:rPr lang="ru-RU" dirty="0" err="1"/>
              <a:t>досвідченого</a:t>
            </a:r>
            <a:r>
              <a:rPr lang="ru-RU" dirty="0"/>
              <a:t> </a:t>
            </a:r>
            <a:r>
              <a:rPr lang="ru-RU" dirty="0" err="1"/>
              <a:t>організатора</a:t>
            </a:r>
            <a:r>
              <a:rPr lang="ru-RU" dirty="0"/>
              <a:t> </a:t>
            </a:r>
            <a:r>
              <a:rPr lang="ru-RU" dirty="0" err="1"/>
              <a:t>навчального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. </a:t>
            </a:r>
            <a:r>
              <a:rPr lang="ru-RU" dirty="0" err="1"/>
              <a:t>Усі</a:t>
            </a:r>
            <a:r>
              <a:rPr lang="ru-RU" dirty="0"/>
              <a:t> </a:t>
            </a:r>
            <a:r>
              <a:rPr lang="ru-RU" dirty="0" err="1"/>
              <a:t>учасники</a:t>
            </a:r>
            <a:r>
              <a:rPr lang="ru-RU" dirty="0"/>
              <a:t> </a:t>
            </a:r>
            <a:r>
              <a:rPr lang="ru-RU" dirty="0" err="1"/>
              <a:t>навчального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 при </a:t>
            </a:r>
            <a:r>
              <a:rPr lang="ru-RU" dirty="0" err="1"/>
              <a:t>цьому</a:t>
            </a:r>
            <a:r>
              <a:rPr lang="ru-RU" dirty="0"/>
              <a:t> </a:t>
            </a:r>
            <a:r>
              <a:rPr lang="ru-RU" dirty="0" err="1"/>
              <a:t>взаємодіють</a:t>
            </a:r>
            <a:r>
              <a:rPr lang="ru-RU" dirty="0"/>
              <a:t> один з одним, </a:t>
            </a:r>
            <a:r>
              <a:rPr lang="ru-RU" dirty="0" err="1"/>
              <a:t>обмінюються</a:t>
            </a:r>
            <a:r>
              <a:rPr lang="ru-RU" dirty="0"/>
              <a:t> </a:t>
            </a:r>
            <a:r>
              <a:rPr lang="ru-RU" dirty="0" err="1"/>
              <a:t>інформацією</a:t>
            </a:r>
            <a:r>
              <a:rPr lang="ru-RU" dirty="0"/>
              <a:t>, </a:t>
            </a:r>
            <a:r>
              <a:rPr lang="ru-RU" dirty="0" err="1"/>
              <a:t>спільно</a:t>
            </a:r>
            <a:r>
              <a:rPr lang="ru-RU" dirty="0"/>
              <a:t> </a:t>
            </a:r>
            <a:r>
              <a:rPr lang="ru-RU" dirty="0" err="1"/>
              <a:t>розв'язують</a:t>
            </a:r>
            <a:r>
              <a:rPr lang="ru-RU" dirty="0"/>
              <a:t> </a:t>
            </a:r>
            <a:r>
              <a:rPr lang="ru-RU" dirty="0" err="1"/>
              <a:t>проблеми</a:t>
            </a:r>
            <a:r>
              <a:rPr lang="ru-RU" dirty="0"/>
              <a:t>, </a:t>
            </a:r>
            <a:r>
              <a:rPr lang="ru-RU" dirty="0" err="1"/>
              <a:t>моделюють</a:t>
            </a:r>
            <a:r>
              <a:rPr lang="ru-RU" dirty="0"/>
              <a:t> </a:t>
            </a:r>
            <a:r>
              <a:rPr lang="ru-RU" dirty="0" err="1"/>
              <a:t>ситуації</a:t>
            </a:r>
            <a:r>
              <a:rPr lang="ru-RU" dirty="0"/>
              <a:t>, </a:t>
            </a:r>
            <a:r>
              <a:rPr lang="ru-RU" dirty="0" err="1"/>
              <a:t>оцінюють</a:t>
            </a:r>
            <a:r>
              <a:rPr lang="ru-RU" dirty="0"/>
              <a:t> </a:t>
            </a:r>
            <a:r>
              <a:rPr lang="ru-RU" dirty="0" err="1"/>
              <a:t>дії</a:t>
            </a:r>
            <a:r>
              <a:rPr lang="ru-RU" dirty="0"/>
              <a:t>, </a:t>
            </a:r>
            <a:r>
              <a:rPr lang="ru-RU" dirty="0" err="1"/>
              <a:t>результати</a:t>
            </a:r>
            <a:r>
              <a:rPr lang="ru-RU" dirty="0"/>
              <a:t> </a:t>
            </a:r>
            <a:r>
              <a:rPr lang="ru-RU" dirty="0" err="1"/>
              <a:t>праці</a:t>
            </a:r>
            <a:r>
              <a:rPr lang="ru-RU" dirty="0"/>
              <a:t> </a:t>
            </a:r>
            <a:r>
              <a:rPr lang="ru-RU" dirty="0" err="1"/>
              <a:t>своїх</a:t>
            </a:r>
            <a:r>
              <a:rPr lang="ru-RU" dirty="0"/>
              <a:t> </a:t>
            </a:r>
            <a:r>
              <a:rPr lang="ru-RU" dirty="0" err="1"/>
              <a:t>однокласників</a:t>
            </a:r>
            <a:r>
              <a:rPr lang="ru-RU" dirty="0"/>
              <a:t> і свою </a:t>
            </a:r>
            <a:r>
              <a:rPr lang="ru-RU" dirty="0" err="1"/>
              <a:t>власну</a:t>
            </a:r>
            <a:r>
              <a:rPr lang="ru-RU" dirty="0"/>
              <a:t> </a:t>
            </a:r>
            <a:r>
              <a:rPr lang="ru-RU" dirty="0" err="1" smtClean="0"/>
              <a:t>поведінку</a:t>
            </a:r>
            <a:r>
              <a:rPr lang="ru-RU" dirty="0" smtClean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441349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4706" y="478972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uk-UA" dirty="0"/>
              <a:t/>
            </a:r>
            <a:br>
              <a:rPr lang="uk-UA" dirty="0"/>
            </a:br>
            <a:r>
              <a:rPr lang="ru-RU" dirty="0" err="1"/>
              <a:t>Учні</a:t>
            </a:r>
            <a:r>
              <a:rPr lang="ru-RU" dirty="0"/>
              <a:t> </a:t>
            </a:r>
            <a:r>
              <a:rPr lang="ru-RU" dirty="0" err="1"/>
              <a:t>заглиблюються</a:t>
            </a:r>
            <a:r>
              <a:rPr lang="ru-RU" dirty="0"/>
              <a:t> в атмосферу </a:t>
            </a:r>
            <a:r>
              <a:rPr lang="ru-RU" dirty="0" err="1"/>
              <a:t>ділового</a:t>
            </a:r>
            <a:r>
              <a:rPr lang="ru-RU" dirty="0"/>
              <a:t> партнерства </a:t>
            </a:r>
            <a:r>
              <a:rPr lang="uk-UA" dirty="0"/>
              <a:t>з</a:t>
            </a:r>
            <a:r>
              <a:rPr lang="ru-RU" dirty="0"/>
              <a:t> </a:t>
            </a:r>
            <a:r>
              <a:rPr lang="ru-RU" dirty="0" err="1"/>
              <a:t>розв'язання</a:t>
            </a:r>
            <a:r>
              <a:rPr lang="ru-RU" dirty="0"/>
              <a:t> </a:t>
            </a:r>
            <a:r>
              <a:rPr lang="ru-RU" dirty="0" err="1"/>
              <a:t>проблеми</a:t>
            </a:r>
            <a:r>
              <a:rPr lang="ru-RU" dirty="0"/>
              <a:t>, яка є </a:t>
            </a:r>
            <a:r>
              <a:rPr lang="ru-RU" dirty="0" err="1"/>
              <a:t>найбільш</a:t>
            </a:r>
            <a:r>
              <a:rPr lang="ru-RU" dirty="0"/>
              <a:t> </a:t>
            </a:r>
            <a:r>
              <a:rPr lang="ru-RU" dirty="0" err="1"/>
              <a:t>сприятливою</a:t>
            </a:r>
            <a:r>
              <a:rPr lang="ru-RU" dirty="0"/>
              <a:t> для </a:t>
            </a:r>
            <a:r>
              <a:rPr lang="ru-RU" dirty="0" err="1"/>
              <a:t>вироблення</a:t>
            </a:r>
            <a:r>
              <a:rPr lang="ru-RU" dirty="0"/>
              <a:t> </a:t>
            </a:r>
            <a:r>
              <a:rPr lang="ru-RU" dirty="0" err="1"/>
              <a:t>навичок</a:t>
            </a:r>
            <a:r>
              <a:rPr lang="ru-RU" dirty="0"/>
              <a:t> і </a:t>
            </a:r>
            <a:r>
              <a:rPr lang="ru-RU" dirty="0" err="1"/>
              <a:t>якостей</a:t>
            </a:r>
            <a:r>
              <a:rPr lang="ru-RU" dirty="0"/>
              <a:t> школяра. </a:t>
            </a:r>
            <a:r>
              <a:rPr lang="ru-RU" dirty="0" err="1"/>
              <a:t>Особливістю</a:t>
            </a:r>
            <a:r>
              <a:rPr lang="ru-RU" dirty="0"/>
              <a:t> </a:t>
            </a:r>
            <a:r>
              <a:rPr lang="ru-RU" dirty="0" err="1"/>
              <a:t>цих</a:t>
            </a:r>
            <a:r>
              <a:rPr lang="ru-RU" dirty="0"/>
              <a:t> </a:t>
            </a:r>
            <a:r>
              <a:rPr lang="ru-RU" dirty="0" err="1"/>
              <a:t>технологій</a:t>
            </a:r>
            <a:r>
              <a:rPr lang="ru-RU" dirty="0"/>
              <a:t> є те, </a:t>
            </a:r>
            <a:r>
              <a:rPr lang="ru-RU" dirty="0" err="1"/>
              <a:t>що</a:t>
            </a:r>
            <a:r>
              <a:rPr lang="ru-RU" dirty="0"/>
              <a:t> вони є і </a:t>
            </a:r>
            <a:r>
              <a:rPr lang="ru-RU" dirty="0" err="1"/>
              <a:t>найбільш</a:t>
            </a:r>
            <a:r>
              <a:rPr lang="ru-RU" dirty="0"/>
              <a:t> </a:t>
            </a:r>
            <a:r>
              <a:rPr lang="ru-RU" dirty="0" err="1"/>
              <a:t>природними</a:t>
            </a:r>
            <a:r>
              <a:rPr lang="ru-RU" dirty="0"/>
              <a:t>, </a:t>
            </a:r>
            <a:r>
              <a:rPr lang="ru-RU" dirty="0" err="1"/>
              <a:t>створюють</a:t>
            </a:r>
            <a:r>
              <a:rPr lang="ru-RU" dirty="0"/>
              <a:t> </a:t>
            </a:r>
            <a:r>
              <a:rPr lang="ru-RU" dirty="0" err="1"/>
              <a:t>сприятливі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 для 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вмінь</a:t>
            </a:r>
            <a:r>
              <a:rPr lang="ru-RU" dirty="0"/>
              <a:t> і </a:t>
            </a:r>
            <a:r>
              <a:rPr lang="ru-RU" dirty="0" err="1"/>
              <a:t>навичок</a:t>
            </a:r>
            <a:r>
              <a:rPr lang="ru-RU" dirty="0"/>
              <a:t> і </a:t>
            </a:r>
            <a:r>
              <a:rPr lang="ru-RU" dirty="0" err="1"/>
              <a:t>дають</a:t>
            </a:r>
            <a:r>
              <a:rPr lang="ru-RU" dirty="0"/>
              <a:t> </a:t>
            </a:r>
            <a:r>
              <a:rPr lang="ru-RU" dirty="0" err="1"/>
              <a:t>можливість</a:t>
            </a:r>
            <a:r>
              <a:rPr lang="ru-RU" dirty="0"/>
              <a:t> </a:t>
            </a:r>
            <a:r>
              <a:rPr lang="ru-RU" dirty="0" err="1"/>
              <a:t>виявити</a:t>
            </a:r>
            <a:r>
              <a:rPr lang="ru-RU" dirty="0"/>
              <a:t> </a:t>
            </a:r>
            <a:r>
              <a:rPr lang="ru-RU" dirty="0" err="1"/>
              <a:t>свої</a:t>
            </a:r>
            <a:r>
              <a:rPr lang="ru-RU" dirty="0"/>
              <a:t> </a:t>
            </a:r>
            <a:r>
              <a:rPr lang="ru-RU" dirty="0" err="1"/>
              <a:t>інтелектуальні</a:t>
            </a:r>
            <a:r>
              <a:rPr lang="ru-RU" dirty="0"/>
              <a:t> </a:t>
            </a:r>
            <a:r>
              <a:rPr lang="ru-RU" dirty="0" err="1"/>
              <a:t>якості</a:t>
            </a:r>
            <a:r>
              <a:rPr lang="uk-UA" dirty="0"/>
              <a:t>.</a:t>
            </a:r>
            <a:br>
              <a:rPr lang="uk-UA" dirty="0"/>
            </a:b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43804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4400" b="1" dirty="0"/>
              <a:t> « Праця повинна переростати у красу.» </a:t>
            </a:r>
            <a:r>
              <a:rPr lang="uk-UA" sz="4400" b="1" dirty="0" smtClean="0"/>
              <a:t>                                                                                                                </a:t>
            </a:r>
            <a:r>
              <a:rPr lang="uk-UA" sz="3200" b="1" dirty="0" err="1" smtClean="0"/>
              <a:t>М.Рильський</a:t>
            </a:r>
            <a:r>
              <a:rPr lang="uk-UA" sz="3200" b="1" dirty="0" smtClean="0"/>
              <a:t>.  </a:t>
            </a:r>
            <a:br>
              <a:rPr lang="uk-UA" sz="3200" b="1" dirty="0" smtClean="0"/>
            </a:br>
            <a:r>
              <a:rPr lang="uk-UA" sz="3200" b="1" dirty="0" smtClean="0"/>
              <a:t> </a:t>
            </a:r>
            <a:endParaRPr lang="uk-UA" sz="4400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861368937"/>
              </p:ext>
            </p:extLst>
          </p:nvPr>
        </p:nvGraphicFramePr>
        <p:xfrm>
          <a:off x="677334" y="2264228"/>
          <a:ext cx="9129486" cy="3759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49932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5834743"/>
          </a:xfrm>
        </p:spPr>
        <p:txBody>
          <a:bodyPr>
            <a:normAutofit fontScale="90000"/>
          </a:bodyPr>
          <a:lstStyle/>
          <a:p>
            <a:r>
              <a:rPr lang="uk-UA" dirty="0"/>
              <a:t>Інтерактивне навчання — специфічна форма організації пізнавальної діяльності, яка має передбачувану мету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—</a:t>
            </a:r>
            <a:br>
              <a:rPr lang="uk-UA" dirty="0" smtClean="0"/>
            </a:br>
            <a:r>
              <a:rPr lang="uk-UA" dirty="0"/>
              <a:t>створити комфортні умови навчання, за яких кожен учень відчуває свою успішність, інтелектуальну спроможність.       </a:t>
            </a:r>
            <a:br>
              <a:rPr lang="uk-UA" dirty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3" name="Стрелка вправо с вырезом 2"/>
          <p:cNvSpPr/>
          <p:nvPr/>
        </p:nvSpPr>
        <p:spPr>
          <a:xfrm>
            <a:off x="6502399" y="1494972"/>
            <a:ext cx="2423885" cy="1190172"/>
          </a:xfrm>
          <a:prstGeom prst="notchedRightArrow">
            <a:avLst>
              <a:gd name="adj1" fmla="val 50000"/>
              <a:gd name="adj2" fmla="val 478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1764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660098045"/>
              </p:ext>
            </p:extLst>
          </p:nvPr>
        </p:nvGraphicFramePr>
        <p:xfrm>
          <a:off x="464457" y="783771"/>
          <a:ext cx="9695543" cy="53545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09432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134898315"/>
              </p:ext>
            </p:extLst>
          </p:nvPr>
        </p:nvGraphicFramePr>
        <p:xfrm>
          <a:off x="2075542" y="1451429"/>
          <a:ext cx="8084457" cy="4686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Інтерактивність освіти сприяє: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03881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1505" y="566057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 </a:t>
            </a:r>
            <a:r>
              <a:rPr lang="uk-UA" dirty="0"/>
              <a:t>П</a:t>
            </a:r>
            <a:r>
              <a:rPr lang="uk-UA" dirty="0" smtClean="0"/>
              <a:t>ід </a:t>
            </a:r>
            <a:r>
              <a:rPr lang="uk-UA" dirty="0"/>
              <a:t>час інтерактивного навчання учні </a:t>
            </a:r>
            <a:r>
              <a:rPr lang="uk-UA" dirty="0" err="1"/>
              <a:t>вчаться</a:t>
            </a:r>
            <a:r>
              <a:rPr lang="uk-UA" dirty="0"/>
              <a:t> </a:t>
            </a:r>
            <a:r>
              <a:rPr lang="uk-UA" dirty="0" smtClean="0"/>
              <a:t>:</a:t>
            </a:r>
            <a:br>
              <a:rPr lang="uk-UA" dirty="0" smtClean="0"/>
            </a:br>
            <a:r>
              <a:rPr lang="uk-UA" dirty="0" smtClean="0"/>
              <a:t> </a:t>
            </a:r>
            <a:endParaRPr lang="uk-UA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297239772"/>
              </p:ext>
            </p:extLst>
          </p:nvPr>
        </p:nvGraphicFramePr>
        <p:xfrm>
          <a:off x="696685" y="719666"/>
          <a:ext cx="10247085" cy="61383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1757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0629295" cy="1553029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М</a:t>
            </a:r>
            <a:r>
              <a:rPr lang="ru-RU" dirty="0" err="1" smtClean="0"/>
              <a:t>етодичні</a:t>
            </a:r>
            <a:r>
              <a:rPr lang="ru-RU" dirty="0" smtClean="0"/>
              <a:t> </a:t>
            </a:r>
            <a:r>
              <a:rPr lang="ru-RU" dirty="0" err="1"/>
              <a:t>особливості</a:t>
            </a:r>
            <a:r>
              <a:rPr lang="ru-RU" dirty="0"/>
              <a:t> </a:t>
            </a:r>
            <a:r>
              <a:rPr lang="ru-RU" dirty="0" err="1"/>
              <a:t>організації</a:t>
            </a:r>
            <a:r>
              <a:rPr lang="ru-RU" dirty="0"/>
              <a:t> </a:t>
            </a:r>
            <a:r>
              <a:rPr lang="ru-RU" dirty="0" err="1"/>
              <a:t>інтерактивного</a:t>
            </a:r>
            <a:r>
              <a:rPr lang="ru-RU" dirty="0"/>
              <a:t> </a:t>
            </a:r>
            <a:r>
              <a:rPr lang="ru-RU" dirty="0" err="1" smtClean="0"/>
              <a:t>навчання</a:t>
            </a:r>
            <a:r>
              <a:rPr lang="ru-RU" dirty="0" smtClean="0"/>
              <a:t>:</a:t>
            </a:r>
            <a:r>
              <a:rPr lang="uk-UA" dirty="0"/>
              <a:t/>
            </a:r>
            <a:br>
              <a:rPr lang="uk-UA" dirty="0"/>
            </a:br>
            <a:r>
              <a:rPr lang="uk-UA" dirty="0"/>
              <a:t> 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630997025"/>
              </p:ext>
            </p:extLst>
          </p:nvPr>
        </p:nvGraphicFramePr>
        <p:xfrm>
          <a:off x="309636" y="1611086"/>
          <a:ext cx="11374364" cy="49929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182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uk-UA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</a:t>
            </a:r>
            <a:r>
              <a:rPr lang="uk-UA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учасні </a:t>
            </a:r>
            <a:r>
              <a:rPr lang="uk-UA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інноваційні технології на </a:t>
            </a:r>
            <a:r>
              <a:rPr lang="uk-UA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уроках</a:t>
            </a:r>
            <a:r>
              <a:rPr lang="uk-UA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сприяють </a:t>
            </a:r>
            <a:r>
              <a:rPr lang="uk-UA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:</a:t>
            </a:r>
            <a:br>
              <a:rPr lang="uk-UA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uk-UA" dirty="0" smtClean="0"/>
              <a:t> </a:t>
            </a:r>
            <a:r>
              <a:rPr lang="uk-UA" dirty="0"/>
              <a:t>забезпеченню умов для підвищення ефективності якості навчального процесу,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</a:t>
            </a:r>
            <a:r>
              <a:rPr lang="uk-UA" dirty="0"/>
              <a:t>високому інтелектуальному розвитку учнів,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>забезпеченню </a:t>
            </a:r>
            <a:r>
              <a:rPr lang="uk-UA" dirty="0"/>
              <a:t>оволодіння навичками саморозвитку особистості, 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  можливістю думати,</a:t>
            </a:r>
            <a:br>
              <a:rPr lang="uk-UA" dirty="0" smtClean="0"/>
            </a:br>
            <a:r>
              <a:rPr lang="uk-UA" dirty="0" smtClean="0"/>
              <a:t>творити</a:t>
            </a:r>
            <a:r>
              <a:rPr lang="uk-UA" dirty="0"/>
              <a:t>.                                                                  </a:t>
            </a:r>
            <a:r>
              <a:rPr lang="ru-RU" dirty="0"/>
              <a:t> </a:t>
            </a:r>
            <a:endParaRPr lang="uk-UA" dirty="0"/>
          </a:p>
        </p:txBody>
      </p:sp>
      <p:sp>
        <p:nvSpPr>
          <p:cNvPr id="3" name="Стрелка вправо с вырезом 2"/>
          <p:cNvSpPr/>
          <p:nvPr/>
        </p:nvSpPr>
        <p:spPr>
          <a:xfrm>
            <a:off x="82248" y="1727201"/>
            <a:ext cx="895049" cy="53702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Стрелка вправо с вырезом 3"/>
          <p:cNvSpPr/>
          <p:nvPr/>
        </p:nvSpPr>
        <p:spPr>
          <a:xfrm>
            <a:off x="0" y="3135087"/>
            <a:ext cx="818848" cy="47897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Стрелка вправо с вырезом 4"/>
          <p:cNvSpPr/>
          <p:nvPr/>
        </p:nvSpPr>
        <p:spPr>
          <a:xfrm>
            <a:off x="65314" y="4147458"/>
            <a:ext cx="753534" cy="50074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Стрелка вправо с вырезом 5"/>
          <p:cNvSpPr/>
          <p:nvPr/>
        </p:nvSpPr>
        <p:spPr>
          <a:xfrm flipV="1">
            <a:off x="103414" y="5210629"/>
            <a:ext cx="715434" cy="42091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1353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Ф</a:t>
            </a:r>
            <a:r>
              <a:rPr lang="uk-UA" dirty="0" smtClean="0"/>
              <a:t>орми </a:t>
            </a:r>
            <a:r>
              <a:rPr lang="uk-UA" dirty="0"/>
              <a:t>організації інтерактивного </a:t>
            </a:r>
            <a:r>
              <a:rPr lang="uk-UA" dirty="0" err="1" smtClean="0"/>
              <a:t>начання</a:t>
            </a:r>
            <a:r>
              <a:rPr lang="uk-UA" dirty="0" smtClean="0"/>
              <a:t>:</a:t>
            </a:r>
            <a:endParaRPr lang="uk-UA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518880455"/>
              </p:ext>
            </p:extLst>
          </p:nvPr>
        </p:nvGraphicFramePr>
        <p:xfrm>
          <a:off x="986971" y="1930400"/>
          <a:ext cx="9173029" cy="4207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08168818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268</TotalTime>
  <Words>329</Words>
  <Application>Microsoft Office PowerPoint</Application>
  <PresentationFormat>Широкоэкранный</PresentationFormat>
  <Paragraphs>57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Trebuchet MS</vt:lpstr>
      <vt:lpstr>Wingdings 3</vt:lpstr>
      <vt:lpstr>Грань</vt:lpstr>
      <vt:lpstr>Інтерактивні технології в 1 класі на уроках трудового навчання</vt:lpstr>
      <vt:lpstr> « Праця повинна переростати у красу.»                                                                                                                 М.Рильський.    </vt:lpstr>
      <vt:lpstr>Інтерактивне навчання — специфічна форма організації пізнавальної діяльності, яка має передбачувану мету  — створити комфортні умови навчання, за яких кожен учень відчуває свою успішність, інтелектуальну спроможність.              </vt:lpstr>
      <vt:lpstr>Презентация PowerPoint</vt:lpstr>
      <vt:lpstr>Інтерактивність освіти сприяє:</vt:lpstr>
      <vt:lpstr> Під час інтерактивного навчання учні вчаться :  </vt:lpstr>
      <vt:lpstr>Методичні особливості організації інтерактивного навчання:  </vt:lpstr>
      <vt:lpstr>Сучасні інноваційні технології на уроках сприяють :  забезпеченню умов для підвищення ефективності якості навчального процесу,    високому інтелектуальному розвитку учнів,   забезпеченню оволодіння навичками саморозвитку особистості,    можливістю думати, творити.                                                                   </vt:lpstr>
      <vt:lpstr>Форми організації інтерактивного начання:</vt:lpstr>
      <vt:lpstr>  учні якісніше засвоюють навчальний матеріал,  в класі збільшується кількість учнів які володіють  свідомим засвоєнням навчального матеріалу;  забезпечується теоретична і практична підготовленість учня до творчого застосування знань, умінь та навичок у навчальній та трудовій діяльності.</vt:lpstr>
      <vt:lpstr>    робота в парах,    змінювальні трійки,   два-чотири , усі разом,    робота в малих групах,     акваріум.                                     .</vt:lpstr>
      <vt:lpstr>    </vt:lpstr>
      <vt:lpstr>Навчання в дискусії За визначенням науковців, дискусія - це широке публічне обговорення якогось спірного питання. Вона сприяє розвиткові критичного мислення, дає змогу визначити власну позицію, формує навички обстоювання своєї думки, поглиблює знання з обговорюваної проблеми. </vt:lpstr>
      <vt:lpstr>До технологій навчання в дискусії належать: -    займи дискусію; -    зміни дискусію; -    безперервна школа думок; -    дискусія; -    дискусія у стилі телевізійного ток-шоу; -    оцінювальна дискусія;-*    дебати. </vt:lpstr>
      <vt:lpstr>Отже, інтерактивні технології передбачають спільне навчання. Учитель виступає лише в ролі більш досвідченого організатора навчального процесу. Усі учасники навчального процесу при цьому взаємодіють один з одним, обмінюються інформацією, спільно розв'язують проблеми, моделюють ситуації, оцінюють дії, результати праці своїх однокласників і свою власну поведінку.</vt:lpstr>
      <vt:lpstr> Учні заглиблюються в атмосферу ділового партнерства з розв'язання проблеми, яка є найбільш сприятливою для вироблення навичок і якостей школяра. Особливістю цих технологій є те, що вони є і найбільш природними, створюють сприятливі умови для формування вмінь і навичок і дають можливість виявити свої інтелектуальні якості.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Інтерактивні технології в 1 класі на уроках трудового навчання</dc:title>
  <dc:creator>Image&amp;Matros ®</dc:creator>
  <cp:lastModifiedBy>Anastasya</cp:lastModifiedBy>
  <cp:revision>29</cp:revision>
  <dcterms:created xsi:type="dcterms:W3CDTF">2016-03-20T10:45:02Z</dcterms:created>
  <dcterms:modified xsi:type="dcterms:W3CDTF">2016-12-15T20:47:27Z</dcterms:modified>
</cp:coreProperties>
</file>