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3" r:id="rId6"/>
    <p:sldId id="262" r:id="rId7"/>
    <p:sldId id="264" r:id="rId8"/>
    <p:sldId id="265" r:id="rId9"/>
    <p:sldId id="266" r:id="rId10"/>
    <p:sldId id="268" r:id="rId11"/>
    <p:sldId id="269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5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46086C-EA67-48C2-8630-0E018AC387AB}" type="doc">
      <dgm:prSet loTypeId="urn:microsoft.com/office/officeart/2005/8/layout/radial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9F78E7C-94AB-4F63-8C09-981D63FC4725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Ознаки творчого процесу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5169F3-2A74-47F6-B658-8753D9FA2C3E}" type="parTrans" cxnId="{FC92EE58-8AB4-4D7E-B85A-AC6DCB7ED28E}">
      <dgm:prSet/>
      <dgm:spPr/>
      <dgm:t>
        <a:bodyPr/>
        <a:lstStyle/>
        <a:p>
          <a:endParaRPr lang="ru-RU"/>
        </a:p>
      </dgm:t>
    </dgm:pt>
    <dgm:pt modelId="{C969F4B3-88C6-45DF-8D8A-DAECAEE6302D}" type="sibTrans" cxnId="{FC92EE58-8AB4-4D7E-B85A-AC6DCB7ED28E}">
      <dgm:prSet/>
      <dgm:spPr/>
      <dgm:t>
        <a:bodyPr/>
        <a:lstStyle/>
        <a:p>
          <a:endParaRPr lang="ru-RU"/>
        </a:p>
      </dgm:t>
    </dgm:pt>
    <dgm:pt modelId="{755CDD1E-F71B-43E5-976F-B37B183C0EA5}">
      <dgm:prSet phldrT="[Текст]" custT="1"/>
      <dgm:spPr/>
      <dgm:t>
        <a:bodyPr/>
        <a:lstStyle/>
        <a:p>
          <a:r>
            <a:rPr lang="uk-UA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Несві-домість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385011-C0AE-490E-ACDF-D51B4AC13AC5}" type="parTrans" cxnId="{2C25C82F-DE39-4D31-954F-F9B94E9BAF34}">
      <dgm:prSet/>
      <dgm:spPr/>
      <dgm:t>
        <a:bodyPr/>
        <a:lstStyle/>
        <a:p>
          <a:endParaRPr lang="ru-RU"/>
        </a:p>
      </dgm:t>
    </dgm:pt>
    <dgm:pt modelId="{14D53A5A-09BD-415B-B621-20904206F001}" type="sibTrans" cxnId="{2C25C82F-DE39-4D31-954F-F9B94E9BAF34}">
      <dgm:prSet/>
      <dgm:spPr/>
      <dgm:t>
        <a:bodyPr/>
        <a:lstStyle/>
        <a:p>
          <a:endParaRPr lang="ru-RU"/>
        </a:p>
      </dgm:t>
    </dgm:pt>
    <dgm:pt modelId="{F22A0E5C-7824-46B5-ADFA-7B9B28C7E39B}">
      <dgm:prSet phldrT="[Текст]" custT="1"/>
      <dgm:spPr/>
      <dgm:t>
        <a:bodyPr/>
        <a:lstStyle/>
        <a:p>
          <a:r>
            <a:rPr lang="uk-UA" sz="2400" dirty="0" smtClean="0"/>
            <a:t>Спонтанність</a:t>
          </a:r>
          <a:endParaRPr lang="ru-RU" sz="2400" dirty="0"/>
        </a:p>
      </dgm:t>
    </dgm:pt>
    <dgm:pt modelId="{7D144495-24C9-4F7B-B7D9-181CF43D87CB}" type="parTrans" cxnId="{7647A459-FAE6-4A9A-98D8-F8386448FE76}">
      <dgm:prSet/>
      <dgm:spPr/>
      <dgm:t>
        <a:bodyPr/>
        <a:lstStyle/>
        <a:p>
          <a:endParaRPr lang="ru-RU"/>
        </a:p>
      </dgm:t>
    </dgm:pt>
    <dgm:pt modelId="{D28FF0C8-10B7-430F-9A21-3D5656A21D8F}" type="sibTrans" cxnId="{7647A459-FAE6-4A9A-98D8-F8386448FE76}">
      <dgm:prSet/>
      <dgm:spPr/>
      <dgm:t>
        <a:bodyPr/>
        <a:lstStyle/>
        <a:p>
          <a:endParaRPr lang="ru-RU"/>
        </a:p>
      </dgm:t>
    </dgm:pt>
    <dgm:pt modelId="{3EF34691-0700-4ADD-9265-372515B7692F}">
      <dgm:prSet phldrT="[Текст]" custT="1"/>
      <dgm:spPr/>
      <dgm:t>
        <a:bodyPr/>
        <a:lstStyle/>
        <a:p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Змінений стан свідомості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25E629-7C18-441D-A69E-BDCAD914C7CE}" type="parTrans" cxnId="{28B82FB3-6BAF-4150-A53C-7DF4DF97ED40}">
      <dgm:prSet/>
      <dgm:spPr/>
      <dgm:t>
        <a:bodyPr/>
        <a:lstStyle/>
        <a:p>
          <a:endParaRPr lang="ru-RU"/>
        </a:p>
      </dgm:t>
    </dgm:pt>
    <dgm:pt modelId="{758B0981-4AEC-4A12-91E0-1C142D639523}" type="sibTrans" cxnId="{28B82FB3-6BAF-4150-A53C-7DF4DF97ED40}">
      <dgm:prSet/>
      <dgm:spPr/>
      <dgm:t>
        <a:bodyPr/>
        <a:lstStyle/>
        <a:p>
          <a:endParaRPr lang="ru-RU"/>
        </a:p>
      </dgm:t>
    </dgm:pt>
    <dgm:pt modelId="{08AEA6C1-D876-4465-9C09-34070E643B20}">
      <dgm:prSet phldrT="[Текст]" custT="1"/>
      <dgm:spPr/>
      <dgm:t>
        <a:bodyPr/>
        <a:lstStyle/>
        <a:p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Неможливість контролю зі сторони волі і свідомості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93D199-C242-41AE-A1FD-73197F1A1483}" type="parTrans" cxnId="{6D789DFA-A724-4515-9D9A-86414499F630}">
      <dgm:prSet/>
      <dgm:spPr/>
      <dgm:t>
        <a:bodyPr/>
        <a:lstStyle/>
        <a:p>
          <a:endParaRPr lang="ru-RU"/>
        </a:p>
      </dgm:t>
    </dgm:pt>
    <dgm:pt modelId="{846E40CE-2F9A-42B5-8EE3-5A813FD51C2B}" type="sibTrans" cxnId="{6D789DFA-A724-4515-9D9A-86414499F630}">
      <dgm:prSet/>
      <dgm:spPr/>
      <dgm:t>
        <a:bodyPr/>
        <a:lstStyle/>
        <a:p>
          <a:endParaRPr lang="ru-RU"/>
        </a:p>
      </dgm:t>
    </dgm:pt>
    <dgm:pt modelId="{70590CA5-C76D-494C-B2C5-782FFE4E400A}" type="pres">
      <dgm:prSet presAssocID="{AF46086C-EA67-48C2-8630-0E018AC387A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3FF17-3314-4093-8D03-9BC7871DDC23}" type="pres">
      <dgm:prSet presAssocID="{89F78E7C-94AB-4F63-8C09-981D63FC4725}" presName="centerShape" presStyleLbl="node0" presStyleIdx="0" presStyleCnt="1" custScaleX="254456" custScaleY="155974"/>
      <dgm:spPr/>
      <dgm:t>
        <a:bodyPr/>
        <a:lstStyle/>
        <a:p>
          <a:endParaRPr lang="ru-RU"/>
        </a:p>
      </dgm:t>
    </dgm:pt>
    <dgm:pt modelId="{ADCCE4DE-3F6A-47D4-B731-6541D7C86F3B}" type="pres">
      <dgm:prSet presAssocID="{AA385011-C0AE-490E-ACDF-D51B4AC13AC5}" presName="parTrans" presStyleLbl="sibTrans2D1" presStyleIdx="0" presStyleCnt="4"/>
      <dgm:spPr/>
      <dgm:t>
        <a:bodyPr/>
        <a:lstStyle/>
        <a:p>
          <a:endParaRPr lang="ru-RU"/>
        </a:p>
      </dgm:t>
    </dgm:pt>
    <dgm:pt modelId="{E2A51F07-009F-4FCB-950A-3778265C69FB}" type="pres">
      <dgm:prSet presAssocID="{AA385011-C0AE-490E-ACDF-D51B4AC13AC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29E5A61-EF50-4593-946D-F9E8D645D571}" type="pres">
      <dgm:prSet presAssocID="{755CDD1E-F71B-43E5-976F-B37B183C0EA5}" presName="node" presStyleLbl="node1" presStyleIdx="0" presStyleCnt="4" custScaleX="142513" custScaleY="131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FDA93E-DEEA-4652-977F-3DFD952C33D7}" type="pres">
      <dgm:prSet presAssocID="{7D144495-24C9-4F7B-B7D9-181CF43D87CB}" presName="parTrans" presStyleLbl="sibTrans2D1" presStyleIdx="1" presStyleCnt="4"/>
      <dgm:spPr/>
      <dgm:t>
        <a:bodyPr/>
        <a:lstStyle/>
        <a:p>
          <a:endParaRPr lang="ru-RU"/>
        </a:p>
      </dgm:t>
    </dgm:pt>
    <dgm:pt modelId="{6152108E-8FDE-4B71-9281-345ED8DAC5FA}" type="pres">
      <dgm:prSet presAssocID="{7D144495-24C9-4F7B-B7D9-181CF43D87C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41B46A4-670D-426F-B009-22B8DBA76B91}" type="pres">
      <dgm:prSet presAssocID="{F22A0E5C-7824-46B5-ADFA-7B9B28C7E39B}" presName="node" presStyleLbl="node1" presStyleIdx="1" presStyleCnt="4" custScaleX="215137" custScaleY="162333" custRadScaleRad="142757" custRadScaleInc="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4E3D8-8E0F-4E02-BD6F-52F65AE60F8A}" type="pres">
      <dgm:prSet presAssocID="{7725E629-7C18-441D-A69E-BDCAD914C7CE}" presName="parTrans" presStyleLbl="sibTrans2D1" presStyleIdx="2" presStyleCnt="4"/>
      <dgm:spPr/>
      <dgm:t>
        <a:bodyPr/>
        <a:lstStyle/>
        <a:p>
          <a:endParaRPr lang="ru-RU"/>
        </a:p>
      </dgm:t>
    </dgm:pt>
    <dgm:pt modelId="{4A4FE890-3D1D-4A15-B168-2829496B06EB}" type="pres">
      <dgm:prSet presAssocID="{7725E629-7C18-441D-A69E-BDCAD914C7CE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525B55B5-E7E4-4482-8BA2-06A8EB62F57A}" type="pres">
      <dgm:prSet presAssocID="{3EF34691-0700-4ADD-9265-372515B7692F}" presName="node" presStyleLbl="node1" presStyleIdx="2" presStyleCnt="4" custScaleX="176166" custScaleY="145689" custRadScaleRad="130526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F77E3-310D-4F52-BF41-715A00767ABF}" type="pres">
      <dgm:prSet presAssocID="{7F93D199-C242-41AE-A1FD-73197F1A1483}" presName="parTrans" presStyleLbl="sibTrans2D1" presStyleIdx="3" presStyleCnt="4"/>
      <dgm:spPr/>
      <dgm:t>
        <a:bodyPr/>
        <a:lstStyle/>
        <a:p>
          <a:endParaRPr lang="ru-RU"/>
        </a:p>
      </dgm:t>
    </dgm:pt>
    <dgm:pt modelId="{639EFC58-1E28-4EE0-BD6C-CE6D86A5A961}" type="pres">
      <dgm:prSet presAssocID="{7F93D199-C242-41AE-A1FD-73197F1A148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DC17F0C2-5ADE-4722-BA5D-5525FA93BAEB}" type="pres">
      <dgm:prSet presAssocID="{08AEA6C1-D876-4465-9C09-34070E643B20}" presName="node" presStyleLbl="node1" presStyleIdx="3" presStyleCnt="4" custScaleX="220948" custScaleY="189133" custRadScaleRad="147880" custRadScaleInc="1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D02AD8-E2E6-49FE-A8BA-FA6493078003}" type="presOf" srcId="{7D144495-24C9-4F7B-B7D9-181CF43D87CB}" destId="{8BFDA93E-DEEA-4652-977F-3DFD952C33D7}" srcOrd="0" destOrd="0" presId="urn:microsoft.com/office/officeart/2005/8/layout/radial5"/>
    <dgm:cxn modelId="{2C25C82F-DE39-4D31-954F-F9B94E9BAF34}" srcId="{89F78E7C-94AB-4F63-8C09-981D63FC4725}" destId="{755CDD1E-F71B-43E5-976F-B37B183C0EA5}" srcOrd="0" destOrd="0" parTransId="{AA385011-C0AE-490E-ACDF-D51B4AC13AC5}" sibTransId="{14D53A5A-09BD-415B-B621-20904206F001}"/>
    <dgm:cxn modelId="{4BE05DC2-70EB-4627-8223-58E07F50E207}" type="presOf" srcId="{AA385011-C0AE-490E-ACDF-D51B4AC13AC5}" destId="{ADCCE4DE-3F6A-47D4-B731-6541D7C86F3B}" srcOrd="0" destOrd="0" presId="urn:microsoft.com/office/officeart/2005/8/layout/radial5"/>
    <dgm:cxn modelId="{7647A459-FAE6-4A9A-98D8-F8386448FE76}" srcId="{89F78E7C-94AB-4F63-8C09-981D63FC4725}" destId="{F22A0E5C-7824-46B5-ADFA-7B9B28C7E39B}" srcOrd="1" destOrd="0" parTransId="{7D144495-24C9-4F7B-B7D9-181CF43D87CB}" sibTransId="{D28FF0C8-10B7-430F-9A21-3D5656A21D8F}"/>
    <dgm:cxn modelId="{E7D2A867-FD32-4347-A641-8C2E7EDBB7CB}" type="presOf" srcId="{89F78E7C-94AB-4F63-8C09-981D63FC4725}" destId="{7F33FF17-3314-4093-8D03-9BC7871DDC23}" srcOrd="0" destOrd="0" presId="urn:microsoft.com/office/officeart/2005/8/layout/radial5"/>
    <dgm:cxn modelId="{925F7CBA-B7CC-4BEB-9409-B5A2EF90F41E}" type="presOf" srcId="{7F93D199-C242-41AE-A1FD-73197F1A1483}" destId="{639EFC58-1E28-4EE0-BD6C-CE6D86A5A961}" srcOrd="1" destOrd="0" presId="urn:microsoft.com/office/officeart/2005/8/layout/radial5"/>
    <dgm:cxn modelId="{3DCAD7A5-5C4E-4AEA-BBAE-8F2567717F61}" type="presOf" srcId="{3EF34691-0700-4ADD-9265-372515B7692F}" destId="{525B55B5-E7E4-4482-8BA2-06A8EB62F57A}" srcOrd="0" destOrd="0" presId="urn:microsoft.com/office/officeart/2005/8/layout/radial5"/>
    <dgm:cxn modelId="{8C2FCC40-5C49-40A0-9EA1-30C269673278}" type="presOf" srcId="{7D144495-24C9-4F7B-B7D9-181CF43D87CB}" destId="{6152108E-8FDE-4B71-9281-345ED8DAC5FA}" srcOrd="1" destOrd="0" presId="urn:microsoft.com/office/officeart/2005/8/layout/radial5"/>
    <dgm:cxn modelId="{766CAA88-F384-4AE9-A199-66DCCEB8AFF6}" type="presOf" srcId="{7F93D199-C242-41AE-A1FD-73197F1A1483}" destId="{B3DF77E3-310D-4F52-BF41-715A00767ABF}" srcOrd="0" destOrd="0" presId="urn:microsoft.com/office/officeart/2005/8/layout/radial5"/>
    <dgm:cxn modelId="{6D789DFA-A724-4515-9D9A-86414499F630}" srcId="{89F78E7C-94AB-4F63-8C09-981D63FC4725}" destId="{08AEA6C1-D876-4465-9C09-34070E643B20}" srcOrd="3" destOrd="0" parTransId="{7F93D199-C242-41AE-A1FD-73197F1A1483}" sibTransId="{846E40CE-2F9A-42B5-8EE3-5A813FD51C2B}"/>
    <dgm:cxn modelId="{7A686862-858B-4F4E-BC49-51962490A42F}" type="presOf" srcId="{AF46086C-EA67-48C2-8630-0E018AC387AB}" destId="{70590CA5-C76D-494C-B2C5-782FFE4E400A}" srcOrd="0" destOrd="0" presId="urn:microsoft.com/office/officeart/2005/8/layout/radial5"/>
    <dgm:cxn modelId="{A0D4920E-C66C-4121-8943-801A3E51A518}" type="presOf" srcId="{7725E629-7C18-441D-A69E-BDCAD914C7CE}" destId="{4A4FE890-3D1D-4A15-B168-2829496B06EB}" srcOrd="1" destOrd="0" presId="urn:microsoft.com/office/officeart/2005/8/layout/radial5"/>
    <dgm:cxn modelId="{DE252CC1-D3FE-4C50-A077-E04A92E6547D}" type="presOf" srcId="{AA385011-C0AE-490E-ACDF-D51B4AC13AC5}" destId="{E2A51F07-009F-4FCB-950A-3778265C69FB}" srcOrd="1" destOrd="0" presId="urn:microsoft.com/office/officeart/2005/8/layout/radial5"/>
    <dgm:cxn modelId="{28B82FB3-6BAF-4150-A53C-7DF4DF97ED40}" srcId="{89F78E7C-94AB-4F63-8C09-981D63FC4725}" destId="{3EF34691-0700-4ADD-9265-372515B7692F}" srcOrd="2" destOrd="0" parTransId="{7725E629-7C18-441D-A69E-BDCAD914C7CE}" sibTransId="{758B0981-4AEC-4A12-91E0-1C142D639523}"/>
    <dgm:cxn modelId="{FC92EE58-8AB4-4D7E-B85A-AC6DCB7ED28E}" srcId="{AF46086C-EA67-48C2-8630-0E018AC387AB}" destId="{89F78E7C-94AB-4F63-8C09-981D63FC4725}" srcOrd="0" destOrd="0" parTransId="{E45169F3-2A74-47F6-B658-8753D9FA2C3E}" sibTransId="{C969F4B3-88C6-45DF-8D8A-DAECAEE6302D}"/>
    <dgm:cxn modelId="{B2B028E4-672B-4757-9725-34ECAF6C94BB}" type="presOf" srcId="{F22A0E5C-7824-46B5-ADFA-7B9B28C7E39B}" destId="{341B46A4-670D-426F-B009-22B8DBA76B91}" srcOrd="0" destOrd="0" presId="urn:microsoft.com/office/officeart/2005/8/layout/radial5"/>
    <dgm:cxn modelId="{AA8F78C8-FD0D-48E8-828A-1F1CF7FBA682}" type="presOf" srcId="{755CDD1E-F71B-43E5-976F-B37B183C0EA5}" destId="{829E5A61-EF50-4593-946D-F9E8D645D571}" srcOrd="0" destOrd="0" presId="urn:microsoft.com/office/officeart/2005/8/layout/radial5"/>
    <dgm:cxn modelId="{26375197-4CD4-4031-ACF0-C9CAF8B2CA84}" type="presOf" srcId="{7725E629-7C18-441D-A69E-BDCAD914C7CE}" destId="{8DA4E3D8-8E0F-4E02-BD6F-52F65AE60F8A}" srcOrd="0" destOrd="0" presId="urn:microsoft.com/office/officeart/2005/8/layout/radial5"/>
    <dgm:cxn modelId="{9E068B0C-4F79-45F2-9051-841CC716136F}" type="presOf" srcId="{08AEA6C1-D876-4465-9C09-34070E643B20}" destId="{DC17F0C2-5ADE-4722-BA5D-5525FA93BAEB}" srcOrd="0" destOrd="0" presId="urn:microsoft.com/office/officeart/2005/8/layout/radial5"/>
    <dgm:cxn modelId="{52D03B4D-2EAA-4A3C-9479-D11C6C33C3ED}" type="presParOf" srcId="{70590CA5-C76D-494C-B2C5-782FFE4E400A}" destId="{7F33FF17-3314-4093-8D03-9BC7871DDC23}" srcOrd="0" destOrd="0" presId="urn:microsoft.com/office/officeart/2005/8/layout/radial5"/>
    <dgm:cxn modelId="{D75C8EFE-0BA6-4AC3-8FCC-F0A12F911828}" type="presParOf" srcId="{70590CA5-C76D-494C-B2C5-782FFE4E400A}" destId="{ADCCE4DE-3F6A-47D4-B731-6541D7C86F3B}" srcOrd="1" destOrd="0" presId="urn:microsoft.com/office/officeart/2005/8/layout/radial5"/>
    <dgm:cxn modelId="{0B696CD0-CC2C-47B0-9C68-B13D8BDD433D}" type="presParOf" srcId="{ADCCE4DE-3F6A-47D4-B731-6541D7C86F3B}" destId="{E2A51F07-009F-4FCB-950A-3778265C69FB}" srcOrd="0" destOrd="0" presId="urn:microsoft.com/office/officeart/2005/8/layout/radial5"/>
    <dgm:cxn modelId="{AF893340-8603-42C7-BA3D-FA1D038E03DB}" type="presParOf" srcId="{70590CA5-C76D-494C-B2C5-782FFE4E400A}" destId="{829E5A61-EF50-4593-946D-F9E8D645D571}" srcOrd="2" destOrd="0" presId="urn:microsoft.com/office/officeart/2005/8/layout/radial5"/>
    <dgm:cxn modelId="{CB4644F9-CB6A-42C4-9CDD-5AD62703D902}" type="presParOf" srcId="{70590CA5-C76D-494C-B2C5-782FFE4E400A}" destId="{8BFDA93E-DEEA-4652-977F-3DFD952C33D7}" srcOrd="3" destOrd="0" presId="urn:microsoft.com/office/officeart/2005/8/layout/radial5"/>
    <dgm:cxn modelId="{9AC32A20-937B-4D21-80CB-1D7AA8A50A90}" type="presParOf" srcId="{8BFDA93E-DEEA-4652-977F-3DFD952C33D7}" destId="{6152108E-8FDE-4B71-9281-345ED8DAC5FA}" srcOrd="0" destOrd="0" presId="urn:microsoft.com/office/officeart/2005/8/layout/radial5"/>
    <dgm:cxn modelId="{6DFEE877-D5F2-4C1A-B18C-1D3692046273}" type="presParOf" srcId="{70590CA5-C76D-494C-B2C5-782FFE4E400A}" destId="{341B46A4-670D-426F-B009-22B8DBA76B91}" srcOrd="4" destOrd="0" presId="urn:microsoft.com/office/officeart/2005/8/layout/radial5"/>
    <dgm:cxn modelId="{E385D0C1-B4F1-4F80-A174-8607B69875BB}" type="presParOf" srcId="{70590CA5-C76D-494C-B2C5-782FFE4E400A}" destId="{8DA4E3D8-8E0F-4E02-BD6F-52F65AE60F8A}" srcOrd="5" destOrd="0" presId="urn:microsoft.com/office/officeart/2005/8/layout/radial5"/>
    <dgm:cxn modelId="{3BB02DD2-4E4D-44EB-8631-A9A97AD07EC7}" type="presParOf" srcId="{8DA4E3D8-8E0F-4E02-BD6F-52F65AE60F8A}" destId="{4A4FE890-3D1D-4A15-B168-2829496B06EB}" srcOrd="0" destOrd="0" presId="urn:microsoft.com/office/officeart/2005/8/layout/radial5"/>
    <dgm:cxn modelId="{FE13FA1A-57DC-48E7-B3A6-4C86E136E0C0}" type="presParOf" srcId="{70590CA5-C76D-494C-B2C5-782FFE4E400A}" destId="{525B55B5-E7E4-4482-8BA2-06A8EB62F57A}" srcOrd="6" destOrd="0" presId="urn:microsoft.com/office/officeart/2005/8/layout/radial5"/>
    <dgm:cxn modelId="{4C837FA9-B36A-4207-B08C-5501CF12EFD2}" type="presParOf" srcId="{70590CA5-C76D-494C-B2C5-782FFE4E400A}" destId="{B3DF77E3-310D-4F52-BF41-715A00767ABF}" srcOrd="7" destOrd="0" presId="urn:microsoft.com/office/officeart/2005/8/layout/radial5"/>
    <dgm:cxn modelId="{1FAC6588-8A3A-4C94-B49F-22E044584F52}" type="presParOf" srcId="{B3DF77E3-310D-4F52-BF41-715A00767ABF}" destId="{639EFC58-1E28-4EE0-BD6C-CE6D86A5A961}" srcOrd="0" destOrd="0" presId="urn:microsoft.com/office/officeart/2005/8/layout/radial5"/>
    <dgm:cxn modelId="{F886D0E8-B890-4F9A-BFFC-ABD44CEEB6DA}" type="presParOf" srcId="{70590CA5-C76D-494C-B2C5-782FFE4E400A}" destId="{DC17F0C2-5ADE-4722-BA5D-5525FA93BAEB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56AF95-C8DA-4871-B97A-A96B476B2625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99F024-13C1-4897-ABA1-BE4BC8A69EF5}">
      <dgm:prSet phldrT="[Текст]" custT="1"/>
      <dgm:spPr/>
      <dgm:t>
        <a:bodyPr/>
        <a:lstStyle/>
        <a:p>
          <a:r>
            <a:rPr lang="uk-UA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Комбі-нування</a:t>
          </a:r>
          <a:r>
            <a: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9AE9F6-F2DE-430A-BDA8-834B6E13C4A6}" type="parTrans" cxnId="{5F7A245E-4E75-47F3-90D5-5B01347CE60B}">
      <dgm:prSet/>
      <dgm:spPr/>
      <dgm:t>
        <a:bodyPr/>
        <a:lstStyle/>
        <a:p>
          <a:endParaRPr lang="ru-RU"/>
        </a:p>
      </dgm:t>
    </dgm:pt>
    <dgm:pt modelId="{CFF9AEF0-6D30-4377-9B53-6EDCBB2640C4}" type="sibTrans" cxnId="{5F7A245E-4E75-47F3-90D5-5B01347CE60B}">
      <dgm:prSet/>
      <dgm:spPr/>
      <dgm:t>
        <a:bodyPr/>
        <a:lstStyle/>
        <a:p>
          <a:endParaRPr lang="ru-RU"/>
        </a:p>
      </dgm:t>
    </dgm:pt>
    <dgm:pt modelId="{2A7D973B-C770-4025-9739-911E0FE0B05A}">
      <dgm:prSet phldrT="[Текст]"/>
      <dgm:spPr/>
      <dgm:t>
        <a:bodyPr/>
        <a:lstStyle/>
        <a:p>
          <a:r>
            <a:rPr lang="uk-UA" noProof="0" dirty="0" smtClean="0"/>
            <a:t>нове комбінування елементів різних предметів.</a:t>
          </a:r>
          <a:endParaRPr lang="uk-UA" noProof="0" dirty="0"/>
        </a:p>
      </dgm:t>
    </dgm:pt>
    <dgm:pt modelId="{DB5259CA-B661-4444-A0E2-4E6FE0A1C734}" type="parTrans" cxnId="{82217821-A15E-454C-8AE6-4B4CB0A53D6E}">
      <dgm:prSet/>
      <dgm:spPr/>
      <dgm:t>
        <a:bodyPr/>
        <a:lstStyle/>
        <a:p>
          <a:endParaRPr lang="ru-RU"/>
        </a:p>
      </dgm:t>
    </dgm:pt>
    <dgm:pt modelId="{9DA48B11-DBA1-4430-B22D-6005420EBF07}" type="sibTrans" cxnId="{82217821-A15E-454C-8AE6-4B4CB0A53D6E}">
      <dgm:prSet/>
      <dgm:spPr/>
      <dgm:t>
        <a:bodyPr/>
        <a:lstStyle/>
        <a:p>
          <a:endParaRPr lang="ru-RU"/>
        </a:p>
      </dgm:t>
    </dgm:pt>
    <dgm:pt modelId="{71B99BF2-8CA1-4F5E-A1FF-F09A68CC551A}">
      <dgm:prSet phldrT="[Текст]" custT="1"/>
      <dgm:spPr/>
      <dgm:t>
        <a:bodyPr/>
        <a:lstStyle/>
        <a:p>
          <a:r>
            <a:rPr lang="uk-UA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Аналогі-зування</a:t>
          </a:r>
          <a:endParaRPr lang="ru-RU" sz="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DAB5A5-442C-43C1-A3E0-9AA7EB771155}" type="parTrans" cxnId="{7099FF4B-F839-409E-9A56-126FE71FAECB}">
      <dgm:prSet/>
      <dgm:spPr/>
      <dgm:t>
        <a:bodyPr/>
        <a:lstStyle/>
        <a:p>
          <a:endParaRPr lang="ru-RU"/>
        </a:p>
      </dgm:t>
    </dgm:pt>
    <dgm:pt modelId="{F75C44B1-F20B-41CA-A70B-9D93D8BF68B7}" type="sibTrans" cxnId="{7099FF4B-F839-409E-9A56-126FE71FAECB}">
      <dgm:prSet/>
      <dgm:spPr/>
      <dgm:t>
        <a:bodyPr/>
        <a:lstStyle/>
        <a:p>
          <a:endParaRPr lang="ru-RU"/>
        </a:p>
      </dgm:t>
    </dgm:pt>
    <dgm:pt modelId="{E326E024-3D15-4BF2-97D4-5558A0932FAC}">
      <dgm:prSet phldrT="[Текст]"/>
      <dgm:spPr/>
      <dgm:t>
        <a:bodyPr/>
        <a:lstStyle/>
        <a:p>
          <a:r>
            <a:rPr lang="uk-UA" noProof="0" dirty="0" smtClean="0"/>
            <a:t>перенос якостей, функцій зі старого на новий.</a:t>
          </a:r>
          <a:endParaRPr lang="uk-UA" noProof="0" dirty="0"/>
        </a:p>
      </dgm:t>
    </dgm:pt>
    <dgm:pt modelId="{D2833F09-9830-45B3-BA90-57CE4EAF6A2C}" type="parTrans" cxnId="{6B57252B-EB07-425D-AD79-7CB91EE94007}">
      <dgm:prSet/>
      <dgm:spPr/>
      <dgm:t>
        <a:bodyPr/>
        <a:lstStyle/>
        <a:p>
          <a:endParaRPr lang="ru-RU"/>
        </a:p>
      </dgm:t>
    </dgm:pt>
    <dgm:pt modelId="{BFC94596-0FD5-415F-94A3-0BCA7CC84467}" type="sibTrans" cxnId="{6B57252B-EB07-425D-AD79-7CB91EE94007}">
      <dgm:prSet/>
      <dgm:spPr/>
      <dgm:t>
        <a:bodyPr/>
        <a:lstStyle/>
        <a:p>
          <a:endParaRPr lang="ru-RU"/>
        </a:p>
      </dgm:t>
    </dgm:pt>
    <dgm:pt modelId="{2F97C44B-A4C6-43D6-BF5F-EE65836A2035}">
      <dgm:prSet phldrT="[Текст]" custT="1"/>
      <dgm:spPr/>
      <dgm:t>
        <a:bodyPr/>
        <a:lstStyle/>
        <a:p>
          <a:r>
            <a:rPr lang="uk-UA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Порів-няння</a:t>
          </a:r>
          <a:r>
            <a: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FC0A58-3EE2-4EF3-860C-F044C47627EB}" type="parTrans" cxnId="{A771DA6E-E339-4AA0-A6F6-943DECF16B90}">
      <dgm:prSet/>
      <dgm:spPr/>
      <dgm:t>
        <a:bodyPr/>
        <a:lstStyle/>
        <a:p>
          <a:endParaRPr lang="ru-RU"/>
        </a:p>
      </dgm:t>
    </dgm:pt>
    <dgm:pt modelId="{2B9D02FF-A7DB-4962-B66B-DADB0697D5C0}" type="sibTrans" cxnId="{A771DA6E-E339-4AA0-A6F6-943DECF16B90}">
      <dgm:prSet/>
      <dgm:spPr/>
      <dgm:t>
        <a:bodyPr/>
        <a:lstStyle/>
        <a:p>
          <a:endParaRPr lang="ru-RU"/>
        </a:p>
      </dgm:t>
    </dgm:pt>
    <dgm:pt modelId="{4B0E7E0A-C32F-4729-ACCA-0DCCD5775047}">
      <dgm:prSet phldrT="[Текст]"/>
      <dgm:spPr/>
      <dgm:t>
        <a:bodyPr/>
        <a:lstStyle/>
        <a:p>
          <a:r>
            <a:rPr lang="uk-UA" noProof="0" dirty="0" smtClean="0"/>
            <a:t>встановлення смислових зв`язків між елементами на основі репродукції, смислового синтезу або раптового поєднання.</a:t>
          </a:r>
          <a:endParaRPr lang="uk-UA" noProof="0" dirty="0"/>
        </a:p>
      </dgm:t>
    </dgm:pt>
    <dgm:pt modelId="{D2921CEC-1FB9-4C5C-8F75-B5728FDF8C4B}" type="parTrans" cxnId="{E60FB198-3F53-41EF-B425-766710F43905}">
      <dgm:prSet/>
      <dgm:spPr/>
      <dgm:t>
        <a:bodyPr/>
        <a:lstStyle/>
        <a:p>
          <a:endParaRPr lang="ru-RU"/>
        </a:p>
      </dgm:t>
    </dgm:pt>
    <dgm:pt modelId="{123A5AE4-E876-4894-B8FC-4213C13D6F9C}" type="sibTrans" cxnId="{E60FB198-3F53-41EF-B425-766710F43905}">
      <dgm:prSet/>
      <dgm:spPr/>
      <dgm:t>
        <a:bodyPr/>
        <a:lstStyle/>
        <a:p>
          <a:endParaRPr lang="ru-RU"/>
        </a:p>
      </dgm:t>
    </dgm:pt>
    <dgm:pt modelId="{9A4301B3-F593-490D-AEC7-D7A03D408EEA}" type="pres">
      <dgm:prSet presAssocID="{F056AF95-C8DA-4871-B97A-A96B476B26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E46751-9E27-46A5-B0EB-98CC3D46D22E}" type="pres">
      <dgm:prSet presAssocID="{FE99F024-13C1-4897-ABA1-BE4BC8A69EF5}" presName="composite" presStyleCnt="0"/>
      <dgm:spPr/>
    </dgm:pt>
    <dgm:pt modelId="{AEBD5EB9-6C15-48DD-B845-C82637499F6D}" type="pres">
      <dgm:prSet presAssocID="{FE99F024-13C1-4897-ABA1-BE4BC8A69EF5}" presName="parentText" presStyleLbl="alignNode1" presStyleIdx="0" presStyleCnt="3" custScaleX="141244" custScaleY="112400" custLinFactNeighborX="-28434" custLinFactNeighborY="-3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37023-923B-445C-8125-B65F9361D194}" type="pres">
      <dgm:prSet presAssocID="{FE99F024-13C1-4897-ABA1-BE4BC8A69EF5}" presName="descendantText" presStyleLbl="alignAcc1" presStyleIdx="0" presStyleCnt="3" custLinFactNeighborX="5266" custLinFactNeighborY="2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8ACDC-CD71-4D26-ADAF-B91E33F36E5B}" type="pres">
      <dgm:prSet presAssocID="{CFF9AEF0-6D30-4377-9B53-6EDCBB2640C4}" presName="sp" presStyleCnt="0"/>
      <dgm:spPr/>
    </dgm:pt>
    <dgm:pt modelId="{9A4C69D5-83EF-4462-B2EC-B635CC412F9D}" type="pres">
      <dgm:prSet presAssocID="{71B99BF2-8CA1-4F5E-A1FF-F09A68CC551A}" presName="composite" presStyleCnt="0"/>
      <dgm:spPr/>
    </dgm:pt>
    <dgm:pt modelId="{36770BD0-F6B7-464B-BC79-2A0A5DD3244A}" type="pres">
      <dgm:prSet presAssocID="{71B99BF2-8CA1-4F5E-A1FF-F09A68CC551A}" presName="parentText" presStyleLbl="alignNode1" presStyleIdx="1" presStyleCnt="3" custScaleX="142380" custScaleY="120051" custLinFactNeighborX="-30753" custLinFactNeighborY="-160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3C01A-AF3E-4361-BE6A-889257649F68}" type="pres">
      <dgm:prSet presAssocID="{71B99BF2-8CA1-4F5E-A1FF-F09A68CC551A}" presName="descendantText" presStyleLbl="alignAcc1" presStyleIdx="1" presStyleCnt="3" custLinFactNeighborX="5152" custLinFactNeighborY="-1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E8562-BB0B-46E3-8A96-FF39A8C42D64}" type="pres">
      <dgm:prSet presAssocID="{F75C44B1-F20B-41CA-A70B-9D93D8BF68B7}" presName="sp" presStyleCnt="0"/>
      <dgm:spPr/>
    </dgm:pt>
    <dgm:pt modelId="{333C5B85-5048-4926-9CBA-D38EA0AEAB01}" type="pres">
      <dgm:prSet presAssocID="{2F97C44B-A4C6-43D6-BF5F-EE65836A2035}" presName="composite" presStyleCnt="0"/>
      <dgm:spPr/>
    </dgm:pt>
    <dgm:pt modelId="{97602A46-CD14-46B5-8BE2-CD15FE001C8D}" type="pres">
      <dgm:prSet presAssocID="{2F97C44B-A4C6-43D6-BF5F-EE65836A2035}" presName="parentText" presStyleLbl="alignNode1" presStyleIdx="2" presStyleCnt="3" custScaleX="146982" custLinFactNeighborX="-30753" custLinFactNeighborY="-184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1AA81-87F8-47CD-8717-1CDDF440BFA5}" type="pres">
      <dgm:prSet presAssocID="{2F97C44B-A4C6-43D6-BF5F-EE65836A2035}" presName="descendantText" presStyleLbl="alignAcc1" presStyleIdx="2" presStyleCnt="3" custLinFactNeighborX="4822" custLinFactNeighborY="5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17821-A15E-454C-8AE6-4B4CB0A53D6E}" srcId="{FE99F024-13C1-4897-ABA1-BE4BC8A69EF5}" destId="{2A7D973B-C770-4025-9739-911E0FE0B05A}" srcOrd="0" destOrd="0" parTransId="{DB5259CA-B661-4444-A0E2-4E6FE0A1C734}" sibTransId="{9DA48B11-DBA1-4430-B22D-6005420EBF07}"/>
    <dgm:cxn modelId="{A27DCF61-C481-4417-B1CD-F7388867E088}" type="presOf" srcId="{71B99BF2-8CA1-4F5E-A1FF-F09A68CC551A}" destId="{36770BD0-F6B7-464B-BC79-2A0A5DD3244A}" srcOrd="0" destOrd="0" presId="urn:microsoft.com/office/officeart/2005/8/layout/chevron2"/>
    <dgm:cxn modelId="{5F7A245E-4E75-47F3-90D5-5B01347CE60B}" srcId="{F056AF95-C8DA-4871-B97A-A96B476B2625}" destId="{FE99F024-13C1-4897-ABA1-BE4BC8A69EF5}" srcOrd="0" destOrd="0" parTransId="{BA9AE9F6-F2DE-430A-BDA8-834B6E13C4A6}" sibTransId="{CFF9AEF0-6D30-4377-9B53-6EDCBB2640C4}"/>
    <dgm:cxn modelId="{7099FF4B-F839-409E-9A56-126FE71FAECB}" srcId="{F056AF95-C8DA-4871-B97A-A96B476B2625}" destId="{71B99BF2-8CA1-4F5E-A1FF-F09A68CC551A}" srcOrd="1" destOrd="0" parTransId="{4EDAB5A5-442C-43C1-A3E0-9AA7EB771155}" sibTransId="{F75C44B1-F20B-41CA-A70B-9D93D8BF68B7}"/>
    <dgm:cxn modelId="{E2DC5A06-D8E1-432C-B975-0A46CB0AB65B}" type="presOf" srcId="{E326E024-3D15-4BF2-97D4-5558A0932FAC}" destId="{3043C01A-AF3E-4361-BE6A-889257649F68}" srcOrd="0" destOrd="0" presId="urn:microsoft.com/office/officeart/2005/8/layout/chevron2"/>
    <dgm:cxn modelId="{8A38F662-498C-4659-87CE-6624C6EF0BE6}" type="presOf" srcId="{F056AF95-C8DA-4871-B97A-A96B476B2625}" destId="{9A4301B3-F593-490D-AEC7-D7A03D408EEA}" srcOrd="0" destOrd="0" presId="urn:microsoft.com/office/officeart/2005/8/layout/chevron2"/>
    <dgm:cxn modelId="{2D4F88A2-8325-4BEE-B6DB-D8EDE8861DF1}" type="presOf" srcId="{2A7D973B-C770-4025-9739-911E0FE0B05A}" destId="{EE237023-923B-445C-8125-B65F9361D194}" srcOrd="0" destOrd="0" presId="urn:microsoft.com/office/officeart/2005/8/layout/chevron2"/>
    <dgm:cxn modelId="{6B57252B-EB07-425D-AD79-7CB91EE94007}" srcId="{71B99BF2-8CA1-4F5E-A1FF-F09A68CC551A}" destId="{E326E024-3D15-4BF2-97D4-5558A0932FAC}" srcOrd="0" destOrd="0" parTransId="{D2833F09-9830-45B3-BA90-57CE4EAF6A2C}" sibTransId="{BFC94596-0FD5-415F-94A3-0BCA7CC84467}"/>
    <dgm:cxn modelId="{213477E5-5C65-448C-BE0A-8730BD01E38E}" type="presOf" srcId="{4B0E7E0A-C32F-4729-ACCA-0DCCD5775047}" destId="{8E31AA81-87F8-47CD-8717-1CDDF440BFA5}" srcOrd="0" destOrd="0" presId="urn:microsoft.com/office/officeart/2005/8/layout/chevron2"/>
    <dgm:cxn modelId="{A771DA6E-E339-4AA0-A6F6-943DECF16B90}" srcId="{F056AF95-C8DA-4871-B97A-A96B476B2625}" destId="{2F97C44B-A4C6-43D6-BF5F-EE65836A2035}" srcOrd="2" destOrd="0" parTransId="{9EFC0A58-3EE2-4EF3-860C-F044C47627EB}" sibTransId="{2B9D02FF-A7DB-4962-B66B-DADB0697D5C0}"/>
    <dgm:cxn modelId="{1FDCC40D-CA19-4FE0-82C0-98109EA007D8}" type="presOf" srcId="{FE99F024-13C1-4897-ABA1-BE4BC8A69EF5}" destId="{AEBD5EB9-6C15-48DD-B845-C82637499F6D}" srcOrd="0" destOrd="0" presId="urn:microsoft.com/office/officeart/2005/8/layout/chevron2"/>
    <dgm:cxn modelId="{E60FB198-3F53-41EF-B425-766710F43905}" srcId="{2F97C44B-A4C6-43D6-BF5F-EE65836A2035}" destId="{4B0E7E0A-C32F-4729-ACCA-0DCCD5775047}" srcOrd="0" destOrd="0" parTransId="{D2921CEC-1FB9-4C5C-8F75-B5728FDF8C4B}" sibTransId="{123A5AE4-E876-4894-B8FC-4213C13D6F9C}"/>
    <dgm:cxn modelId="{9D4D4C43-23E1-42EC-8D7C-EFB89CAD334E}" type="presOf" srcId="{2F97C44B-A4C6-43D6-BF5F-EE65836A2035}" destId="{97602A46-CD14-46B5-8BE2-CD15FE001C8D}" srcOrd="0" destOrd="0" presId="urn:microsoft.com/office/officeart/2005/8/layout/chevron2"/>
    <dgm:cxn modelId="{D6113A42-982A-41D6-B881-0959A2C519E9}" type="presParOf" srcId="{9A4301B3-F593-490D-AEC7-D7A03D408EEA}" destId="{C6E46751-9E27-46A5-B0EB-98CC3D46D22E}" srcOrd="0" destOrd="0" presId="urn:microsoft.com/office/officeart/2005/8/layout/chevron2"/>
    <dgm:cxn modelId="{BB4563FB-1BFF-41B8-8601-6DD85AA976BF}" type="presParOf" srcId="{C6E46751-9E27-46A5-B0EB-98CC3D46D22E}" destId="{AEBD5EB9-6C15-48DD-B845-C82637499F6D}" srcOrd="0" destOrd="0" presId="urn:microsoft.com/office/officeart/2005/8/layout/chevron2"/>
    <dgm:cxn modelId="{DEC09575-F20A-4873-B7FA-8F7CA8E02239}" type="presParOf" srcId="{C6E46751-9E27-46A5-B0EB-98CC3D46D22E}" destId="{EE237023-923B-445C-8125-B65F9361D194}" srcOrd="1" destOrd="0" presId="urn:microsoft.com/office/officeart/2005/8/layout/chevron2"/>
    <dgm:cxn modelId="{6C3C1471-73A5-461A-BE30-AEF4F330C77D}" type="presParOf" srcId="{9A4301B3-F593-490D-AEC7-D7A03D408EEA}" destId="{B9F8ACDC-CD71-4D26-ADAF-B91E33F36E5B}" srcOrd="1" destOrd="0" presId="urn:microsoft.com/office/officeart/2005/8/layout/chevron2"/>
    <dgm:cxn modelId="{A9B50FB1-792A-427A-A3B8-E1AA3926B058}" type="presParOf" srcId="{9A4301B3-F593-490D-AEC7-D7A03D408EEA}" destId="{9A4C69D5-83EF-4462-B2EC-B635CC412F9D}" srcOrd="2" destOrd="0" presId="urn:microsoft.com/office/officeart/2005/8/layout/chevron2"/>
    <dgm:cxn modelId="{FE093A25-E84C-4363-994D-2CB060979351}" type="presParOf" srcId="{9A4C69D5-83EF-4462-B2EC-B635CC412F9D}" destId="{36770BD0-F6B7-464B-BC79-2A0A5DD3244A}" srcOrd="0" destOrd="0" presId="urn:microsoft.com/office/officeart/2005/8/layout/chevron2"/>
    <dgm:cxn modelId="{A88CAC12-72A9-417D-83D9-15F169937F97}" type="presParOf" srcId="{9A4C69D5-83EF-4462-B2EC-B635CC412F9D}" destId="{3043C01A-AF3E-4361-BE6A-889257649F68}" srcOrd="1" destOrd="0" presId="urn:microsoft.com/office/officeart/2005/8/layout/chevron2"/>
    <dgm:cxn modelId="{97FD3019-D783-4041-9C68-DC039F6676F5}" type="presParOf" srcId="{9A4301B3-F593-490D-AEC7-D7A03D408EEA}" destId="{431E8562-BB0B-46E3-8A96-FF39A8C42D64}" srcOrd="3" destOrd="0" presId="urn:microsoft.com/office/officeart/2005/8/layout/chevron2"/>
    <dgm:cxn modelId="{47CACA18-40AF-427F-933D-34A8E40D29EF}" type="presParOf" srcId="{9A4301B3-F593-490D-AEC7-D7A03D408EEA}" destId="{333C5B85-5048-4926-9CBA-D38EA0AEAB01}" srcOrd="4" destOrd="0" presId="urn:microsoft.com/office/officeart/2005/8/layout/chevron2"/>
    <dgm:cxn modelId="{2575B650-BDB2-4F44-967B-A3900982EC4F}" type="presParOf" srcId="{333C5B85-5048-4926-9CBA-D38EA0AEAB01}" destId="{97602A46-CD14-46B5-8BE2-CD15FE001C8D}" srcOrd="0" destOrd="0" presId="urn:microsoft.com/office/officeart/2005/8/layout/chevron2"/>
    <dgm:cxn modelId="{551A1842-E431-4A0D-A216-6366227DD989}" type="presParOf" srcId="{333C5B85-5048-4926-9CBA-D38EA0AEAB01}" destId="{8E31AA81-87F8-47CD-8717-1CDDF440BFA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EE3A36-B872-4FE9-82F8-0540C439207D}" type="doc">
      <dgm:prSet loTypeId="urn:microsoft.com/office/officeart/2008/layout/VerticalAccent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6BA8B542-1E76-4456-939E-66269A95345B}">
      <dgm:prSet phldrT="[Текст]" custT="1"/>
      <dgm:spPr/>
      <dgm:t>
        <a:bodyPr/>
        <a:lstStyle/>
        <a:p>
          <a:r>
            <a:rPr lang="uk-UA" sz="3200" b="1" cap="none" spc="0" noProof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Основні принципи заохочення дорослими творчого мислення дітей</a:t>
          </a:r>
          <a:endParaRPr lang="uk-UA" sz="3200" b="1" cap="none" spc="0" noProof="0" dirty="0">
            <a:ln w="900" cmpd="sng">
              <a:solidFill>
                <a:schemeClr val="accent1">
                  <a:satMod val="190000"/>
                  <a:alpha val="55000"/>
                </a:schemeClr>
              </a:solidFill>
              <a:prstDash val="solid"/>
            </a:ln>
            <a:solidFill>
              <a:schemeClr val="accent1">
                <a:satMod val="200000"/>
                <a:tint val="3000"/>
              </a:schemeClr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43ED71-1D07-4B68-9E12-EE3482D48F17}" type="parTrans" cxnId="{C8305098-7D1B-469E-B1E1-D4EB37449B63}">
      <dgm:prSet/>
      <dgm:spPr/>
      <dgm:t>
        <a:bodyPr/>
        <a:lstStyle/>
        <a:p>
          <a:endParaRPr lang="ru-RU"/>
        </a:p>
      </dgm:t>
    </dgm:pt>
    <dgm:pt modelId="{A452FC5B-1588-4E79-A706-60A0BF5AA82A}" type="sibTrans" cxnId="{C8305098-7D1B-469E-B1E1-D4EB37449B63}">
      <dgm:prSet/>
      <dgm:spPr/>
      <dgm:t>
        <a:bodyPr/>
        <a:lstStyle/>
        <a:p>
          <a:endParaRPr lang="ru-RU"/>
        </a:p>
      </dgm:t>
    </dgm:pt>
    <dgm:pt modelId="{C326E978-730B-4832-8FFB-3442EB89E2C2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Необхідність показати дітям, що їх ідеї мають важливість.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B6E9AE-F09F-4442-8B65-53EB42E3067E}" type="parTrans" cxnId="{1D3DA474-1E8F-4FE6-B6C7-6B29E8A1A90C}">
      <dgm:prSet/>
      <dgm:spPr/>
      <dgm:t>
        <a:bodyPr/>
        <a:lstStyle/>
        <a:p>
          <a:endParaRPr lang="ru-RU"/>
        </a:p>
      </dgm:t>
    </dgm:pt>
    <dgm:pt modelId="{160F13B3-8B6B-406C-9016-D2BC766431FB}" type="sibTrans" cxnId="{1D3DA474-1E8F-4FE6-B6C7-6B29E8A1A90C}">
      <dgm:prSet/>
      <dgm:spPr/>
      <dgm:t>
        <a:bodyPr/>
        <a:lstStyle/>
        <a:p>
          <a:endParaRPr lang="ru-RU"/>
        </a:p>
      </dgm:t>
    </dgm:pt>
    <dgm:pt modelId="{0A9C49FE-0D09-45C2-8AB8-E2BCC03D8487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Використання доречного випадку для самостійної роботи дітей, заохочення, похвала.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B44B88-5DC7-47B1-886A-A03575F7FD07}" type="parTrans" cxnId="{E577A979-4D37-4A2C-AD25-4072FB871D3F}">
      <dgm:prSet/>
      <dgm:spPr/>
      <dgm:t>
        <a:bodyPr/>
        <a:lstStyle/>
        <a:p>
          <a:endParaRPr lang="ru-RU"/>
        </a:p>
      </dgm:t>
    </dgm:pt>
    <dgm:pt modelId="{CC56BEC4-DCB3-4EAF-9719-694569372F21}" type="sibTrans" cxnId="{E577A979-4D37-4A2C-AD25-4072FB871D3F}">
      <dgm:prSet/>
      <dgm:spPr/>
      <dgm:t>
        <a:bodyPr/>
        <a:lstStyle/>
        <a:p>
          <a:endParaRPr lang="ru-RU"/>
        </a:p>
      </dgm:t>
    </dgm:pt>
    <dgm:pt modelId="{9106ACB7-F5E4-45FF-BF3E-DDD676318432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час для самостійної практики та навчання</a:t>
          </a:r>
          <a:b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A9820D-7CC7-42F6-A19F-1F3E87576FE4}" type="parTrans" cxnId="{1D8FAF74-7FC9-48AE-9B3B-FA270EFB1E71}">
      <dgm:prSet/>
      <dgm:spPr/>
      <dgm:t>
        <a:bodyPr/>
        <a:lstStyle/>
        <a:p>
          <a:endParaRPr lang="ru-RU"/>
        </a:p>
      </dgm:t>
    </dgm:pt>
    <dgm:pt modelId="{CE0D623A-0DB7-4CF8-9639-D3B4656C5D15}" type="sibTrans" cxnId="{1D8FAF74-7FC9-48AE-9B3B-FA270EFB1E71}">
      <dgm:prSet/>
      <dgm:spPr/>
      <dgm:t>
        <a:bodyPr/>
        <a:lstStyle/>
        <a:p>
          <a:endParaRPr lang="ru-RU"/>
        </a:p>
      </dgm:t>
    </dgm:pt>
    <dgm:pt modelId="{A060BD3C-FF22-4D7E-9C96-23E75D3423A2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Поважливе відношення до незвичайних ідей.</a:t>
          </a:r>
          <a:endParaRPr lang="uk-UA" sz="3200" b="1" cap="none" spc="0" noProof="0" dirty="0">
            <a:ln w="900" cmpd="sng">
              <a:solidFill>
                <a:schemeClr val="accent1">
                  <a:satMod val="190000"/>
                  <a:alpha val="55000"/>
                </a:schemeClr>
              </a:solidFill>
              <a:prstDash val="solid"/>
            </a:ln>
            <a:solidFill>
              <a:schemeClr val="accent1">
                <a:satMod val="200000"/>
                <a:tint val="3000"/>
              </a:schemeClr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A2A092-75B7-4BBC-82F4-14A40124575D}" type="parTrans" cxnId="{CB50FD31-1192-418E-B6C4-985D0F240103}">
      <dgm:prSet/>
      <dgm:spPr/>
      <dgm:t>
        <a:bodyPr/>
        <a:lstStyle/>
        <a:p>
          <a:endParaRPr lang="ru-RU"/>
        </a:p>
      </dgm:t>
    </dgm:pt>
    <dgm:pt modelId="{66D85A8A-5462-47C8-B57F-D9953E79690A}" type="sibTrans" cxnId="{CB50FD31-1192-418E-B6C4-985D0F240103}">
      <dgm:prSet/>
      <dgm:spPr/>
      <dgm:t>
        <a:bodyPr/>
        <a:lstStyle/>
        <a:p>
          <a:endParaRPr lang="ru-RU"/>
        </a:p>
      </dgm:t>
    </dgm:pt>
    <dgm:pt modelId="{E31A289E-3EEA-4608-8417-DAEDDFD891B2}" type="pres">
      <dgm:prSet presAssocID="{39EE3A36-B872-4FE9-82F8-0540C439207D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6398A94-E3BB-4DD5-A5B3-126C2140C992}" type="pres">
      <dgm:prSet presAssocID="{6BA8B542-1E76-4456-939E-66269A95345B}" presName="parenttextcomposite" presStyleCnt="0"/>
      <dgm:spPr/>
    </dgm:pt>
    <dgm:pt modelId="{887B809E-57F2-482F-BD0A-61E6C1FDA3F9}" type="pres">
      <dgm:prSet presAssocID="{6BA8B542-1E76-4456-939E-66269A95345B}" presName="parenttext" presStyleLbl="revTx" presStyleIdx="0" presStyleCnt="5" custLinFactNeighborX="402" custLinFactNeighborY="-59697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F8416-81BF-4637-A400-2E8C59858110}" type="pres">
      <dgm:prSet presAssocID="{6BA8B542-1E76-4456-939E-66269A95345B}" presName="parallelogramComposite" presStyleCnt="0"/>
      <dgm:spPr/>
    </dgm:pt>
    <dgm:pt modelId="{8E100DD7-0628-4D7C-9816-2F7E258BD1BA}" type="pres">
      <dgm:prSet presAssocID="{6BA8B542-1E76-4456-939E-66269A95345B}" presName="parallelogram1" presStyleLbl="alignNode1" presStyleIdx="0" presStyleCnt="35"/>
      <dgm:spPr/>
    </dgm:pt>
    <dgm:pt modelId="{7829DB74-C9B2-4A0C-9D7C-8914D3758B06}" type="pres">
      <dgm:prSet presAssocID="{6BA8B542-1E76-4456-939E-66269A95345B}" presName="parallelogram2" presStyleLbl="alignNode1" presStyleIdx="1" presStyleCnt="35"/>
      <dgm:spPr/>
    </dgm:pt>
    <dgm:pt modelId="{D6DE4D20-C24B-4E5F-BD12-7C4B519FE0FC}" type="pres">
      <dgm:prSet presAssocID="{6BA8B542-1E76-4456-939E-66269A95345B}" presName="parallelogram3" presStyleLbl="alignNode1" presStyleIdx="2" presStyleCnt="35"/>
      <dgm:spPr/>
    </dgm:pt>
    <dgm:pt modelId="{31464BC0-B227-487C-B4EB-F19AAF5762D7}" type="pres">
      <dgm:prSet presAssocID="{6BA8B542-1E76-4456-939E-66269A95345B}" presName="parallelogram4" presStyleLbl="alignNode1" presStyleIdx="3" presStyleCnt="35"/>
      <dgm:spPr/>
    </dgm:pt>
    <dgm:pt modelId="{46BF5482-926B-4ACD-BA3E-FEE8AC24AEF5}" type="pres">
      <dgm:prSet presAssocID="{6BA8B542-1E76-4456-939E-66269A95345B}" presName="parallelogram5" presStyleLbl="alignNode1" presStyleIdx="4" presStyleCnt="35"/>
      <dgm:spPr/>
    </dgm:pt>
    <dgm:pt modelId="{48BA7240-EF07-4DDF-A6BD-9375CC0C1926}" type="pres">
      <dgm:prSet presAssocID="{6BA8B542-1E76-4456-939E-66269A95345B}" presName="parallelogram6" presStyleLbl="alignNode1" presStyleIdx="5" presStyleCnt="35"/>
      <dgm:spPr/>
    </dgm:pt>
    <dgm:pt modelId="{98CDEDCB-ED4B-4DC0-9975-3F3336B27681}" type="pres">
      <dgm:prSet presAssocID="{6BA8B542-1E76-4456-939E-66269A95345B}" presName="parallelogram7" presStyleLbl="alignNode1" presStyleIdx="6" presStyleCnt="35"/>
      <dgm:spPr/>
    </dgm:pt>
    <dgm:pt modelId="{6DD3BDEA-4D4F-49B5-AD6E-03C5337E9077}" type="pres">
      <dgm:prSet presAssocID="{A452FC5B-1588-4E79-A706-60A0BF5AA82A}" presName="sibTrans" presStyleCnt="0"/>
      <dgm:spPr/>
    </dgm:pt>
    <dgm:pt modelId="{DA41802B-FC9F-4987-9A15-F6229F9A3607}" type="pres">
      <dgm:prSet presAssocID="{A060BD3C-FF22-4D7E-9C96-23E75D3423A2}" presName="parenttextcomposite" presStyleCnt="0"/>
      <dgm:spPr/>
    </dgm:pt>
    <dgm:pt modelId="{92443BAC-E079-43F1-857D-229FAD7D2DC7}" type="pres">
      <dgm:prSet presAssocID="{A060BD3C-FF22-4D7E-9C96-23E75D3423A2}" presName="parenttext" presStyleLbl="revTx" presStyleIdx="1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8650FF-642C-463E-AC5A-A88A302152C6}" type="pres">
      <dgm:prSet presAssocID="{A060BD3C-FF22-4D7E-9C96-23E75D3423A2}" presName="parallelogramComposite" presStyleCnt="0"/>
      <dgm:spPr/>
    </dgm:pt>
    <dgm:pt modelId="{21690C74-BAD0-4F60-8A02-0662C6671D6E}" type="pres">
      <dgm:prSet presAssocID="{A060BD3C-FF22-4D7E-9C96-23E75D3423A2}" presName="parallelogram1" presStyleLbl="alignNode1" presStyleIdx="7" presStyleCnt="35"/>
      <dgm:spPr/>
    </dgm:pt>
    <dgm:pt modelId="{B72E7CFA-14E3-434B-BDDD-6884AC024615}" type="pres">
      <dgm:prSet presAssocID="{A060BD3C-FF22-4D7E-9C96-23E75D3423A2}" presName="parallelogram2" presStyleLbl="alignNode1" presStyleIdx="8" presStyleCnt="35"/>
      <dgm:spPr/>
    </dgm:pt>
    <dgm:pt modelId="{1056261D-43FE-4BD9-9C4E-1348B241875E}" type="pres">
      <dgm:prSet presAssocID="{A060BD3C-FF22-4D7E-9C96-23E75D3423A2}" presName="parallelogram3" presStyleLbl="alignNode1" presStyleIdx="9" presStyleCnt="35"/>
      <dgm:spPr/>
    </dgm:pt>
    <dgm:pt modelId="{2DA7CC83-9D1B-4157-A8D2-BE61A9476AE5}" type="pres">
      <dgm:prSet presAssocID="{A060BD3C-FF22-4D7E-9C96-23E75D3423A2}" presName="parallelogram4" presStyleLbl="alignNode1" presStyleIdx="10" presStyleCnt="35"/>
      <dgm:spPr/>
    </dgm:pt>
    <dgm:pt modelId="{F11F9FD7-3DF1-4F1D-BC39-88EBAC6634BE}" type="pres">
      <dgm:prSet presAssocID="{A060BD3C-FF22-4D7E-9C96-23E75D3423A2}" presName="parallelogram5" presStyleLbl="alignNode1" presStyleIdx="11" presStyleCnt="35"/>
      <dgm:spPr/>
    </dgm:pt>
    <dgm:pt modelId="{C46E26EB-C0D1-403B-99B5-EB869FBC4056}" type="pres">
      <dgm:prSet presAssocID="{A060BD3C-FF22-4D7E-9C96-23E75D3423A2}" presName="parallelogram6" presStyleLbl="alignNode1" presStyleIdx="12" presStyleCnt="35"/>
      <dgm:spPr/>
    </dgm:pt>
    <dgm:pt modelId="{10236959-C371-4EE1-AED8-00138D960AEF}" type="pres">
      <dgm:prSet presAssocID="{A060BD3C-FF22-4D7E-9C96-23E75D3423A2}" presName="parallelogram7" presStyleLbl="alignNode1" presStyleIdx="13" presStyleCnt="35"/>
      <dgm:spPr/>
    </dgm:pt>
    <dgm:pt modelId="{A86A0F45-B269-4F29-9477-D42D064BF185}" type="pres">
      <dgm:prSet presAssocID="{66D85A8A-5462-47C8-B57F-D9953E79690A}" presName="sibTrans" presStyleCnt="0"/>
      <dgm:spPr/>
    </dgm:pt>
    <dgm:pt modelId="{70AAC3EC-FCB7-4FDD-BC20-DF0328E335A6}" type="pres">
      <dgm:prSet presAssocID="{C326E978-730B-4832-8FFB-3442EB89E2C2}" presName="parenttextcomposite" presStyleCnt="0"/>
      <dgm:spPr/>
    </dgm:pt>
    <dgm:pt modelId="{552ECCA1-75C1-42C9-B454-CF7F0ECFA662}" type="pres">
      <dgm:prSet presAssocID="{C326E978-730B-4832-8FFB-3442EB89E2C2}" presName="parenttext" presStyleLbl="revTx" presStyleIdx="2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FCF0D-A6D3-43DE-981E-8F91C97CC6FB}" type="pres">
      <dgm:prSet presAssocID="{C326E978-730B-4832-8FFB-3442EB89E2C2}" presName="parallelogramComposite" presStyleCnt="0"/>
      <dgm:spPr/>
    </dgm:pt>
    <dgm:pt modelId="{016E2F53-9F7B-4C33-A372-BBC492A712F5}" type="pres">
      <dgm:prSet presAssocID="{C326E978-730B-4832-8FFB-3442EB89E2C2}" presName="parallelogram1" presStyleLbl="alignNode1" presStyleIdx="14" presStyleCnt="35"/>
      <dgm:spPr/>
    </dgm:pt>
    <dgm:pt modelId="{F11FB7A6-1DBE-4F0E-A7A7-7858FD847C82}" type="pres">
      <dgm:prSet presAssocID="{C326E978-730B-4832-8FFB-3442EB89E2C2}" presName="parallelogram2" presStyleLbl="alignNode1" presStyleIdx="15" presStyleCnt="35"/>
      <dgm:spPr/>
    </dgm:pt>
    <dgm:pt modelId="{0AD7446A-F4A3-40D4-BC76-48BBD457A3B1}" type="pres">
      <dgm:prSet presAssocID="{C326E978-730B-4832-8FFB-3442EB89E2C2}" presName="parallelogram3" presStyleLbl="alignNode1" presStyleIdx="16" presStyleCnt="35"/>
      <dgm:spPr/>
    </dgm:pt>
    <dgm:pt modelId="{0FCE37D7-D1DD-4931-8C5B-7FCFA1A9065C}" type="pres">
      <dgm:prSet presAssocID="{C326E978-730B-4832-8FFB-3442EB89E2C2}" presName="parallelogram4" presStyleLbl="alignNode1" presStyleIdx="17" presStyleCnt="35"/>
      <dgm:spPr/>
    </dgm:pt>
    <dgm:pt modelId="{EC1C4D44-16FD-4E65-9CF2-30979407AA0E}" type="pres">
      <dgm:prSet presAssocID="{C326E978-730B-4832-8FFB-3442EB89E2C2}" presName="parallelogram5" presStyleLbl="alignNode1" presStyleIdx="18" presStyleCnt="35"/>
      <dgm:spPr/>
    </dgm:pt>
    <dgm:pt modelId="{BB32CB24-5C93-4326-A1E5-317D2BC634BF}" type="pres">
      <dgm:prSet presAssocID="{C326E978-730B-4832-8FFB-3442EB89E2C2}" presName="parallelogram6" presStyleLbl="alignNode1" presStyleIdx="19" presStyleCnt="35"/>
      <dgm:spPr/>
    </dgm:pt>
    <dgm:pt modelId="{4FBB52CB-D51E-420B-A71A-DF5C247B9221}" type="pres">
      <dgm:prSet presAssocID="{C326E978-730B-4832-8FFB-3442EB89E2C2}" presName="parallelogram7" presStyleLbl="alignNode1" presStyleIdx="20" presStyleCnt="35"/>
      <dgm:spPr/>
    </dgm:pt>
    <dgm:pt modelId="{BDA69153-544F-4224-B565-233177F59952}" type="pres">
      <dgm:prSet presAssocID="{160F13B3-8B6B-406C-9016-D2BC766431FB}" presName="sibTrans" presStyleCnt="0"/>
      <dgm:spPr/>
    </dgm:pt>
    <dgm:pt modelId="{D46E7F66-AF73-420D-B566-C84B8C2472D4}" type="pres">
      <dgm:prSet presAssocID="{0A9C49FE-0D09-45C2-8AB8-E2BCC03D8487}" presName="parenttextcomposite" presStyleCnt="0"/>
      <dgm:spPr/>
    </dgm:pt>
    <dgm:pt modelId="{27EFB468-0A98-4A1B-B365-383D4054846A}" type="pres">
      <dgm:prSet presAssocID="{0A9C49FE-0D09-45C2-8AB8-E2BCC03D8487}" presName="parenttext" presStyleLbl="revTx" presStyleIdx="3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1C4FAC-38AE-446D-832E-DF6C2FE2D70F}" type="pres">
      <dgm:prSet presAssocID="{0A9C49FE-0D09-45C2-8AB8-E2BCC03D8487}" presName="parallelogramComposite" presStyleCnt="0"/>
      <dgm:spPr/>
    </dgm:pt>
    <dgm:pt modelId="{D0F358E6-1DE0-4BD7-B4B3-A8D2E06DE88B}" type="pres">
      <dgm:prSet presAssocID="{0A9C49FE-0D09-45C2-8AB8-E2BCC03D8487}" presName="parallelogram1" presStyleLbl="alignNode1" presStyleIdx="21" presStyleCnt="35"/>
      <dgm:spPr/>
    </dgm:pt>
    <dgm:pt modelId="{62B4DF6B-EF43-4E6E-ACD4-2E3C93CAA20E}" type="pres">
      <dgm:prSet presAssocID="{0A9C49FE-0D09-45C2-8AB8-E2BCC03D8487}" presName="parallelogram2" presStyleLbl="alignNode1" presStyleIdx="22" presStyleCnt="35"/>
      <dgm:spPr/>
    </dgm:pt>
    <dgm:pt modelId="{882A2F27-79AC-47A8-9814-3AA430890290}" type="pres">
      <dgm:prSet presAssocID="{0A9C49FE-0D09-45C2-8AB8-E2BCC03D8487}" presName="parallelogram3" presStyleLbl="alignNode1" presStyleIdx="23" presStyleCnt="35"/>
      <dgm:spPr/>
    </dgm:pt>
    <dgm:pt modelId="{AA71EE83-0E46-4A5B-B546-291CDBF90A3B}" type="pres">
      <dgm:prSet presAssocID="{0A9C49FE-0D09-45C2-8AB8-E2BCC03D8487}" presName="parallelogram4" presStyleLbl="alignNode1" presStyleIdx="24" presStyleCnt="35"/>
      <dgm:spPr/>
    </dgm:pt>
    <dgm:pt modelId="{0D9491AB-09B8-4274-BC83-3E396129B036}" type="pres">
      <dgm:prSet presAssocID="{0A9C49FE-0D09-45C2-8AB8-E2BCC03D8487}" presName="parallelogram5" presStyleLbl="alignNode1" presStyleIdx="25" presStyleCnt="35"/>
      <dgm:spPr/>
    </dgm:pt>
    <dgm:pt modelId="{659B7CC2-AA3E-4E5D-AC18-9ABE8065B170}" type="pres">
      <dgm:prSet presAssocID="{0A9C49FE-0D09-45C2-8AB8-E2BCC03D8487}" presName="parallelogram6" presStyleLbl="alignNode1" presStyleIdx="26" presStyleCnt="35"/>
      <dgm:spPr/>
    </dgm:pt>
    <dgm:pt modelId="{4E37AFEA-2332-431A-9E58-E82DAAC20AF7}" type="pres">
      <dgm:prSet presAssocID="{0A9C49FE-0D09-45C2-8AB8-E2BCC03D8487}" presName="parallelogram7" presStyleLbl="alignNode1" presStyleIdx="27" presStyleCnt="35"/>
      <dgm:spPr/>
    </dgm:pt>
    <dgm:pt modelId="{D371F0AC-CCB9-4348-B3FD-18587C25A244}" type="pres">
      <dgm:prSet presAssocID="{CC56BEC4-DCB3-4EAF-9719-694569372F21}" presName="sibTrans" presStyleCnt="0"/>
      <dgm:spPr/>
    </dgm:pt>
    <dgm:pt modelId="{095E1252-DD7E-4814-A195-3B3FC164202E}" type="pres">
      <dgm:prSet presAssocID="{9106ACB7-F5E4-45FF-BF3E-DDD676318432}" presName="parenttextcomposite" presStyleCnt="0"/>
      <dgm:spPr/>
    </dgm:pt>
    <dgm:pt modelId="{8813340C-6EAD-46B4-8EA9-069198373A30}" type="pres">
      <dgm:prSet presAssocID="{9106ACB7-F5E4-45FF-BF3E-DDD676318432}" presName="parenttext" presStyleLbl="revTx" presStyleIdx="4" presStyleCnt="5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A0F89-20D3-4596-8370-B5683A5CBDCB}" type="pres">
      <dgm:prSet presAssocID="{9106ACB7-F5E4-45FF-BF3E-DDD676318432}" presName="parallelogramComposite" presStyleCnt="0"/>
      <dgm:spPr/>
    </dgm:pt>
    <dgm:pt modelId="{F18A8433-42B8-49A8-9E6B-8228ABB1FB70}" type="pres">
      <dgm:prSet presAssocID="{9106ACB7-F5E4-45FF-BF3E-DDD676318432}" presName="parallelogram1" presStyleLbl="alignNode1" presStyleIdx="28" presStyleCnt="35"/>
      <dgm:spPr/>
    </dgm:pt>
    <dgm:pt modelId="{80178532-4DB3-4CB3-8700-BB9472E5B8C2}" type="pres">
      <dgm:prSet presAssocID="{9106ACB7-F5E4-45FF-BF3E-DDD676318432}" presName="parallelogram2" presStyleLbl="alignNode1" presStyleIdx="29" presStyleCnt="35"/>
      <dgm:spPr/>
    </dgm:pt>
    <dgm:pt modelId="{7CC455F8-305F-46CD-B4AE-E02AAFE2543B}" type="pres">
      <dgm:prSet presAssocID="{9106ACB7-F5E4-45FF-BF3E-DDD676318432}" presName="parallelogram3" presStyleLbl="alignNode1" presStyleIdx="30" presStyleCnt="35"/>
      <dgm:spPr/>
    </dgm:pt>
    <dgm:pt modelId="{3B5BF17F-12F5-4A18-8CD0-C8D9094CBC22}" type="pres">
      <dgm:prSet presAssocID="{9106ACB7-F5E4-45FF-BF3E-DDD676318432}" presName="parallelogram4" presStyleLbl="alignNode1" presStyleIdx="31" presStyleCnt="35"/>
      <dgm:spPr/>
    </dgm:pt>
    <dgm:pt modelId="{8BCB968F-6CC3-4249-B455-0AE024556640}" type="pres">
      <dgm:prSet presAssocID="{9106ACB7-F5E4-45FF-BF3E-DDD676318432}" presName="parallelogram5" presStyleLbl="alignNode1" presStyleIdx="32" presStyleCnt="35"/>
      <dgm:spPr/>
    </dgm:pt>
    <dgm:pt modelId="{D006D224-4175-47CA-8544-31CEA7CBF5C6}" type="pres">
      <dgm:prSet presAssocID="{9106ACB7-F5E4-45FF-BF3E-DDD676318432}" presName="parallelogram6" presStyleLbl="alignNode1" presStyleIdx="33" presStyleCnt="35"/>
      <dgm:spPr/>
    </dgm:pt>
    <dgm:pt modelId="{A6162350-268E-43E7-B1F3-F95987EE0D6D}" type="pres">
      <dgm:prSet presAssocID="{9106ACB7-F5E4-45FF-BF3E-DDD676318432}" presName="parallelogram7" presStyleLbl="alignNode1" presStyleIdx="34" presStyleCnt="35"/>
      <dgm:spPr/>
    </dgm:pt>
  </dgm:ptLst>
  <dgm:cxnLst>
    <dgm:cxn modelId="{C8305098-7D1B-469E-B1E1-D4EB37449B63}" srcId="{39EE3A36-B872-4FE9-82F8-0540C439207D}" destId="{6BA8B542-1E76-4456-939E-66269A95345B}" srcOrd="0" destOrd="0" parTransId="{0643ED71-1D07-4B68-9E12-EE3482D48F17}" sibTransId="{A452FC5B-1588-4E79-A706-60A0BF5AA82A}"/>
    <dgm:cxn modelId="{CB50FD31-1192-418E-B6C4-985D0F240103}" srcId="{39EE3A36-B872-4FE9-82F8-0540C439207D}" destId="{A060BD3C-FF22-4D7E-9C96-23E75D3423A2}" srcOrd="1" destOrd="0" parTransId="{27A2A092-75B7-4BBC-82F4-14A40124575D}" sibTransId="{66D85A8A-5462-47C8-B57F-D9953E79690A}"/>
    <dgm:cxn modelId="{023D74BD-CB0C-49C1-B323-8C0D13AE4116}" type="presOf" srcId="{9106ACB7-F5E4-45FF-BF3E-DDD676318432}" destId="{8813340C-6EAD-46B4-8EA9-069198373A30}" srcOrd="0" destOrd="0" presId="urn:microsoft.com/office/officeart/2008/layout/VerticalAccentList"/>
    <dgm:cxn modelId="{E577A979-4D37-4A2C-AD25-4072FB871D3F}" srcId="{39EE3A36-B872-4FE9-82F8-0540C439207D}" destId="{0A9C49FE-0D09-45C2-8AB8-E2BCC03D8487}" srcOrd="3" destOrd="0" parTransId="{82B44B88-5DC7-47B1-886A-A03575F7FD07}" sibTransId="{CC56BEC4-DCB3-4EAF-9719-694569372F21}"/>
    <dgm:cxn modelId="{1D3DA474-1E8F-4FE6-B6C7-6B29E8A1A90C}" srcId="{39EE3A36-B872-4FE9-82F8-0540C439207D}" destId="{C326E978-730B-4832-8FFB-3442EB89E2C2}" srcOrd="2" destOrd="0" parTransId="{9AB6E9AE-F09F-4442-8B65-53EB42E3067E}" sibTransId="{160F13B3-8B6B-406C-9016-D2BC766431FB}"/>
    <dgm:cxn modelId="{B7B97433-B331-4978-9C6A-C18181547962}" type="presOf" srcId="{0A9C49FE-0D09-45C2-8AB8-E2BCC03D8487}" destId="{27EFB468-0A98-4A1B-B365-383D4054846A}" srcOrd="0" destOrd="0" presId="urn:microsoft.com/office/officeart/2008/layout/VerticalAccentList"/>
    <dgm:cxn modelId="{1D8FAF74-7FC9-48AE-9B3B-FA270EFB1E71}" srcId="{39EE3A36-B872-4FE9-82F8-0540C439207D}" destId="{9106ACB7-F5E4-45FF-BF3E-DDD676318432}" srcOrd="4" destOrd="0" parTransId="{64A9820D-7CC7-42F6-A19F-1F3E87576FE4}" sibTransId="{CE0D623A-0DB7-4CF8-9639-D3B4656C5D15}"/>
    <dgm:cxn modelId="{30D8833A-6472-4FC0-86E4-A75B2F0F34FE}" type="presOf" srcId="{C326E978-730B-4832-8FFB-3442EB89E2C2}" destId="{552ECCA1-75C1-42C9-B454-CF7F0ECFA662}" srcOrd="0" destOrd="0" presId="urn:microsoft.com/office/officeart/2008/layout/VerticalAccentList"/>
    <dgm:cxn modelId="{F86700B6-EEFC-43AC-8DBB-86C61E94DEDB}" type="presOf" srcId="{39EE3A36-B872-4FE9-82F8-0540C439207D}" destId="{E31A289E-3EEA-4608-8417-DAEDDFD891B2}" srcOrd="0" destOrd="0" presId="urn:microsoft.com/office/officeart/2008/layout/VerticalAccentList"/>
    <dgm:cxn modelId="{B7F29BA2-C24B-4238-8B07-CC08CD4420A6}" type="presOf" srcId="{6BA8B542-1E76-4456-939E-66269A95345B}" destId="{887B809E-57F2-482F-BD0A-61E6C1FDA3F9}" srcOrd="0" destOrd="0" presId="urn:microsoft.com/office/officeart/2008/layout/VerticalAccentList"/>
    <dgm:cxn modelId="{FB042C97-27C3-4C79-AB43-7D9230FFCB4D}" type="presOf" srcId="{A060BD3C-FF22-4D7E-9C96-23E75D3423A2}" destId="{92443BAC-E079-43F1-857D-229FAD7D2DC7}" srcOrd="0" destOrd="0" presId="urn:microsoft.com/office/officeart/2008/layout/VerticalAccentList"/>
    <dgm:cxn modelId="{403E06B1-AF31-48B1-9143-71E52888F09A}" type="presParOf" srcId="{E31A289E-3EEA-4608-8417-DAEDDFD891B2}" destId="{A6398A94-E3BB-4DD5-A5B3-126C2140C992}" srcOrd="0" destOrd="0" presId="urn:microsoft.com/office/officeart/2008/layout/VerticalAccentList"/>
    <dgm:cxn modelId="{5D0DFA1E-24FB-4D0A-9963-B99D64B9A01A}" type="presParOf" srcId="{A6398A94-E3BB-4DD5-A5B3-126C2140C992}" destId="{887B809E-57F2-482F-BD0A-61E6C1FDA3F9}" srcOrd="0" destOrd="0" presId="urn:microsoft.com/office/officeart/2008/layout/VerticalAccentList"/>
    <dgm:cxn modelId="{18C4F39C-4C71-47F6-A802-67D7EBA8047D}" type="presParOf" srcId="{E31A289E-3EEA-4608-8417-DAEDDFD891B2}" destId="{7CDF8416-81BF-4637-A400-2E8C59858110}" srcOrd="1" destOrd="0" presId="urn:microsoft.com/office/officeart/2008/layout/VerticalAccentList"/>
    <dgm:cxn modelId="{C61A7532-FBA5-40D9-8B36-99C8D1B11F5F}" type="presParOf" srcId="{7CDF8416-81BF-4637-A400-2E8C59858110}" destId="{8E100DD7-0628-4D7C-9816-2F7E258BD1BA}" srcOrd="0" destOrd="0" presId="urn:microsoft.com/office/officeart/2008/layout/VerticalAccentList"/>
    <dgm:cxn modelId="{076949E2-18A0-4AFA-9480-BA7AF8B77C89}" type="presParOf" srcId="{7CDF8416-81BF-4637-A400-2E8C59858110}" destId="{7829DB74-C9B2-4A0C-9D7C-8914D3758B06}" srcOrd="1" destOrd="0" presId="urn:microsoft.com/office/officeart/2008/layout/VerticalAccentList"/>
    <dgm:cxn modelId="{7D482EEF-BBEB-4FC2-8DA3-208F6DDB2FB5}" type="presParOf" srcId="{7CDF8416-81BF-4637-A400-2E8C59858110}" destId="{D6DE4D20-C24B-4E5F-BD12-7C4B519FE0FC}" srcOrd="2" destOrd="0" presId="urn:microsoft.com/office/officeart/2008/layout/VerticalAccentList"/>
    <dgm:cxn modelId="{CE74085B-7DAD-4410-A11D-CFA4074A0E94}" type="presParOf" srcId="{7CDF8416-81BF-4637-A400-2E8C59858110}" destId="{31464BC0-B227-487C-B4EB-F19AAF5762D7}" srcOrd="3" destOrd="0" presId="urn:microsoft.com/office/officeart/2008/layout/VerticalAccentList"/>
    <dgm:cxn modelId="{F17B09A6-16AE-41AE-A52D-22AD181E021D}" type="presParOf" srcId="{7CDF8416-81BF-4637-A400-2E8C59858110}" destId="{46BF5482-926B-4ACD-BA3E-FEE8AC24AEF5}" srcOrd="4" destOrd="0" presId="urn:microsoft.com/office/officeart/2008/layout/VerticalAccentList"/>
    <dgm:cxn modelId="{00046B21-8D98-4ACF-B1DA-47721ADAC0C3}" type="presParOf" srcId="{7CDF8416-81BF-4637-A400-2E8C59858110}" destId="{48BA7240-EF07-4DDF-A6BD-9375CC0C1926}" srcOrd="5" destOrd="0" presId="urn:microsoft.com/office/officeart/2008/layout/VerticalAccentList"/>
    <dgm:cxn modelId="{4290A4AE-1B0E-4888-AADD-232A02E68A58}" type="presParOf" srcId="{7CDF8416-81BF-4637-A400-2E8C59858110}" destId="{98CDEDCB-ED4B-4DC0-9975-3F3336B27681}" srcOrd="6" destOrd="0" presId="urn:microsoft.com/office/officeart/2008/layout/VerticalAccentList"/>
    <dgm:cxn modelId="{75E1C886-896C-4427-8A35-6AF9CF2B0F87}" type="presParOf" srcId="{E31A289E-3EEA-4608-8417-DAEDDFD891B2}" destId="{6DD3BDEA-4D4F-49B5-AD6E-03C5337E9077}" srcOrd="2" destOrd="0" presId="urn:microsoft.com/office/officeart/2008/layout/VerticalAccentList"/>
    <dgm:cxn modelId="{95F7CEB0-D561-41A1-A24B-E25EA3738B6C}" type="presParOf" srcId="{E31A289E-3EEA-4608-8417-DAEDDFD891B2}" destId="{DA41802B-FC9F-4987-9A15-F6229F9A3607}" srcOrd="3" destOrd="0" presId="urn:microsoft.com/office/officeart/2008/layout/VerticalAccentList"/>
    <dgm:cxn modelId="{38F9319A-C82B-48C5-9CAC-D37C9203C000}" type="presParOf" srcId="{DA41802B-FC9F-4987-9A15-F6229F9A3607}" destId="{92443BAC-E079-43F1-857D-229FAD7D2DC7}" srcOrd="0" destOrd="0" presId="urn:microsoft.com/office/officeart/2008/layout/VerticalAccentList"/>
    <dgm:cxn modelId="{D950C027-89F8-4251-939A-E4F44D26AC2C}" type="presParOf" srcId="{E31A289E-3EEA-4608-8417-DAEDDFD891B2}" destId="{708650FF-642C-463E-AC5A-A88A302152C6}" srcOrd="4" destOrd="0" presId="urn:microsoft.com/office/officeart/2008/layout/VerticalAccentList"/>
    <dgm:cxn modelId="{103FC023-D78E-4795-8809-0DFAF4EC588D}" type="presParOf" srcId="{708650FF-642C-463E-AC5A-A88A302152C6}" destId="{21690C74-BAD0-4F60-8A02-0662C6671D6E}" srcOrd="0" destOrd="0" presId="urn:microsoft.com/office/officeart/2008/layout/VerticalAccentList"/>
    <dgm:cxn modelId="{BC25D133-2C75-40DB-92F1-ACDDB8174D16}" type="presParOf" srcId="{708650FF-642C-463E-AC5A-A88A302152C6}" destId="{B72E7CFA-14E3-434B-BDDD-6884AC024615}" srcOrd="1" destOrd="0" presId="urn:microsoft.com/office/officeart/2008/layout/VerticalAccentList"/>
    <dgm:cxn modelId="{82510436-3CEB-4FE3-9A9C-062C5035840F}" type="presParOf" srcId="{708650FF-642C-463E-AC5A-A88A302152C6}" destId="{1056261D-43FE-4BD9-9C4E-1348B241875E}" srcOrd="2" destOrd="0" presId="urn:microsoft.com/office/officeart/2008/layout/VerticalAccentList"/>
    <dgm:cxn modelId="{500B403A-F071-45C7-AF58-D9010A8BD23E}" type="presParOf" srcId="{708650FF-642C-463E-AC5A-A88A302152C6}" destId="{2DA7CC83-9D1B-4157-A8D2-BE61A9476AE5}" srcOrd="3" destOrd="0" presId="urn:microsoft.com/office/officeart/2008/layout/VerticalAccentList"/>
    <dgm:cxn modelId="{A5359534-3829-4359-98A4-1E3BAA579AFB}" type="presParOf" srcId="{708650FF-642C-463E-AC5A-A88A302152C6}" destId="{F11F9FD7-3DF1-4F1D-BC39-88EBAC6634BE}" srcOrd="4" destOrd="0" presId="urn:microsoft.com/office/officeart/2008/layout/VerticalAccentList"/>
    <dgm:cxn modelId="{46BA86C2-4C44-4A1E-9808-59C0E4C8CC5A}" type="presParOf" srcId="{708650FF-642C-463E-AC5A-A88A302152C6}" destId="{C46E26EB-C0D1-403B-99B5-EB869FBC4056}" srcOrd="5" destOrd="0" presId="urn:microsoft.com/office/officeart/2008/layout/VerticalAccentList"/>
    <dgm:cxn modelId="{3BEED52A-C18D-48B3-81A3-497DC6E843D0}" type="presParOf" srcId="{708650FF-642C-463E-AC5A-A88A302152C6}" destId="{10236959-C371-4EE1-AED8-00138D960AEF}" srcOrd="6" destOrd="0" presId="urn:microsoft.com/office/officeart/2008/layout/VerticalAccentList"/>
    <dgm:cxn modelId="{615C836E-D3A6-40CE-AEA8-3444479570F3}" type="presParOf" srcId="{E31A289E-3EEA-4608-8417-DAEDDFD891B2}" destId="{A86A0F45-B269-4F29-9477-D42D064BF185}" srcOrd="5" destOrd="0" presId="urn:microsoft.com/office/officeart/2008/layout/VerticalAccentList"/>
    <dgm:cxn modelId="{4CBCD453-FE00-4450-8B59-A73E52D2520C}" type="presParOf" srcId="{E31A289E-3EEA-4608-8417-DAEDDFD891B2}" destId="{70AAC3EC-FCB7-4FDD-BC20-DF0328E335A6}" srcOrd="6" destOrd="0" presId="urn:microsoft.com/office/officeart/2008/layout/VerticalAccentList"/>
    <dgm:cxn modelId="{64C72E74-2305-4D81-AC2C-618983342365}" type="presParOf" srcId="{70AAC3EC-FCB7-4FDD-BC20-DF0328E335A6}" destId="{552ECCA1-75C1-42C9-B454-CF7F0ECFA662}" srcOrd="0" destOrd="0" presId="urn:microsoft.com/office/officeart/2008/layout/VerticalAccentList"/>
    <dgm:cxn modelId="{88AE3181-8A51-4456-BA7B-98D3A6364CA0}" type="presParOf" srcId="{E31A289E-3EEA-4608-8417-DAEDDFD891B2}" destId="{324FCF0D-A6D3-43DE-981E-8F91C97CC6FB}" srcOrd="7" destOrd="0" presId="urn:microsoft.com/office/officeart/2008/layout/VerticalAccentList"/>
    <dgm:cxn modelId="{101115DE-464D-483C-8983-8D95E4CA7006}" type="presParOf" srcId="{324FCF0D-A6D3-43DE-981E-8F91C97CC6FB}" destId="{016E2F53-9F7B-4C33-A372-BBC492A712F5}" srcOrd="0" destOrd="0" presId="urn:microsoft.com/office/officeart/2008/layout/VerticalAccentList"/>
    <dgm:cxn modelId="{50546642-2744-470B-9A73-925F8F92CD1E}" type="presParOf" srcId="{324FCF0D-A6D3-43DE-981E-8F91C97CC6FB}" destId="{F11FB7A6-1DBE-4F0E-A7A7-7858FD847C82}" srcOrd="1" destOrd="0" presId="urn:microsoft.com/office/officeart/2008/layout/VerticalAccentList"/>
    <dgm:cxn modelId="{AB222744-9C0B-408E-A3E6-CD8E9F395F67}" type="presParOf" srcId="{324FCF0D-A6D3-43DE-981E-8F91C97CC6FB}" destId="{0AD7446A-F4A3-40D4-BC76-48BBD457A3B1}" srcOrd="2" destOrd="0" presId="urn:microsoft.com/office/officeart/2008/layout/VerticalAccentList"/>
    <dgm:cxn modelId="{F3980DD6-11E6-46F9-9954-3012CE5176D1}" type="presParOf" srcId="{324FCF0D-A6D3-43DE-981E-8F91C97CC6FB}" destId="{0FCE37D7-D1DD-4931-8C5B-7FCFA1A9065C}" srcOrd="3" destOrd="0" presId="urn:microsoft.com/office/officeart/2008/layout/VerticalAccentList"/>
    <dgm:cxn modelId="{A60B6481-D2DE-409D-8D66-0F9848FAA2A2}" type="presParOf" srcId="{324FCF0D-A6D3-43DE-981E-8F91C97CC6FB}" destId="{EC1C4D44-16FD-4E65-9CF2-30979407AA0E}" srcOrd="4" destOrd="0" presId="urn:microsoft.com/office/officeart/2008/layout/VerticalAccentList"/>
    <dgm:cxn modelId="{E910C4D5-1DBD-41EE-B5B4-13406253AC3A}" type="presParOf" srcId="{324FCF0D-A6D3-43DE-981E-8F91C97CC6FB}" destId="{BB32CB24-5C93-4326-A1E5-317D2BC634BF}" srcOrd="5" destOrd="0" presId="urn:microsoft.com/office/officeart/2008/layout/VerticalAccentList"/>
    <dgm:cxn modelId="{6E8CA265-B4EF-4E48-99DE-DB70F6252D88}" type="presParOf" srcId="{324FCF0D-A6D3-43DE-981E-8F91C97CC6FB}" destId="{4FBB52CB-D51E-420B-A71A-DF5C247B9221}" srcOrd="6" destOrd="0" presId="urn:microsoft.com/office/officeart/2008/layout/VerticalAccentList"/>
    <dgm:cxn modelId="{548539DA-5898-4D5C-B195-4894FF48FC6F}" type="presParOf" srcId="{E31A289E-3EEA-4608-8417-DAEDDFD891B2}" destId="{BDA69153-544F-4224-B565-233177F59952}" srcOrd="8" destOrd="0" presId="urn:microsoft.com/office/officeart/2008/layout/VerticalAccentList"/>
    <dgm:cxn modelId="{9D53AFF9-7670-4095-9326-D7EB9D30E595}" type="presParOf" srcId="{E31A289E-3EEA-4608-8417-DAEDDFD891B2}" destId="{D46E7F66-AF73-420D-B566-C84B8C2472D4}" srcOrd="9" destOrd="0" presId="urn:microsoft.com/office/officeart/2008/layout/VerticalAccentList"/>
    <dgm:cxn modelId="{F0507183-A45C-4692-BA04-2560B79287AA}" type="presParOf" srcId="{D46E7F66-AF73-420D-B566-C84B8C2472D4}" destId="{27EFB468-0A98-4A1B-B365-383D4054846A}" srcOrd="0" destOrd="0" presId="urn:microsoft.com/office/officeart/2008/layout/VerticalAccentList"/>
    <dgm:cxn modelId="{D080E36F-22A7-4DC8-8C64-56CB676B367C}" type="presParOf" srcId="{E31A289E-3EEA-4608-8417-DAEDDFD891B2}" destId="{D61C4FAC-38AE-446D-832E-DF6C2FE2D70F}" srcOrd="10" destOrd="0" presId="urn:microsoft.com/office/officeart/2008/layout/VerticalAccentList"/>
    <dgm:cxn modelId="{275851B1-4CE9-431D-89FA-89ACBA31BEFA}" type="presParOf" srcId="{D61C4FAC-38AE-446D-832E-DF6C2FE2D70F}" destId="{D0F358E6-1DE0-4BD7-B4B3-A8D2E06DE88B}" srcOrd="0" destOrd="0" presId="urn:microsoft.com/office/officeart/2008/layout/VerticalAccentList"/>
    <dgm:cxn modelId="{AA969254-CAD1-4AB0-8D3F-C2CECD070CCC}" type="presParOf" srcId="{D61C4FAC-38AE-446D-832E-DF6C2FE2D70F}" destId="{62B4DF6B-EF43-4E6E-ACD4-2E3C93CAA20E}" srcOrd="1" destOrd="0" presId="urn:microsoft.com/office/officeart/2008/layout/VerticalAccentList"/>
    <dgm:cxn modelId="{DC7A87DA-4EEB-4A64-B4C8-81402840FFE3}" type="presParOf" srcId="{D61C4FAC-38AE-446D-832E-DF6C2FE2D70F}" destId="{882A2F27-79AC-47A8-9814-3AA430890290}" srcOrd="2" destOrd="0" presId="urn:microsoft.com/office/officeart/2008/layout/VerticalAccentList"/>
    <dgm:cxn modelId="{8CCF34A7-BADB-4138-A1B9-8B34D3A11866}" type="presParOf" srcId="{D61C4FAC-38AE-446D-832E-DF6C2FE2D70F}" destId="{AA71EE83-0E46-4A5B-B546-291CDBF90A3B}" srcOrd="3" destOrd="0" presId="urn:microsoft.com/office/officeart/2008/layout/VerticalAccentList"/>
    <dgm:cxn modelId="{3948F498-E91D-4503-854C-D893A4A01FBE}" type="presParOf" srcId="{D61C4FAC-38AE-446D-832E-DF6C2FE2D70F}" destId="{0D9491AB-09B8-4274-BC83-3E396129B036}" srcOrd="4" destOrd="0" presId="urn:microsoft.com/office/officeart/2008/layout/VerticalAccentList"/>
    <dgm:cxn modelId="{018A7EC3-C7C9-452B-BE09-BE7526AC2C49}" type="presParOf" srcId="{D61C4FAC-38AE-446D-832E-DF6C2FE2D70F}" destId="{659B7CC2-AA3E-4E5D-AC18-9ABE8065B170}" srcOrd="5" destOrd="0" presId="urn:microsoft.com/office/officeart/2008/layout/VerticalAccentList"/>
    <dgm:cxn modelId="{CF98E233-5874-4DEF-A145-6742E27BFAFB}" type="presParOf" srcId="{D61C4FAC-38AE-446D-832E-DF6C2FE2D70F}" destId="{4E37AFEA-2332-431A-9E58-E82DAAC20AF7}" srcOrd="6" destOrd="0" presId="urn:microsoft.com/office/officeart/2008/layout/VerticalAccentList"/>
    <dgm:cxn modelId="{7BB88064-68E4-4AB8-804B-8C56BB884246}" type="presParOf" srcId="{E31A289E-3EEA-4608-8417-DAEDDFD891B2}" destId="{D371F0AC-CCB9-4348-B3FD-18587C25A244}" srcOrd="11" destOrd="0" presId="urn:microsoft.com/office/officeart/2008/layout/VerticalAccentList"/>
    <dgm:cxn modelId="{14851D35-ECF0-4D3C-95C8-3331252E371C}" type="presParOf" srcId="{E31A289E-3EEA-4608-8417-DAEDDFD891B2}" destId="{095E1252-DD7E-4814-A195-3B3FC164202E}" srcOrd="12" destOrd="0" presId="urn:microsoft.com/office/officeart/2008/layout/VerticalAccentList"/>
    <dgm:cxn modelId="{C8FD3D07-FD85-4305-89F7-BD4DAB5D95D7}" type="presParOf" srcId="{095E1252-DD7E-4814-A195-3B3FC164202E}" destId="{8813340C-6EAD-46B4-8EA9-069198373A30}" srcOrd="0" destOrd="0" presId="urn:microsoft.com/office/officeart/2008/layout/VerticalAccentList"/>
    <dgm:cxn modelId="{F8C0F085-33EF-4871-A09A-6C0AEB7F6D2A}" type="presParOf" srcId="{E31A289E-3EEA-4608-8417-DAEDDFD891B2}" destId="{F82A0F89-20D3-4596-8370-B5683A5CBDCB}" srcOrd="13" destOrd="0" presId="urn:microsoft.com/office/officeart/2008/layout/VerticalAccentList"/>
    <dgm:cxn modelId="{93C10582-7EEA-463F-A01F-E94014C50196}" type="presParOf" srcId="{F82A0F89-20D3-4596-8370-B5683A5CBDCB}" destId="{F18A8433-42B8-49A8-9E6B-8228ABB1FB70}" srcOrd="0" destOrd="0" presId="urn:microsoft.com/office/officeart/2008/layout/VerticalAccentList"/>
    <dgm:cxn modelId="{9BF00550-FC00-4EF0-9166-F9AF53E5BA93}" type="presParOf" srcId="{F82A0F89-20D3-4596-8370-B5683A5CBDCB}" destId="{80178532-4DB3-4CB3-8700-BB9472E5B8C2}" srcOrd="1" destOrd="0" presId="urn:microsoft.com/office/officeart/2008/layout/VerticalAccentList"/>
    <dgm:cxn modelId="{1FA7F4DB-0931-49E2-A4DA-BB4F3EB2FC16}" type="presParOf" srcId="{F82A0F89-20D3-4596-8370-B5683A5CBDCB}" destId="{7CC455F8-305F-46CD-B4AE-E02AAFE2543B}" srcOrd="2" destOrd="0" presId="urn:microsoft.com/office/officeart/2008/layout/VerticalAccentList"/>
    <dgm:cxn modelId="{16235722-9EB3-4C7D-AFC5-F0D61FADCEB2}" type="presParOf" srcId="{F82A0F89-20D3-4596-8370-B5683A5CBDCB}" destId="{3B5BF17F-12F5-4A18-8CD0-C8D9094CBC22}" srcOrd="3" destOrd="0" presId="urn:microsoft.com/office/officeart/2008/layout/VerticalAccentList"/>
    <dgm:cxn modelId="{D1D027C8-A4FA-4B44-95CD-6187E97241A7}" type="presParOf" srcId="{F82A0F89-20D3-4596-8370-B5683A5CBDCB}" destId="{8BCB968F-6CC3-4249-B455-0AE024556640}" srcOrd="4" destOrd="0" presId="urn:microsoft.com/office/officeart/2008/layout/VerticalAccentList"/>
    <dgm:cxn modelId="{D31020F8-435E-489F-B45B-EECE6078FE8F}" type="presParOf" srcId="{F82A0F89-20D3-4596-8370-B5683A5CBDCB}" destId="{D006D224-4175-47CA-8544-31CEA7CBF5C6}" srcOrd="5" destOrd="0" presId="urn:microsoft.com/office/officeart/2008/layout/VerticalAccentList"/>
    <dgm:cxn modelId="{BC08D193-2388-4D43-BB76-EB9ED7802A76}" type="presParOf" srcId="{F82A0F89-20D3-4596-8370-B5683A5CBDCB}" destId="{A6162350-268E-43E7-B1F3-F95987EE0D6D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35D984-2615-46BB-A553-10F0626A241D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0F5BE66-AAA3-4953-97EF-AC576459A319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Креативність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10ACE4-F5E0-454E-ABCC-CDB2CB04A2D0}" type="parTrans" cxnId="{38E76C3C-FC15-4B84-888E-8BA831867A49}">
      <dgm:prSet/>
      <dgm:spPr/>
      <dgm:t>
        <a:bodyPr/>
        <a:lstStyle/>
        <a:p>
          <a:endParaRPr lang="ru-RU"/>
        </a:p>
      </dgm:t>
    </dgm:pt>
    <dgm:pt modelId="{1655591E-D59B-4B51-B318-CC22A7ABA2C6}" type="sibTrans" cxnId="{38E76C3C-FC15-4B84-888E-8BA831867A49}">
      <dgm:prSet/>
      <dgm:spPr/>
      <dgm:t>
        <a:bodyPr/>
        <a:lstStyle/>
        <a:p>
          <a:endParaRPr lang="ru-RU"/>
        </a:p>
      </dgm:t>
    </dgm:pt>
    <dgm:pt modelId="{CB268C9D-F3C5-457D-811C-E88D6F078235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людини до конструктивного, нестандартного мислення і поведінки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86AFB3-1BB2-484F-AA32-4A3D383E0005}" type="parTrans" cxnId="{35AF8C8B-B59D-4276-96EB-319EA576B0A4}">
      <dgm:prSet/>
      <dgm:spPr/>
      <dgm:t>
        <a:bodyPr/>
        <a:lstStyle/>
        <a:p>
          <a:endParaRPr lang="ru-RU"/>
        </a:p>
      </dgm:t>
    </dgm:pt>
    <dgm:pt modelId="{411FD70E-0C07-4655-9197-473C8D1F2877}" type="sibTrans" cxnId="{35AF8C8B-B59D-4276-96EB-319EA576B0A4}">
      <dgm:prSet/>
      <dgm:spPr/>
      <dgm:t>
        <a:bodyPr/>
        <a:lstStyle/>
        <a:p>
          <a:endParaRPr lang="ru-RU"/>
        </a:p>
      </dgm:t>
    </dgm:pt>
    <dgm:pt modelId="{B9F6D8B1-5C83-451E-80BB-78E4C6765B2D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усвідомлення та здатність до розвитку свого досвіду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EFE358-3DA8-414B-9269-DD9D4386AD01}" type="parTrans" cxnId="{42C00F61-70D5-4DF4-8E47-B6120EE950F4}">
      <dgm:prSet/>
      <dgm:spPr/>
      <dgm:t>
        <a:bodyPr/>
        <a:lstStyle/>
        <a:p>
          <a:endParaRPr lang="ru-RU"/>
        </a:p>
      </dgm:t>
    </dgm:pt>
    <dgm:pt modelId="{86481366-95C0-4768-AAE5-EB32E369F14E}" type="sibTrans" cxnId="{42C00F61-70D5-4DF4-8E47-B6120EE950F4}">
      <dgm:prSet/>
      <dgm:spPr/>
      <dgm:t>
        <a:bodyPr/>
        <a:lstStyle/>
        <a:p>
          <a:endParaRPr lang="ru-RU"/>
        </a:p>
      </dgm:t>
    </dgm:pt>
    <dgm:pt modelId="{0A742A2A-7A77-49D2-A99A-D630C56C9220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дивуватися і пізнавати, знаходити рішення в нестандартних ситуаціях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4C1955-0CD9-4DCF-861F-D5B39C283404}" type="parTrans" cxnId="{7E5F8472-57D0-4A2F-B26F-F3740469E4D4}">
      <dgm:prSet/>
      <dgm:spPr/>
      <dgm:t>
        <a:bodyPr/>
        <a:lstStyle/>
        <a:p>
          <a:endParaRPr lang="ru-RU"/>
        </a:p>
      </dgm:t>
    </dgm:pt>
    <dgm:pt modelId="{D17AD230-34F7-46B5-8C16-2C7462ADDEFD}" type="sibTrans" cxnId="{7E5F8472-57D0-4A2F-B26F-F3740469E4D4}">
      <dgm:prSet/>
      <dgm:spPr/>
      <dgm:t>
        <a:bodyPr/>
        <a:lstStyle/>
        <a:p>
          <a:endParaRPr lang="ru-RU"/>
        </a:p>
      </dgm:t>
    </dgm:pt>
    <dgm:pt modelId="{D4C18458-B277-4F4E-B4C2-C9BED54A07FD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до глибокого усвідомлення свого досвіду.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2F3AA7-A31B-4249-87FC-6F9A6CD4413C}" type="parTrans" cxnId="{9E63AEE1-D28F-4184-B4F8-51FE79F68E14}">
      <dgm:prSet/>
      <dgm:spPr/>
      <dgm:t>
        <a:bodyPr/>
        <a:lstStyle/>
        <a:p>
          <a:endParaRPr lang="ru-RU"/>
        </a:p>
      </dgm:t>
    </dgm:pt>
    <dgm:pt modelId="{C9A397FE-D4D6-408E-9385-3FC68C43E535}" type="sibTrans" cxnId="{9E63AEE1-D28F-4184-B4F8-51FE79F68E14}">
      <dgm:prSet/>
      <dgm:spPr/>
      <dgm:t>
        <a:bodyPr/>
        <a:lstStyle/>
        <a:p>
          <a:endParaRPr lang="ru-RU"/>
        </a:p>
      </dgm:t>
    </dgm:pt>
    <dgm:pt modelId="{BD4AC199-9895-4980-A51C-5A3A3FCDB5FD}">
      <dgm:prSet phldrT="[Текст]" custT="1"/>
      <dgm:spPr/>
      <dgm:t>
        <a:bodyPr/>
        <a:lstStyle/>
        <a:p>
          <a:r>
            <a:rPr lang="uk-UA" sz="24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націленість на відкриття нового </a:t>
          </a:r>
          <a:endParaRPr lang="uk-UA" sz="24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4A22AA-A214-47F8-9681-48C74720651F}" type="parTrans" cxnId="{54410E6D-1F05-45BB-9A69-9DC2F13A0F3A}">
      <dgm:prSet/>
      <dgm:spPr/>
      <dgm:t>
        <a:bodyPr/>
        <a:lstStyle/>
        <a:p>
          <a:endParaRPr lang="ru-RU"/>
        </a:p>
      </dgm:t>
    </dgm:pt>
    <dgm:pt modelId="{79E0D5C4-7C9B-4297-8CF2-197B384B6221}" type="sibTrans" cxnId="{54410E6D-1F05-45BB-9A69-9DC2F13A0F3A}">
      <dgm:prSet/>
      <dgm:spPr/>
      <dgm:t>
        <a:bodyPr/>
        <a:lstStyle/>
        <a:p>
          <a:endParaRPr lang="ru-RU"/>
        </a:p>
      </dgm:t>
    </dgm:pt>
    <dgm:pt modelId="{5DFF1A17-A731-4E59-87F9-CBC46A93087D}" type="pres">
      <dgm:prSet presAssocID="{3435D984-2615-46BB-A553-10F0626A241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F54214-0A07-4D0C-B55E-89C766F18EC5}" type="pres">
      <dgm:prSet presAssocID="{F0F5BE66-AAA3-4953-97EF-AC576459A319}" presName="root1" presStyleCnt="0"/>
      <dgm:spPr/>
    </dgm:pt>
    <dgm:pt modelId="{F3F2A566-AEC5-4EC7-93CA-8819FB4CB554}" type="pres">
      <dgm:prSet presAssocID="{F0F5BE66-AAA3-4953-97EF-AC576459A319}" presName="LevelOneTextNode" presStyleLbl="node0" presStyleIdx="0" presStyleCnt="1" custLinFactX="-20716" custLinFactNeighborX="-100000" custLinFactNeighborY="-6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EFEBB5-E97C-4CF3-A924-ED4252960349}" type="pres">
      <dgm:prSet presAssocID="{F0F5BE66-AAA3-4953-97EF-AC576459A319}" presName="level2hierChild" presStyleCnt="0"/>
      <dgm:spPr/>
    </dgm:pt>
    <dgm:pt modelId="{A0FED1FF-9620-472B-A0DA-06B785329998}" type="pres">
      <dgm:prSet presAssocID="{1386AFB3-1BB2-484F-AA32-4A3D383E000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2EFB3475-03A2-4965-B519-B90BF740387D}" type="pres">
      <dgm:prSet presAssocID="{1386AFB3-1BB2-484F-AA32-4A3D383E000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090CD5A9-F048-4E43-8519-6C414E0306F8}" type="pres">
      <dgm:prSet presAssocID="{CB268C9D-F3C5-457D-811C-E88D6F078235}" presName="root2" presStyleCnt="0"/>
      <dgm:spPr/>
    </dgm:pt>
    <dgm:pt modelId="{E1F1A036-613E-4525-98A7-03D216F4A2E3}" type="pres">
      <dgm:prSet presAssocID="{CB268C9D-F3C5-457D-811C-E88D6F078235}" presName="LevelTwoTextNode" presStyleLbl="node2" presStyleIdx="0" presStyleCnt="5" custScaleX="203901" custLinFactNeighborX="-5055" custLinFactNeighborY="-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049C46-5B09-4D34-8705-4B673C3AFE59}" type="pres">
      <dgm:prSet presAssocID="{CB268C9D-F3C5-457D-811C-E88D6F078235}" presName="level3hierChild" presStyleCnt="0"/>
      <dgm:spPr/>
    </dgm:pt>
    <dgm:pt modelId="{117397A9-8971-44F0-9A84-ED6DF18293C0}" type="pres">
      <dgm:prSet presAssocID="{B2EFE358-3DA8-414B-9269-DD9D4386AD01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084542F5-8772-40C8-9893-CDB017588613}" type="pres">
      <dgm:prSet presAssocID="{B2EFE358-3DA8-414B-9269-DD9D4386AD01}" presName="connTx" presStyleLbl="parChTrans1D2" presStyleIdx="1" presStyleCnt="5"/>
      <dgm:spPr/>
      <dgm:t>
        <a:bodyPr/>
        <a:lstStyle/>
        <a:p>
          <a:endParaRPr lang="ru-RU"/>
        </a:p>
      </dgm:t>
    </dgm:pt>
    <dgm:pt modelId="{30308266-5D47-4A85-A207-4F32F3B88510}" type="pres">
      <dgm:prSet presAssocID="{B9F6D8B1-5C83-451E-80BB-78E4C6765B2D}" presName="root2" presStyleCnt="0"/>
      <dgm:spPr/>
    </dgm:pt>
    <dgm:pt modelId="{123DDCBA-A530-450C-80B7-91D9B1FD8389}" type="pres">
      <dgm:prSet presAssocID="{B9F6D8B1-5C83-451E-80BB-78E4C6765B2D}" presName="LevelTwoTextNode" presStyleLbl="node2" presStyleIdx="1" presStyleCnt="5" custScaleX="203424" custLinFactNeighborX="-3817" custLinFactNeighborY="27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6F6FA1-3F21-4F20-B043-162E1E0EB292}" type="pres">
      <dgm:prSet presAssocID="{B9F6D8B1-5C83-451E-80BB-78E4C6765B2D}" presName="level3hierChild" presStyleCnt="0"/>
      <dgm:spPr/>
    </dgm:pt>
    <dgm:pt modelId="{7AF105D1-BA15-469F-BFF7-8096FF75537D}" type="pres">
      <dgm:prSet presAssocID="{404C1955-0CD9-4DCF-861F-D5B39C283404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76C6A607-5407-48F7-A7B8-B3FAED4B0A4D}" type="pres">
      <dgm:prSet presAssocID="{404C1955-0CD9-4DCF-861F-D5B39C283404}" presName="connTx" presStyleLbl="parChTrans1D2" presStyleIdx="2" presStyleCnt="5"/>
      <dgm:spPr/>
      <dgm:t>
        <a:bodyPr/>
        <a:lstStyle/>
        <a:p>
          <a:endParaRPr lang="ru-RU"/>
        </a:p>
      </dgm:t>
    </dgm:pt>
    <dgm:pt modelId="{35F35852-7CAA-407A-AA64-EB8CD99D269B}" type="pres">
      <dgm:prSet presAssocID="{0A742A2A-7A77-49D2-A99A-D630C56C9220}" presName="root2" presStyleCnt="0"/>
      <dgm:spPr/>
    </dgm:pt>
    <dgm:pt modelId="{208F93A6-1BB6-4785-BB28-ACF111DB5FD3}" type="pres">
      <dgm:prSet presAssocID="{0A742A2A-7A77-49D2-A99A-D630C56C9220}" presName="LevelTwoTextNode" presStyleLbl="node2" presStyleIdx="2" presStyleCnt="5" custScaleX="202696" custLinFactNeighborX="-3817" custLinFactNeighborY="2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7204C1-8F2B-4A57-879E-F087B2F0FDD0}" type="pres">
      <dgm:prSet presAssocID="{0A742A2A-7A77-49D2-A99A-D630C56C9220}" presName="level3hierChild" presStyleCnt="0"/>
      <dgm:spPr/>
    </dgm:pt>
    <dgm:pt modelId="{F3E4F580-332A-4FC4-AC4B-8D99EC4577C3}" type="pres">
      <dgm:prSet presAssocID="{4B4A22AA-A214-47F8-9681-48C74720651F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66085710-468C-4B66-8A6E-39D777AB8AE2}" type="pres">
      <dgm:prSet presAssocID="{4B4A22AA-A214-47F8-9681-48C74720651F}" presName="connTx" presStyleLbl="parChTrans1D2" presStyleIdx="3" presStyleCnt="5"/>
      <dgm:spPr/>
      <dgm:t>
        <a:bodyPr/>
        <a:lstStyle/>
        <a:p>
          <a:endParaRPr lang="ru-RU"/>
        </a:p>
      </dgm:t>
    </dgm:pt>
    <dgm:pt modelId="{7D086F57-AB88-466E-A7D5-675535132A2F}" type="pres">
      <dgm:prSet presAssocID="{BD4AC199-9895-4980-A51C-5A3A3FCDB5FD}" presName="root2" presStyleCnt="0"/>
      <dgm:spPr/>
    </dgm:pt>
    <dgm:pt modelId="{3D1BD6CC-11A6-4079-87E7-AF2C3DDD91E8}" type="pres">
      <dgm:prSet presAssocID="{BD4AC199-9895-4980-A51C-5A3A3FCDB5FD}" presName="LevelTwoTextNode" presStyleLbl="node2" presStyleIdx="3" presStyleCnt="5" custScaleX="202696" custLinFactNeighborX="-3817" custLinFactNeighborY="-2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EDD749-0C14-4C02-BAA9-CD02FAEAE741}" type="pres">
      <dgm:prSet presAssocID="{BD4AC199-9895-4980-A51C-5A3A3FCDB5FD}" presName="level3hierChild" presStyleCnt="0"/>
      <dgm:spPr/>
    </dgm:pt>
    <dgm:pt modelId="{7E6BE695-57C3-48DE-872E-683AD3E3F585}" type="pres">
      <dgm:prSet presAssocID="{F32F3AA7-A31B-4249-87FC-6F9A6CD4413C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ABAFD236-B73F-41BF-8ABB-05325E81D8CF}" type="pres">
      <dgm:prSet presAssocID="{F32F3AA7-A31B-4249-87FC-6F9A6CD4413C}" presName="connTx" presStyleLbl="parChTrans1D2" presStyleIdx="4" presStyleCnt="5"/>
      <dgm:spPr/>
      <dgm:t>
        <a:bodyPr/>
        <a:lstStyle/>
        <a:p>
          <a:endParaRPr lang="ru-RU"/>
        </a:p>
      </dgm:t>
    </dgm:pt>
    <dgm:pt modelId="{5D315348-F914-4A1A-918A-8F02DB1E01B4}" type="pres">
      <dgm:prSet presAssocID="{D4C18458-B277-4F4E-B4C2-C9BED54A07FD}" presName="root2" presStyleCnt="0"/>
      <dgm:spPr/>
    </dgm:pt>
    <dgm:pt modelId="{EEE1BD61-1A97-4AB9-924E-6AED96410A02}" type="pres">
      <dgm:prSet presAssocID="{D4C18458-B277-4F4E-B4C2-C9BED54A07FD}" presName="LevelTwoTextNode" presStyleLbl="node2" presStyleIdx="4" presStyleCnt="5" custScaleX="202696" custLinFactNeighborX="-1483" custLinFactNeighborY="28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F51F04-EF1F-4E39-BA96-97CF726AB231}" type="pres">
      <dgm:prSet presAssocID="{D4C18458-B277-4F4E-B4C2-C9BED54A07FD}" presName="level3hierChild" presStyleCnt="0"/>
      <dgm:spPr/>
    </dgm:pt>
  </dgm:ptLst>
  <dgm:cxnLst>
    <dgm:cxn modelId="{27935C12-ECDF-48E6-AB91-F9A30AF07434}" type="presOf" srcId="{4B4A22AA-A214-47F8-9681-48C74720651F}" destId="{F3E4F580-332A-4FC4-AC4B-8D99EC4577C3}" srcOrd="0" destOrd="0" presId="urn:microsoft.com/office/officeart/2008/layout/HorizontalMultiLevelHierarchy"/>
    <dgm:cxn modelId="{C8F5AE48-191F-4C32-BF11-076B9A4E054A}" type="presOf" srcId="{0A742A2A-7A77-49D2-A99A-D630C56C9220}" destId="{208F93A6-1BB6-4785-BB28-ACF111DB5FD3}" srcOrd="0" destOrd="0" presId="urn:microsoft.com/office/officeart/2008/layout/HorizontalMultiLevelHierarchy"/>
    <dgm:cxn modelId="{066B3F2F-0A88-4787-B160-C691FD608835}" type="presOf" srcId="{F32F3AA7-A31B-4249-87FC-6F9A6CD4413C}" destId="{ABAFD236-B73F-41BF-8ABB-05325E81D8CF}" srcOrd="1" destOrd="0" presId="urn:microsoft.com/office/officeart/2008/layout/HorizontalMultiLevelHierarchy"/>
    <dgm:cxn modelId="{68413901-CE13-4992-8DC5-D19EF2E51263}" type="presOf" srcId="{1386AFB3-1BB2-484F-AA32-4A3D383E0005}" destId="{2EFB3475-03A2-4965-B519-B90BF740387D}" srcOrd="1" destOrd="0" presId="urn:microsoft.com/office/officeart/2008/layout/HorizontalMultiLevelHierarchy"/>
    <dgm:cxn modelId="{5730429F-DDF8-46DF-A695-AC28016FD94D}" type="presOf" srcId="{404C1955-0CD9-4DCF-861F-D5B39C283404}" destId="{7AF105D1-BA15-469F-BFF7-8096FF75537D}" srcOrd="0" destOrd="0" presId="urn:microsoft.com/office/officeart/2008/layout/HorizontalMultiLevelHierarchy"/>
    <dgm:cxn modelId="{150C4306-8C9B-489A-8112-E3B642D54D40}" type="presOf" srcId="{CB268C9D-F3C5-457D-811C-E88D6F078235}" destId="{E1F1A036-613E-4525-98A7-03D216F4A2E3}" srcOrd="0" destOrd="0" presId="urn:microsoft.com/office/officeart/2008/layout/HorizontalMultiLevelHierarchy"/>
    <dgm:cxn modelId="{98613927-EB13-4081-9601-378F6E058F6F}" type="presOf" srcId="{F0F5BE66-AAA3-4953-97EF-AC576459A319}" destId="{F3F2A566-AEC5-4EC7-93CA-8819FB4CB554}" srcOrd="0" destOrd="0" presId="urn:microsoft.com/office/officeart/2008/layout/HorizontalMultiLevelHierarchy"/>
    <dgm:cxn modelId="{54410E6D-1F05-45BB-9A69-9DC2F13A0F3A}" srcId="{F0F5BE66-AAA3-4953-97EF-AC576459A319}" destId="{BD4AC199-9895-4980-A51C-5A3A3FCDB5FD}" srcOrd="3" destOrd="0" parTransId="{4B4A22AA-A214-47F8-9681-48C74720651F}" sibTransId="{79E0D5C4-7C9B-4297-8CF2-197B384B6221}"/>
    <dgm:cxn modelId="{35AF8C8B-B59D-4276-96EB-319EA576B0A4}" srcId="{F0F5BE66-AAA3-4953-97EF-AC576459A319}" destId="{CB268C9D-F3C5-457D-811C-E88D6F078235}" srcOrd="0" destOrd="0" parTransId="{1386AFB3-1BB2-484F-AA32-4A3D383E0005}" sibTransId="{411FD70E-0C07-4655-9197-473C8D1F2877}"/>
    <dgm:cxn modelId="{42C00F61-70D5-4DF4-8E47-B6120EE950F4}" srcId="{F0F5BE66-AAA3-4953-97EF-AC576459A319}" destId="{B9F6D8B1-5C83-451E-80BB-78E4C6765B2D}" srcOrd="1" destOrd="0" parTransId="{B2EFE358-3DA8-414B-9269-DD9D4386AD01}" sibTransId="{86481366-95C0-4768-AAE5-EB32E369F14E}"/>
    <dgm:cxn modelId="{05099D8A-976B-42F2-8F73-54E6254D3148}" type="presOf" srcId="{B2EFE358-3DA8-414B-9269-DD9D4386AD01}" destId="{117397A9-8971-44F0-9A84-ED6DF18293C0}" srcOrd="0" destOrd="0" presId="urn:microsoft.com/office/officeart/2008/layout/HorizontalMultiLevelHierarchy"/>
    <dgm:cxn modelId="{7E5F8472-57D0-4A2F-B26F-F3740469E4D4}" srcId="{F0F5BE66-AAA3-4953-97EF-AC576459A319}" destId="{0A742A2A-7A77-49D2-A99A-D630C56C9220}" srcOrd="2" destOrd="0" parTransId="{404C1955-0CD9-4DCF-861F-D5B39C283404}" sibTransId="{D17AD230-34F7-46B5-8C16-2C7462ADDEFD}"/>
    <dgm:cxn modelId="{2BC34E41-8834-4B58-87AB-5A41999A6AAC}" type="presOf" srcId="{1386AFB3-1BB2-484F-AA32-4A3D383E0005}" destId="{A0FED1FF-9620-472B-A0DA-06B785329998}" srcOrd="0" destOrd="0" presId="urn:microsoft.com/office/officeart/2008/layout/HorizontalMultiLevelHierarchy"/>
    <dgm:cxn modelId="{4B63B758-2F9E-412B-814D-A6A8DCE0A517}" type="presOf" srcId="{BD4AC199-9895-4980-A51C-5A3A3FCDB5FD}" destId="{3D1BD6CC-11A6-4079-87E7-AF2C3DDD91E8}" srcOrd="0" destOrd="0" presId="urn:microsoft.com/office/officeart/2008/layout/HorizontalMultiLevelHierarchy"/>
    <dgm:cxn modelId="{20E00BA5-9D20-4D56-A690-40F76B7F9458}" type="presOf" srcId="{3435D984-2615-46BB-A553-10F0626A241D}" destId="{5DFF1A17-A731-4E59-87F9-CBC46A93087D}" srcOrd="0" destOrd="0" presId="urn:microsoft.com/office/officeart/2008/layout/HorizontalMultiLevelHierarchy"/>
    <dgm:cxn modelId="{05436F24-6AC1-40F2-B733-66DF5A985ADF}" type="presOf" srcId="{4B4A22AA-A214-47F8-9681-48C74720651F}" destId="{66085710-468C-4B66-8A6E-39D777AB8AE2}" srcOrd="1" destOrd="0" presId="urn:microsoft.com/office/officeart/2008/layout/HorizontalMultiLevelHierarchy"/>
    <dgm:cxn modelId="{9ADF001F-7C56-4BCF-98C7-47044908582D}" type="presOf" srcId="{404C1955-0CD9-4DCF-861F-D5B39C283404}" destId="{76C6A607-5407-48F7-A7B8-B3FAED4B0A4D}" srcOrd="1" destOrd="0" presId="urn:microsoft.com/office/officeart/2008/layout/HorizontalMultiLevelHierarchy"/>
    <dgm:cxn modelId="{573D728F-D7C7-4697-AA51-F666C2450B3E}" type="presOf" srcId="{D4C18458-B277-4F4E-B4C2-C9BED54A07FD}" destId="{EEE1BD61-1A97-4AB9-924E-6AED96410A02}" srcOrd="0" destOrd="0" presId="urn:microsoft.com/office/officeart/2008/layout/HorizontalMultiLevelHierarchy"/>
    <dgm:cxn modelId="{38E76C3C-FC15-4B84-888E-8BA831867A49}" srcId="{3435D984-2615-46BB-A553-10F0626A241D}" destId="{F0F5BE66-AAA3-4953-97EF-AC576459A319}" srcOrd="0" destOrd="0" parTransId="{1210ACE4-F5E0-454E-ABCC-CDB2CB04A2D0}" sibTransId="{1655591E-D59B-4B51-B318-CC22A7ABA2C6}"/>
    <dgm:cxn modelId="{EF4BF0D7-1A15-4D38-8DBB-D4227238FF83}" type="presOf" srcId="{B2EFE358-3DA8-414B-9269-DD9D4386AD01}" destId="{084542F5-8772-40C8-9893-CDB017588613}" srcOrd="1" destOrd="0" presId="urn:microsoft.com/office/officeart/2008/layout/HorizontalMultiLevelHierarchy"/>
    <dgm:cxn modelId="{EB0F57F8-CEA9-4BD8-8B3B-D2309C350889}" type="presOf" srcId="{F32F3AA7-A31B-4249-87FC-6F9A6CD4413C}" destId="{7E6BE695-57C3-48DE-872E-683AD3E3F585}" srcOrd="0" destOrd="0" presId="urn:microsoft.com/office/officeart/2008/layout/HorizontalMultiLevelHierarchy"/>
    <dgm:cxn modelId="{9E63AEE1-D28F-4184-B4F8-51FE79F68E14}" srcId="{F0F5BE66-AAA3-4953-97EF-AC576459A319}" destId="{D4C18458-B277-4F4E-B4C2-C9BED54A07FD}" srcOrd="4" destOrd="0" parTransId="{F32F3AA7-A31B-4249-87FC-6F9A6CD4413C}" sibTransId="{C9A397FE-D4D6-408E-9385-3FC68C43E535}"/>
    <dgm:cxn modelId="{32D51986-B374-4D53-B8CD-7CD4B556D822}" type="presOf" srcId="{B9F6D8B1-5C83-451E-80BB-78E4C6765B2D}" destId="{123DDCBA-A530-450C-80B7-91D9B1FD8389}" srcOrd="0" destOrd="0" presId="urn:microsoft.com/office/officeart/2008/layout/HorizontalMultiLevelHierarchy"/>
    <dgm:cxn modelId="{153F49B1-C099-4AA8-9DE8-821CF340F585}" type="presParOf" srcId="{5DFF1A17-A731-4E59-87F9-CBC46A93087D}" destId="{0CF54214-0A07-4D0C-B55E-89C766F18EC5}" srcOrd="0" destOrd="0" presId="urn:microsoft.com/office/officeart/2008/layout/HorizontalMultiLevelHierarchy"/>
    <dgm:cxn modelId="{72C59DA9-2427-412B-BE6A-B8F4A35DF803}" type="presParOf" srcId="{0CF54214-0A07-4D0C-B55E-89C766F18EC5}" destId="{F3F2A566-AEC5-4EC7-93CA-8819FB4CB554}" srcOrd="0" destOrd="0" presId="urn:microsoft.com/office/officeart/2008/layout/HorizontalMultiLevelHierarchy"/>
    <dgm:cxn modelId="{B66F25B5-EE37-45A4-A052-3232E0C7468A}" type="presParOf" srcId="{0CF54214-0A07-4D0C-B55E-89C766F18EC5}" destId="{DBEFEBB5-E97C-4CF3-A924-ED4252960349}" srcOrd="1" destOrd="0" presId="urn:microsoft.com/office/officeart/2008/layout/HorizontalMultiLevelHierarchy"/>
    <dgm:cxn modelId="{FE598EDD-AF52-47F0-A928-9A484EB595F0}" type="presParOf" srcId="{DBEFEBB5-E97C-4CF3-A924-ED4252960349}" destId="{A0FED1FF-9620-472B-A0DA-06B785329998}" srcOrd="0" destOrd="0" presId="urn:microsoft.com/office/officeart/2008/layout/HorizontalMultiLevelHierarchy"/>
    <dgm:cxn modelId="{10BE018B-EFBB-4FFE-883E-3FE1A4BA63FF}" type="presParOf" srcId="{A0FED1FF-9620-472B-A0DA-06B785329998}" destId="{2EFB3475-03A2-4965-B519-B90BF740387D}" srcOrd="0" destOrd="0" presId="urn:microsoft.com/office/officeart/2008/layout/HorizontalMultiLevelHierarchy"/>
    <dgm:cxn modelId="{99323F06-345F-402D-9C91-E13D730370C9}" type="presParOf" srcId="{DBEFEBB5-E97C-4CF3-A924-ED4252960349}" destId="{090CD5A9-F048-4E43-8519-6C414E0306F8}" srcOrd="1" destOrd="0" presId="urn:microsoft.com/office/officeart/2008/layout/HorizontalMultiLevelHierarchy"/>
    <dgm:cxn modelId="{962D0C5E-CC74-47E9-8714-E11D9ACAE022}" type="presParOf" srcId="{090CD5A9-F048-4E43-8519-6C414E0306F8}" destId="{E1F1A036-613E-4525-98A7-03D216F4A2E3}" srcOrd="0" destOrd="0" presId="urn:microsoft.com/office/officeart/2008/layout/HorizontalMultiLevelHierarchy"/>
    <dgm:cxn modelId="{98253CDC-A9D6-4165-8DD3-5E79CCB6C3B4}" type="presParOf" srcId="{090CD5A9-F048-4E43-8519-6C414E0306F8}" destId="{D1049C46-5B09-4D34-8705-4B673C3AFE59}" srcOrd="1" destOrd="0" presId="urn:microsoft.com/office/officeart/2008/layout/HorizontalMultiLevelHierarchy"/>
    <dgm:cxn modelId="{DC2901CF-571D-45B8-89DF-5F98CEEE2730}" type="presParOf" srcId="{DBEFEBB5-E97C-4CF3-A924-ED4252960349}" destId="{117397A9-8971-44F0-9A84-ED6DF18293C0}" srcOrd="2" destOrd="0" presId="urn:microsoft.com/office/officeart/2008/layout/HorizontalMultiLevelHierarchy"/>
    <dgm:cxn modelId="{829ED5FA-D783-4286-99B8-609BD827466F}" type="presParOf" srcId="{117397A9-8971-44F0-9A84-ED6DF18293C0}" destId="{084542F5-8772-40C8-9893-CDB017588613}" srcOrd="0" destOrd="0" presId="urn:microsoft.com/office/officeart/2008/layout/HorizontalMultiLevelHierarchy"/>
    <dgm:cxn modelId="{1310A23F-ABBC-45DE-9148-BEAD708BA6DE}" type="presParOf" srcId="{DBEFEBB5-E97C-4CF3-A924-ED4252960349}" destId="{30308266-5D47-4A85-A207-4F32F3B88510}" srcOrd="3" destOrd="0" presId="urn:microsoft.com/office/officeart/2008/layout/HorizontalMultiLevelHierarchy"/>
    <dgm:cxn modelId="{94A599C9-CECD-4E6B-836F-38FCCA96ABDF}" type="presParOf" srcId="{30308266-5D47-4A85-A207-4F32F3B88510}" destId="{123DDCBA-A530-450C-80B7-91D9B1FD8389}" srcOrd="0" destOrd="0" presId="urn:microsoft.com/office/officeart/2008/layout/HorizontalMultiLevelHierarchy"/>
    <dgm:cxn modelId="{820FB516-BE7C-4D73-A634-151FA214E1E2}" type="presParOf" srcId="{30308266-5D47-4A85-A207-4F32F3B88510}" destId="{076F6FA1-3F21-4F20-B043-162E1E0EB292}" srcOrd="1" destOrd="0" presId="urn:microsoft.com/office/officeart/2008/layout/HorizontalMultiLevelHierarchy"/>
    <dgm:cxn modelId="{E3C4879D-56A9-49CF-852E-B806D42651B9}" type="presParOf" srcId="{DBEFEBB5-E97C-4CF3-A924-ED4252960349}" destId="{7AF105D1-BA15-469F-BFF7-8096FF75537D}" srcOrd="4" destOrd="0" presId="urn:microsoft.com/office/officeart/2008/layout/HorizontalMultiLevelHierarchy"/>
    <dgm:cxn modelId="{D37E7097-AEAA-418B-8FBE-3502C5435ADB}" type="presParOf" srcId="{7AF105D1-BA15-469F-BFF7-8096FF75537D}" destId="{76C6A607-5407-48F7-A7B8-B3FAED4B0A4D}" srcOrd="0" destOrd="0" presId="urn:microsoft.com/office/officeart/2008/layout/HorizontalMultiLevelHierarchy"/>
    <dgm:cxn modelId="{CB215A2C-2BE4-4154-AE4E-126CE700F493}" type="presParOf" srcId="{DBEFEBB5-E97C-4CF3-A924-ED4252960349}" destId="{35F35852-7CAA-407A-AA64-EB8CD99D269B}" srcOrd="5" destOrd="0" presId="urn:microsoft.com/office/officeart/2008/layout/HorizontalMultiLevelHierarchy"/>
    <dgm:cxn modelId="{BF832DB6-FA78-4CB2-8787-BF7035E5BBB5}" type="presParOf" srcId="{35F35852-7CAA-407A-AA64-EB8CD99D269B}" destId="{208F93A6-1BB6-4785-BB28-ACF111DB5FD3}" srcOrd="0" destOrd="0" presId="urn:microsoft.com/office/officeart/2008/layout/HorizontalMultiLevelHierarchy"/>
    <dgm:cxn modelId="{61B29B9F-852C-47FB-ACE5-E5A21A8567F0}" type="presParOf" srcId="{35F35852-7CAA-407A-AA64-EB8CD99D269B}" destId="{4F7204C1-8F2B-4A57-879E-F087B2F0FDD0}" srcOrd="1" destOrd="0" presId="urn:microsoft.com/office/officeart/2008/layout/HorizontalMultiLevelHierarchy"/>
    <dgm:cxn modelId="{591394F5-D756-4004-BEAB-90035362435C}" type="presParOf" srcId="{DBEFEBB5-E97C-4CF3-A924-ED4252960349}" destId="{F3E4F580-332A-4FC4-AC4B-8D99EC4577C3}" srcOrd="6" destOrd="0" presId="urn:microsoft.com/office/officeart/2008/layout/HorizontalMultiLevelHierarchy"/>
    <dgm:cxn modelId="{529F20CA-6253-430F-9F36-8D8B38423CA7}" type="presParOf" srcId="{F3E4F580-332A-4FC4-AC4B-8D99EC4577C3}" destId="{66085710-468C-4B66-8A6E-39D777AB8AE2}" srcOrd="0" destOrd="0" presId="urn:microsoft.com/office/officeart/2008/layout/HorizontalMultiLevelHierarchy"/>
    <dgm:cxn modelId="{185FE6AE-D0B2-4B2D-B963-0663AF6076D2}" type="presParOf" srcId="{DBEFEBB5-E97C-4CF3-A924-ED4252960349}" destId="{7D086F57-AB88-466E-A7D5-675535132A2F}" srcOrd="7" destOrd="0" presId="urn:microsoft.com/office/officeart/2008/layout/HorizontalMultiLevelHierarchy"/>
    <dgm:cxn modelId="{7568C1B5-AF8D-412D-8EC1-F5708FA1D0FD}" type="presParOf" srcId="{7D086F57-AB88-466E-A7D5-675535132A2F}" destId="{3D1BD6CC-11A6-4079-87E7-AF2C3DDD91E8}" srcOrd="0" destOrd="0" presId="urn:microsoft.com/office/officeart/2008/layout/HorizontalMultiLevelHierarchy"/>
    <dgm:cxn modelId="{87A6EC2A-7D47-4F78-9A45-2CCB7774FABF}" type="presParOf" srcId="{7D086F57-AB88-466E-A7D5-675535132A2F}" destId="{BEEDD749-0C14-4C02-BAA9-CD02FAEAE741}" srcOrd="1" destOrd="0" presId="urn:microsoft.com/office/officeart/2008/layout/HorizontalMultiLevelHierarchy"/>
    <dgm:cxn modelId="{A6F68C50-5779-4F0B-9380-650FE605994C}" type="presParOf" srcId="{DBEFEBB5-E97C-4CF3-A924-ED4252960349}" destId="{7E6BE695-57C3-48DE-872E-683AD3E3F585}" srcOrd="8" destOrd="0" presId="urn:microsoft.com/office/officeart/2008/layout/HorizontalMultiLevelHierarchy"/>
    <dgm:cxn modelId="{9DC375F6-F066-44DB-A3FE-558B74D1ACD2}" type="presParOf" srcId="{7E6BE695-57C3-48DE-872E-683AD3E3F585}" destId="{ABAFD236-B73F-41BF-8ABB-05325E81D8CF}" srcOrd="0" destOrd="0" presId="urn:microsoft.com/office/officeart/2008/layout/HorizontalMultiLevelHierarchy"/>
    <dgm:cxn modelId="{BC86718B-6441-4C5F-B700-C04AAF21CC6D}" type="presParOf" srcId="{DBEFEBB5-E97C-4CF3-A924-ED4252960349}" destId="{5D315348-F914-4A1A-918A-8F02DB1E01B4}" srcOrd="9" destOrd="0" presId="urn:microsoft.com/office/officeart/2008/layout/HorizontalMultiLevelHierarchy"/>
    <dgm:cxn modelId="{50E740AC-5EE4-4430-BFA1-7E5D1382AD7E}" type="presParOf" srcId="{5D315348-F914-4A1A-918A-8F02DB1E01B4}" destId="{EEE1BD61-1A97-4AB9-924E-6AED96410A02}" srcOrd="0" destOrd="0" presId="urn:microsoft.com/office/officeart/2008/layout/HorizontalMultiLevelHierarchy"/>
    <dgm:cxn modelId="{AE095D5E-A79D-4228-9AF8-BE1EB4B75C24}" type="presParOf" srcId="{5D315348-F914-4A1A-918A-8F02DB1E01B4}" destId="{6BF51F04-EF1F-4E39-BA96-97CF726AB23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1F7258-E702-4E28-B281-00F6FCE8253D}" type="doc">
      <dgm:prSet loTypeId="urn:microsoft.com/office/officeart/2005/8/layout/vList4" loCatId="pictur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934E3CE-EB8D-4F90-B6FF-14B2AC512C4B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Швидкість </a:t>
          </a:r>
          <a:endParaRPr lang="ru-RU" dirty="0"/>
        </a:p>
      </dgm:t>
    </dgm:pt>
    <dgm:pt modelId="{8F8509AA-0530-48ED-B3B2-9A1BB9DB8550}" type="parTrans" cxnId="{EFD27D95-5DD7-4C18-9807-9D868D7D3AB8}">
      <dgm:prSet/>
      <dgm:spPr/>
      <dgm:t>
        <a:bodyPr/>
        <a:lstStyle/>
        <a:p>
          <a:endParaRPr lang="ru-RU"/>
        </a:p>
      </dgm:t>
    </dgm:pt>
    <dgm:pt modelId="{9988938F-78AE-4C8E-92C2-4016A6BE02BE}" type="sibTrans" cxnId="{EFD27D95-5DD7-4C18-9807-9D868D7D3AB8}">
      <dgm:prSet/>
      <dgm:spPr/>
      <dgm:t>
        <a:bodyPr/>
        <a:lstStyle/>
        <a:p>
          <a:endParaRPr lang="ru-RU"/>
        </a:p>
      </dgm:t>
    </dgm:pt>
    <dgm:pt modelId="{56768DB0-6045-4F11-A96D-F4442FD55D4D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Почуття гумору</a:t>
          </a:r>
          <a:endParaRPr lang="ru-RU" dirty="0"/>
        </a:p>
      </dgm:t>
    </dgm:pt>
    <dgm:pt modelId="{844BEFBF-045B-4AF7-BFC9-6B4AD481677B}" type="parTrans" cxnId="{F4E4D166-664F-43C6-8219-C11DDA1FE42B}">
      <dgm:prSet/>
      <dgm:spPr/>
      <dgm:t>
        <a:bodyPr/>
        <a:lstStyle/>
        <a:p>
          <a:endParaRPr lang="ru-RU"/>
        </a:p>
      </dgm:t>
    </dgm:pt>
    <dgm:pt modelId="{D421F83A-F8D6-494F-8F2D-A4487955FAF7}" type="sibTrans" cxnId="{F4E4D166-664F-43C6-8219-C11DDA1FE42B}">
      <dgm:prSet/>
      <dgm:spPr/>
      <dgm:t>
        <a:bodyPr/>
        <a:lstStyle/>
        <a:p>
          <a:endParaRPr lang="ru-RU" dirty="0"/>
        </a:p>
      </dgm:t>
    </dgm:pt>
    <dgm:pt modelId="{1CB20694-0F53-4D30-92F3-57775690D84A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Багата уява</a:t>
          </a:r>
          <a:endParaRPr lang="ru-RU" dirty="0"/>
        </a:p>
      </dgm:t>
    </dgm:pt>
    <dgm:pt modelId="{015BADCA-234B-4D8D-83C3-D579BD7B0B84}" type="parTrans" cxnId="{55F6EFED-4E23-4C30-B2EE-43D9BF5A6322}">
      <dgm:prSet/>
      <dgm:spPr/>
      <dgm:t>
        <a:bodyPr/>
        <a:lstStyle/>
        <a:p>
          <a:endParaRPr lang="ru-RU"/>
        </a:p>
      </dgm:t>
    </dgm:pt>
    <dgm:pt modelId="{4EF669D4-A40D-4D54-887C-7C7B9E684B37}" type="sibTrans" cxnId="{55F6EFED-4E23-4C30-B2EE-43D9BF5A6322}">
      <dgm:prSet/>
      <dgm:spPr/>
      <dgm:t>
        <a:bodyPr/>
        <a:lstStyle/>
        <a:p>
          <a:endParaRPr lang="ru-RU"/>
        </a:p>
      </dgm:t>
    </dgm:pt>
    <dgm:pt modelId="{14660A63-A2B1-4802-BA7E-C9F18B603147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Гнучкість </a:t>
          </a:r>
          <a:endParaRPr lang="ru-RU" dirty="0"/>
        </a:p>
      </dgm:t>
    </dgm:pt>
    <dgm:pt modelId="{8FE38F0D-F8AC-4F28-924D-3362A3C6AB62}" type="parTrans" cxnId="{252AD2D8-47F1-4CBD-A952-94261E7BEFC4}">
      <dgm:prSet/>
      <dgm:spPr/>
      <dgm:t>
        <a:bodyPr/>
        <a:lstStyle/>
        <a:p>
          <a:endParaRPr lang="ru-RU"/>
        </a:p>
      </dgm:t>
    </dgm:pt>
    <dgm:pt modelId="{2C717C7A-B822-4115-9D9C-7F8D387DC46C}" type="sibTrans" cxnId="{252AD2D8-47F1-4CBD-A952-94261E7BEFC4}">
      <dgm:prSet/>
      <dgm:spPr/>
      <dgm:t>
        <a:bodyPr/>
        <a:lstStyle/>
        <a:p>
          <a:endParaRPr lang="ru-RU"/>
        </a:p>
      </dgm:t>
    </dgm:pt>
    <dgm:pt modelId="{4B6BD7FB-89B4-4435-BA39-CA64C3ABEDA9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Точність </a:t>
          </a:r>
          <a:endParaRPr lang="ru-RU" dirty="0"/>
        </a:p>
      </dgm:t>
    </dgm:pt>
    <dgm:pt modelId="{716244F0-5967-4419-989B-481847B9F0BB}" type="parTrans" cxnId="{5636D5A3-F3F8-4370-9AA6-E20717F86E08}">
      <dgm:prSet/>
      <dgm:spPr/>
      <dgm:t>
        <a:bodyPr/>
        <a:lstStyle/>
        <a:p>
          <a:endParaRPr lang="ru-RU"/>
        </a:p>
      </dgm:t>
    </dgm:pt>
    <dgm:pt modelId="{CDA49802-12CE-49DC-87EC-DC06F881CC9D}" type="sibTrans" cxnId="{5636D5A3-F3F8-4370-9AA6-E20717F86E08}">
      <dgm:prSet/>
      <dgm:spPr/>
      <dgm:t>
        <a:bodyPr/>
        <a:lstStyle/>
        <a:p>
          <a:endParaRPr lang="ru-RU"/>
        </a:p>
      </dgm:t>
    </dgm:pt>
    <dgm:pt modelId="{FD5F4103-693B-4092-B11F-1A37036AC244}">
      <dgm:prSet phldrT="[Текст]"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uk-UA" dirty="0" smtClean="0"/>
            <a:t>Оригінальність мислення</a:t>
          </a:r>
          <a:endParaRPr lang="ru-RU" dirty="0"/>
        </a:p>
      </dgm:t>
    </dgm:pt>
    <dgm:pt modelId="{500487D1-E871-439C-966B-0D28C346BF2E}" type="parTrans" cxnId="{E60344A3-28B8-4577-913F-AB95D1CFFFDD}">
      <dgm:prSet/>
      <dgm:spPr/>
      <dgm:t>
        <a:bodyPr/>
        <a:lstStyle/>
        <a:p>
          <a:endParaRPr lang="ru-RU"/>
        </a:p>
      </dgm:t>
    </dgm:pt>
    <dgm:pt modelId="{1B6EA32F-6F1B-4962-A44B-F100108AFA5B}" type="sibTrans" cxnId="{E60344A3-28B8-4577-913F-AB95D1CFFFDD}">
      <dgm:prSet/>
      <dgm:spPr/>
      <dgm:t>
        <a:bodyPr/>
        <a:lstStyle/>
        <a:p>
          <a:endParaRPr lang="ru-RU"/>
        </a:p>
      </dgm:t>
    </dgm:pt>
    <dgm:pt modelId="{F9A48BE4-7297-48F0-88AB-991A32A0DCAC}">
      <dgm:prSet/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Прихильність</a:t>
          </a:r>
          <a:r>
            <a:rPr lang="ru-RU" dirty="0" smtClean="0"/>
            <a:t> високим естетичним цінностям.</a:t>
          </a:r>
          <a:endParaRPr lang="ru-RU" dirty="0"/>
        </a:p>
      </dgm:t>
    </dgm:pt>
    <dgm:pt modelId="{F1545EA3-7DC8-45F2-9338-7FD7289F8DD7}" type="parTrans" cxnId="{FB4ED890-B06D-4975-90B0-8EEF570C2F6F}">
      <dgm:prSet/>
      <dgm:spPr/>
      <dgm:t>
        <a:bodyPr/>
        <a:lstStyle/>
        <a:p>
          <a:endParaRPr lang="ru-RU"/>
        </a:p>
      </dgm:t>
    </dgm:pt>
    <dgm:pt modelId="{ADD09579-775C-428D-9F5C-09EB66ECF51F}" type="sibTrans" cxnId="{FB4ED890-B06D-4975-90B0-8EEF570C2F6F}">
      <dgm:prSet/>
      <dgm:spPr/>
      <dgm:t>
        <a:bodyPr/>
        <a:lstStyle/>
        <a:p>
          <a:endParaRPr lang="ru-RU"/>
        </a:p>
      </dgm:t>
    </dgm:pt>
    <dgm:pt modelId="{0A12D629-7A0A-4195-8A60-6D39407B213E}" type="pres">
      <dgm:prSet presAssocID="{BB1F7258-E702-4E28-B281-00F6FCE8253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912B65-402F-48E4-80BF-2666204DFDA3}" type="pres">
      <dgm:prSet presAssocID="{7934E3CE-EB8D-4F90-B6FF-14B2AC512C4B}" presName="comp" presStyleCnt="0"/>
      <dgm:spPr/>
    </dgm:pt>
    <dgm:pt modelId="{17E02CC9-864C-4BFF-8A94-86583C9FBBF1}" type="pres">
      <dgm:prSet presAssocID="{7934E3CE-EB8D-4F90-B6FF-14B2AC512C4B}" presName="box" presStyleLbl="node1" presStyleIdx="0" presStyleCnt="7"/>
      <dgm:spPr/>
      <dgm:t>
        <a:bodyPr/>
        <a:lstStyle/>
        <a:p>
          <a:endParaRPr lang="ru-RU"/>
        </a:p>
      </dgm:t>
    </dgm:pt>
    <dgm:pt modelId="{BF7D6928-B005-4E5E-B0FE-4727934948F4}" type="pres">
      <dgm:prSet presAssocID="{7934E3CE-EB8D-4F90-B6FF-14B2AC512C4B}" presName="img" presStyleLbl="fgImgPlace1" presStyleIdx="0" presStyleCnt="7"/>
      <dgm:spPr/>
    </dgm:pt>
    <dgm:pt modelId="{D8E0FDF6-F310-463C-AE4A-CA65133B8B90}" type="pres">
      <dgm:prSet presAssocID="{7934E3CE-EB8D-4F90-B6FF-14B2AC512C4B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97FEE-2D9E-402B-8BF2-05400286AC67}" type="pres">
      <dgm:prSet presAssocID="{9988938F-78AE-4C8E-92C2-4016A6BE02BE}" presName="spacer" presStyleCnt="0"/>
      <dgm:spPr/>
    </dgm:pt>
    <dgm:pt modelId="{B20BF37D-44EF-426A-B3B7-9DB78F4783D0}" type="pres">
      <dgm:prSet presAssocID="{14660A63-A2B1-4802-BA7E-C9F18B603147}" presName="comp" presStyleCnt="0"/>
      <dgm:spPr/>
    </dgm:pt>
    <dgm:pt modelId="{EED11457-12F4-4D31-8443-CCE7B8653E7D}" type="pres">
      <dgm:prSet presAssocID="{14660A63-A2B1-4802-BA7E-C9F18B603147}" presName="box" presStyleLbl="node1" presStyleIdx="1" presStyleCnt="7"/>
      <dgm:spPr/>
      <dgm:t>
        <a:bodyPr/>
        <a:lstStyle/>
        <a:p>
          <a:endParaRPr lang="ru-RU"/>
        </a:p>
      </dgm:t>
    </dgm:pt>
    <dgm:pt modelId="{772D87FA-A5FD-4019-BF44-1DF1DF57C46E}" type="pres">
      <dgm:prSet presAssocID="{14660A63-A2B1-4802-BA7E-C9F18B603147}" presName="img" presStyleLbl="fgImgPlace1" presStyleIdx="1" presStyleCnt="7"/>
      <dgm:spPr/>
    </dgm:pt>
    <dgm:pt modelId="{F783E524-7854-470E-8C3D-1019048F3EC4}" type="pres">
      <dgm:prSet presAssocID="{14660A63-A2B1-4802-BA7E-C9F18B603147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12D85C-F3B5-40CE-85B5-9F86D06D1E5B}" type="pres">
      <dgm:prSet presAssocID="{2C717C7A-B822-4115-9D9C-7F8D387DC46C}" presName="spacer" presStyleCnt="0"/>
      <dgm:spPr/>
    </dgm:pt>
    <dgm:pt modelId="{AAD93404-B698-4046-B190-E59B8A68F20D}" type="pres">
      <dgm:prSet presAssocID="{4B6BD7FB-89B4-4435-BA39-CA64C3ABEDA9}" presName="comp" presStyleCnt="0"/>
      <dgm:spPr/>
    </dgm:pt>
    <dgm:pt modelId="{A49E1EE3-5748-4FA8-B16E-D4759EDE340F}" type="pres">
      <dgm:prSet presAssocID="{4B6BD7FB-89B4-4435-BA39-CA64C3ABEDA9}" presName="box" presStyleLbl="node1" presStyleIdx="2" presStyleCnt="7"/>
      <dgm:spPr/>
      <dgm:t>
        <a:bodyPr/>
        <a:lstStyle/>
        <a:p>
          <a:endParaRPr lang="ru-RU"/>
        </a:p>
      </dgm:t>
    </dgm:pt>
    <dgm:pt modelId="{A38F86DE-7676-4481-AAA3-A7C94C963DEB}" type="pres">
      <dgm:prSet presAssocID="{4B6BD7FB-89B4-4435-BA39-CA64C3ABEDA9}" presName="img" presStyleLbl="fgImgPlace1" presStyleIdx="2" presStyleCnt="7"/>
      <dgm:spPr/>
    </dgm:pt>
    <dgm:pt modelId="{2C53848B-87BB-4D9E-A985-F3DA057E9C47}" type="pres">
      <dgm:prSet presAssocID="{4B6BD7FB-89B4-4435-BA39-CA64C3ABEDA9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ABD72-47F8-4CE2-BBDA-F70CD05F06F8}" type="pres">
      <dgm:prSet presAssocID="{CDA49802-12CE-49DC-87EC-DC06F881CC9D}" presName="spacer" presStyleCnt="0"/>
      <dgm:spPr/>
    </dgm:pt>
    <dgm:pt modelId="{74B61761-02FB-4F89-BF1B-6DB821E38491}" type="pres">
      <dgm:prSet presAssocID="{FD5F4103-693B-4092-B11F-1A37036AC244}" presName="comp" presStyleCnt="0"/>
      <dgm:spPr/>
    </dgm:pt>
    <dgm:pt modelId="{90396EC3-DB25-4BA4-971F-64236F5C8C8F}" type="pres">
      <dgm:prSet presAssocID="{FD5F4103-693B-4092-B11F-1A37036AC244}" presName="box" presStyleLbl="node1" presStyleIdx="3" presStyleCnt="7"/>
      <dgm:spPr/>
      <dgm:t>
        <a:bodyPr/>
        <a:lstStyle/>
        <a:p>
          <a:endParaRPr lang="ru-RU"/>
        </a:p>
      </dgm:t>
    </dgm:pt>
    <dgm:pt modelId="{8F0E786C-79C4-4865-ACB2-81C733A6BB8A}" type="pres">
      <dgm:prSet presAssocID="{FD5F4103-693B-4092-B11F-1A37036AC244}" presName="img" presStyleLbl="fgImgPlace1" presStyleIdx="3" presStyleCnt="7"/>
      <dgm:spPr/>
    </dgm:pt>
    <dgm:pt modelId="{2463BAC0-0DBF-4019-B3CB-80E7DE5F5141}" type="pres">
      <dgm:prSet presAssocID="{FD5F4103-693B-4092-B11F-1A37036AC244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7EA29-585E-4438-8168-F011999B0FF1}" type="pres">
      <dgm:prSet presAssocID="{1B6EA32F-6F1B-4962-A44B-F100108AFA5B}" presName="spacer" presStyleCnt="0"/>
      <dgm:spPr/>
    </dgm:pt>
    <dgm:pt modelId="{038DCABB-AC03-4795-81DD-9042A72893BF}" type="pres">
      <dgm:prSet presAssocID="{1CB20694-0F53-4D30-92F3-57775690D84A}" presName="comp" presStyleCnt="0"/>
      <dgm:spPr/>
    </dgm:pt>
    <dgm:pt modelId="{EB8DABA7-C785-4251-94A8-8CF25595087F}" type="pres">
      <dgm:prSet presAssocID="{1CB20694-0F53-4D30-92F3-57775690D84A}" presName="box" presStyleLbl="node1" presStyleIdx="4" presStyleCnt="7"/>
      <dgm:spPr/>
      <dgm:t>
        <a:bodyPr/>
        <a:lstStyle/>
        <a:p>
          <a:endParaRPr lang="ru-RU"/>
        </a:p>
      </dgm:t>
    </dgm:pt>
    <dgm:pt modelId="{592A206C-487A-4CAC-8B03-9EA3B0C8AEF6}" type="pres">
      <dgm:prSet presAssocID="{1CB20694-0F53-4D30-92F3-57775690D84A}" presName="img" presStyleLbl="fgImgPlace1" presStyleIdx="4" presStyleCnt="7"/>
      <dgm:spPr/>
    </dgm:pt>
    <dgm:pt modelId="{C34B97D2-266D-4E19-BF96-53878A1AA36A}" type="pres">
      <dgm:prSet presAssocID="{1CB20694-0F53-4D30-92F3-57775690D84A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C649C-AD81-4D4C-B6D8-B7A80067EFAF}" type="pres">
      <dgm:prSet presAssocID="{4EF669D4-A40D-4D54-887C-7C7B9E684B37}" presName="spacer" presStyleCnt="0"/>
      <dgm:spPr/>
    </dgm:pt>
    <dgm:pt modelId="{D8B67A0B-BC77-4701-A761-52F0C19E80FF}" type="pres">
      <dgm:prSet presAssocID="{56768DB0-6045-4F11-A96D-F4442FD55D4D}" presName="comp" presStyleCnt="0"/>
      <dgm:spPr/>
    </dgm:pt>
    <dgm:pt modelId="{824A2ACF-3AAE-4435-A8DA-6E556C875675}" type="pres">
      <dgm:prSet presAssocID="{56768DB0-6045-4F11-A96D-F4442FD55D4D}" presName="box" presStyleLbl="node1" presStyleIdx="5" presStyleCnt="7"/>
      <dgm:spPr/>
      <dgm:t>
        <a:bodyPr/>
        <a:lstStyle/>
        <a:p>
          <a:endParaRPr lang="ru-RU"/>
        </a:p>
      </dgm:t>
    </dgm:pt>
    <dgm:pt modelId="{4FBD8357-8E55-495C-9F6C-22056C48C29A}" type="pres">
      <dgm:prSet presAssocID="{56768DB0-6045-4F11-A96D-F4442FD55D4D}" presName="img" presStyleLbl="fgImgPlace1" presStyleIdx="5" presStyleCnt="7"/>
      <dgm:spPr/>
    </dgm:pt>
    <dgm:pt modelId="{AF32B41A-6C17-481E-901D-09AD767CEF64}" type="pres">
      <dgm:prSet presAssocID="{56768DB0-6045-4F11-A96D-F4442FD55D4D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B4F6F-5066-406C-B7BE-65F1CF64D3A1}" type="pres">
      <dgm:prSet presAssocID="{D421F83A-F8D6-494F-8F2D-A4487955FAF7}" presName="spacer" presStyleCnt="0"/>
      <dgm:spPr/>
    </dgm:pt>
    <dgm:pt modelId="{08ECC53F-AD6A-46C8-93F5-08B26E2E1B1D}" type="pres">
      <dgm:prSet presAssocID="{F9A48BE4-7297-48F0-88AB-991A32A0DCAC}" presName="comp" presStyleCnt="0"/>
      <dgm:spPr/>
    </dgm:pt>
    <dgm:pt modelId="{EBF45F67-ABEC-4880-9089-66D4E7F12C1B}" type="pres">
      <dgm:prSet presAssocID="{F9A48BE4-7297-48F0-88AB-991A32A0DCAC}" presName="box" presStyleLbl="node1" presStyleIdx="6" presStyleCnt="7"/>
      <dgm:spPr/>
      <dgm:t>
        <a:bodyPr/>
        <a:lstStyle/>
        <a:p>
          <a:endParaRPr lang="ru-RU"/>
        </a:p>
      </dgm:t>
    </dgm:pt>
    <dgm:pt modelId="{48DD6778-F0D9-4DB5-8248-15F4E27C6DC7}" type="pres">
      <dgm:prSet presAssocID="{F9A48BE4-7297-48F0-88AB-991A32A0DCAC}" presName="img" presStyleLbl="fgImgPlace1" presStyleIdx="6" presStyleCnt="7"/>
      <dgm:spPr/>
    </dgm:pt>
    <dgm:pt modelId="{A9A23B97-D71A-468A-BB65-9AC0AB9EBDA2}" type="pres">
      <dgm:prSet presAssocID="{F9A48BE4-7297-48F0-88AB-991A32A0DCAC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03739C-AF43-4EAF-8895-954F80BC48BE}" type="presOf" srcId="{7934E3CE-EB8D-4F90-B6FF-14B2AC512C4B}" destId="{D8E0FDF6-F310-463C-AE4A-CA65133B8B90}" srcOrd="1" destOrd="0" presId="urn:microsoft.com/office/officeart/2005/8/layout/vList4"/>
    <dgm:cxn modelId="{DE7E0521-D0CA-40BF-A064-B1C0B4333A92}" type="presOf" srcId="{F9A48BE4-7297-48F0-88AB-991A32A0DCAC}" destId="{A9A23B97-D71A-468A-BB65-9AC0AB9EBDA2}" srcOrd="1" destOrd="0" presId="urn:microsoft.com/office/officeart/2005/8/layout/vList4"/>
    <dgm:cxn modelId="{FB4ED890-B06D-4975-90B0-8EEF570C2F6F}" srcId="{BB1F7258-E702-4E28-B281-00F6FCE8253D}" destId="{F9A48BE4-7297-48F0-88AB-991A32A0DCAC}" srcOrd="6" destOrd="0" parTransId="{F1545EA3-7DC8-45F2-9338-7FD7289F8DD7}" sibTransId="{ADD09579-775C-428D-9F5C-09EB66ECF51F}"/>
    <dgm:cxn modelId="{83843497-FD72-49D4-ABF7-7EFEA3457DC6}" type="presOf" srcId="{4B6BD7FB-89B4-4435-BA39-CA64C3ABEDA9}" destId="{A49E1EE3-5748-4FA8-B16E-D4759EDE340F}" srcOrd="0" destOrd="0" presId="urn:microsoft.com/office/officeart/2005/8/layout/vList4"/>
    <dgm:cxn modelId="{252AD2D8-47F1-4CBD-A952-94261E7BEFC4}" srcId="{BB1F7258-E702-4E28-B281-00F6FCE8253D}" destId="{14660A63-A2B1-4802-BA7E-C9F18B603147}" srcOrd="1" destOrd="0" parTransId="{8FE38F0D-F8AC-4F28-924D-3362A3C6AB62}" sibTransId="{2C717C7A-B822-4115-9D9C-7F8D387DC46C}"/>
    <dgm:cxn modelId="{E47A2E90-D9D4-445C-A418-08E2530A0FD1}" type="presOf" srcId="{14660A63-A2B1-4802-BA7E-C9F18B603147}" destId="{F783E524-7854-470E-8C3D-1019048F3EC4}" srcOrd="1" destOrd="0" presId="urn:microsoft.com/office/officeart/2005/8/layout/vList4"/>
    <dgm:cxn modelId="{D8AC32EA-FAD0-49FD-B36C-B5AD748E8C7E}" type="presOf" srcId="{4B6BD7FB-89B4-4435-BA39-CA64C3ABEDA9}" destId="{2C53848B-87BB-4D9E-A985-F3DA057E9C47}" srcOrd="1" destOrd="0" presId="urn:microsoft.com/office/officeart/2005/8/layout/vList4"/>
    <dgm:cxn modelId="{B6C6350D-78B6-4B00-BFD4-E045BFA08AE6}" type="presOf" srcId="{F9A48BE4-7297-48F0-88AB-991A32A0DCAC}" destId="{EBF45F67-ABEC-4880-9089-66D4E7F12C1B}" srcOrd="0" destOrd="0" presId="urn:microsoft.com/office/officeart/2005/8/layout/vList4"/>
    <dgm:cxn modelId="{557B4B62-595E-47DA-9F6B-D8386F54D744}" type="presOf" srcId="{7934E3CE-EB8D-4F90-B6FF-14B2AC512C4B}" destId="{17E02CC9-864C-4BFF-8A94-86583C9FBBF1}" srcOrd="0" destOrd="0" presId="urn:microsoft.com/office/officeart/2005/8/layout/vList4"/>
    <dgm:cxn modelId="{E60344A3-28B8-4577-913F-AB95D1CFFFDD}" srcId="{BB1F7258-E702-4E28-B281-00F6FCE8253D}" destId="{FD5F4103-693B-4092-B11F-1A37036AC244}" srcOrd="3" destOrd="0" parTransId="{500487D1-E871-439C-966B-0D28C346BF2E}" sibTransId="{1B6EA32F-6F1B-4962-A44B-F100108AFA5B}"/>
    <dgm:cxn modelId="{128B13AE-BC68-48A3-B827-D213A8DD5DA6}" type="presOf" srcId="{56768DB0-6045-4F11-A96D-F4442FD55D4D}" destId="{AF32B41A-6C17-481E-901D-09AD767CEF64}" srcOrd="1" destOrd="0" presId="urn:microsoft.com/office/officeart/2005/8/layout/vList4"/>
    <dgm:cxn modelId="{96F99CD7-C01A-4D58-A55F-35C88C76BB20}" type="presOf" srcId="{FD5F4103-693B-4092-B11F-1A37036AC244}" destId="{2463BAC0-0DBF-4019-B3CB-80E7DE5F5141}" srcOrd="1" destOrd="0" presId="urn:microsoft.com/office/officeart/2005/8/layout/vList4"/>
    <dgm:cxn modelId="{A2FFCADE-B2DB-45C6-8420-FDDC96BEC1D1}" type="presOf" srcId="{14660A63-A2B1-4802-BA7E-C9F18B603147}" destId="{EED11457-12F4-4D31-8443-CCE7B8653E7D}" srcOrd="0" destOrd="0" presId="urn:microsoft.com/office/officeart/2005/8/layout/vList4"/>
    <dgm:cxn modelId="{04852705-4055-4455-B658-56822402DD06}" type="presOf" srcId="{1CB20694-0F53-4D30-92F3-57775690D84A}" destId="{EB8DABA7-C785-4251-94A8-8CF25595087F}" srcOrd="0" destOrd="0" presId="urn:microsoft.com/office/officeart/2005/8/layout/vList4"/>
    <dgm:cxn modelId="{19C41E33-8E5C-47FB-A28E-6F368985C9DC}" type="presOf" srcId="{FD5F4103-693B-4092-B11F-1A37036AC244}" destId="{90396EC3-DB25-4BA4-971F-64236F5C8C8F}" srcOrd="0" destOrd="0" presId="urn:microsoft.com/office/officeart/2005/8/layout/vList4"/>
    <dgm:cxn modelId="{5636D5A3-F3F8-4370-9AA6-E20717F86E08}" srcId="{BB1F7258-E702-4E28-B281-00F6FCE8253D}" destId="{4B6BD7FB-89B4-4435-BA39-CA64C3ABEDA9}" srcOrd="2" destOrd="0" parTransId="{716244F0-5967-4419-989B-481847B9F0BB}" sibTransId="{CDA49802-12CE-49DC-87EC-DC06F881CC9D}"/>
    <dgm:cxn modelId="{6DD0FAB9-5906-45BC-BAF6-A364F9C6ABE2}" type="presOf" srcId="{1CB20694-0F53-4D30-92F3-57775690D84A}" destId="{C34B97D2-266D-4E19-BF96-53878A1AA36A}" srcOrd="1" destOrd="0" presId="urn:microsoft.com/office/officeart/2005/8/layout/vList4"/>
    <dgm:cxn modelId="{4B196CDE-35B5-498E-AE21-7DB33A0D888E}" type="presOf" srcId="{56768DB0-6045-4F11-A96D-F4442FD55D4D}" destId="{824A2ACF-3AAE-4435-A8DA-6E556C875675}" srcOrd="0" destOrd="0" presId="urn:microsoft.com/office/officeart/2005/8/layout/vList4"/>
    <dgm:cxn modelId="{4124DD1C-FCA0-404E-ACED-D354D6FB5D0C}" type="presOf" srcId="{BB1F7258-E702-4E28-B281-00F6FCE8253D}" destId="{0A12D629-7A0A-4195-8A60-6D39407B213E}" srcOrd="0" destOrd="0" presId="urn:microsoft.com/office/officeart/2005/8/layout/vList4"/>
    <dgm:cxn modelId="{55F6EFED-4E23-4C30-B2EE-43D9BF5A6322}" srcId="{BB1F7258-E702-4E28-B281-00F6FCE8253D}" destId="{1CB20694-0F53-4D30-92F3-57775690D84A}" srcOrd="4" destOrd="0" parTransId="{015BADCA-234B-4D8D-83C3-D579BD7B0B84}" sibTransId="{4EF669D4-A40D-4D54-887C-7C7B9E684B37}"/>
    <dgm:cxn modelId="{EFD27D95-5DD7-4C18-9807-9D868D7D3AB8}" srcId="{BB1F7258-E702-4E28-B281-00F6FCE8253D}" destId="{7934E3CE-EB8D-4F90-B6FF-14B2AC512C4B}" srcOrd="0" destOrd="0" parTransId="{8F8509AA-0530-48ED-B3B2-9A1BB9DB8550}" sibTransId="{9988938F-78AE-4C8E-92C2-4016A6BE02BE}"/>
    <dgm:cxn modelId="{F4E4D166-664F-43C6-8219-C11DDA1FE42B}" srcId="{BB1F7258-E702-4E28-B281-00F6FCE8253D}" destId="{56768DB0-6045-4F11-A96D-F4442FD55D4D}" srcOrd="5" destOrd="0" parTransId="{844BEFBF-045B-4AF7-BFC9-6B4AD481677B}" sibTransId="{D421F83A-F8D6-494F-8F2D-A4487955FAF7}"/>
    <dgm:cxn modelId="{D60345FA-94D4-439C-B8D8-5DF991B22A18}" type="presParOf" srcId="{0A12D629-7A0A-4195-8A60-6D39407B213E}" destId="{5D912B65-402F-48E4-80BF-2666204DFDA3}" srcOrd="0" destOrd="0" presId="urn:microsoft.com/office/officeart/2005/8/layout/vList4"/>
    <dgm:cxn modelId="{FD5F1375-2862-4E51-BF63-6497D8E3C5EB}" type="presParOf" srcId="{5D912B65-402F-48E4-80BF-2666204DFDA3}" destId="{17E02CC9-864C-4BFF-8A94-86583C9FBBF1}" srcOrd="0" destOrd="0" presId="urn:microsoft.com/office/officeart/2005/8/layout/vList4"/>
    <dgm:cxn modelId="{B0CE80DB-3D90-42F3-8576-138E4008C83A}" type="presParOf" srcId="{5D912B65-402F-48E4-80BF-2666204DFDA3}" destId="{BF7D6928-B005-4E5E-B0FE-4727934948F4}" srcOrd="1" destOrd="0" presId="urn:microsoft.com/office/officeart/2005/8/layout/vList4"/>
    <dgm:cxn modelId="{BD8FA9EE-B083-42B3-8993-9212918987E4}" type="presParOf" srcId="{5D912B65-402F-48E4-80BF-2666204DFDA3}" destId="{D8E0FDF6-F310-463C-AE4A-CA65133B8B90}" srcOrd="2" destOrd="0" presId="urn:microsoft.com/office/officeart/2005/8/layout/vList4"/>
    <dgm:cxn modelId="{D76C8D75-08F3-41BD-B013-CB8AD4CB03C9}" type="presParOf" srcId="{0A12D629-7A0A-4195-8A60-6D39407B213E}" destId="{25297FEE-2D9E-402B-8BF2-05400286AC67}" srcOrd="1" destOrd="0" presId="urn:microsoft.com/office/officeart/2005/8/layout/vList4"/>
    <dgm:cxn modelId="{7AC32063-E854-4BB2-A0A7-593B98E7D595}" type="presParOf" srcId="{0A12D629-7A0A-4195-8A60-6D39407B213E}" destId="{B20BF37D-44EF-426A-B3B7-9DB78F4783D0}" srcOrd="2" destOrd="0" presId="urn:microsoft.com/office/officeart/2005/8/layout/vList4"/>
    <dgm:cxn modelId="{113B43CD-C6EB-4169-9913-32F289423F5B}" type="presParOf" srcId="{B20BF37D-44EF-426A-B3B7-9DB78F4783D0}" destId="{EED11457-12F4-4D31-8443-CCE7B8653E7D}" srcOrd="0" destOrd="0" presId="urn:microsoft.com/office/officeart/2005/8/layout/vList4"/>
    <dgm:cxn modelId="{44B0DF3A-4CEB-4716-A888-6A1E8660777A}" type="presParOf" srcId="{B20BF37D-44EF-426A-B3B7-9DB78F4783D0}" destId="{772D87FA-A5FD-4019-BF44-1DF1DF57C46E}" srcOrd="1" destOrd="0" presId="urn:microsoft.com/office/officeart/2005/8/layout/vList4"/>
    <dgm:cxn modelId="{CF2761C8-CCBB-4E84-8AAC-5098F0D9C58D}" type="presParOf" srcId="{B20BF37D-44EF-426A-B3B7-9DB78F4783D0}" destId="{F783E524-7854-470E-8C3D-1019048F3EC4}" srcOrd="2" destOrd="0" presId="urn:microsoft.com/office/officeart/2005/8/layout/vList4"/>
    <dgm:cxn modelId="{0B288D40-2F35-4F6D-B9BD-AE9E4B2119E6}" type="presParOf" srcId="{0A12D629-7A0A-4195-8A60-6D39407B213E}" destId="{CE12D85C-F3B5-40CE-85B5-9F86D06D1E5B}" srcOrd="3" destOrd="0" presId="urn:microsoft.com/office/officeart/2005/8/layout/vList4"/>
    <dgm:cxn modelId="{CD7330E3-A554-4083-903C-EAA3E4AED690}" type="presParOf" srcId="{0A12D629-7A0A-4195-8A60-6D39407B213E}" destId="{AAD93404-B698-4046-B190-E59B8A68F20D}" srcOrd="4" destOrd="0" presId="urn:microsoft.com/office/officeart/2005/8/layout/vList4"/>
    <dgm:cxn modelId="{2F3A223D-0194-4795-BE43-6981BA19C2D2}" type="presParOf" srcId="{AAD93404-B698-4046-B190-E59B8A68F20D}" destId="{A49E1EE3-5748-4FA8-B16E-D4759EDE340F}" srcOrd="0" destOrd="0" presId="urn:microsoft.com/office/officeart/2005/8/layout/vList4"/>
    <dgm:cxn modelId="{9A72C2ED-C077-4081-9DB7-177A412E26B8}" type="presParOf" srcId="{AAD93404-B698-4046-B190-E59B8A68F20D}" destId="{A38F86DE-7676-4481-AAA3-A7C94C963DEB}" srcOrd="1" destOrd="0" presId="urn:microsoft.com/office/officeart/2005/8/layout/vList4"/>
    <dgm:cxn modelId="{5D2B1553-3A44-4A14-AEB1-56585AD44B18}" type="presParOf" srcId="{AAD93404-B698-4046-B190-E59B8A68F20D}" destId="{2C53848B-87BB-4D9E-A985-F3DA057E9C47}" srcOrd="2" destOrd="0" presId="urn:microsoft.com/office/officeart/2005/8/layout/vList4"/>
    <dgm:cxn modelId="{FED1F401-DB7F-4818-81D3-DF86CD098259}" type="presParOf" srcId="{0A12D629-7A0A-4195-8A60-6D39407B213E}" destId="{7B7ABD72-47F8-4CE2-BBDA-F70CD05F06F8}" srcOrd="5" destOrd="0" presId="urn:microsoft.com/office/officeart/2005/8/layout/vList4"/>
    <dgm:cxn modelId="{BF68BADB-36BF-421F-A289-867043E24259}" type="presParOf" srcId="{0A12D629-7A0A-4195-8A60-6D39407B213E}" destId="{74B61761-02FB-4F89-BF1B-6DB821E38491}" srcOrd="6" destOrd="0" presId="urn:microsoft.com/office/officeart/2005/8/layout/vList4"/>
    <dgm:cxn modelId="{C1030C4F-D6FC-4AD7-B253-CCD6ACDAE58E}" type="presParOf" srcId="{74B61761-02FB-4F89-BF1B-6DB821E38491}" destId="{90396EC3-DB25-4BA4-971F-64236F5C8C8F}" srcOrd="0" destOrd="0" presId="urn:microsoft.com/office/officeart/2005/8/layout/vList4"/>
    <dgm:cxn modelId="{390F3A49-6671-4904-92C9-1E822002E4B7}" type="presParOf" srcId="{74B61761-02FB-4F89-BF1B-6DB821E38491}" destId="{8F0E786C-79C4-4865-ACB2-81C733A6BB8A}" srcOrd="1" destOrd="0" presId="urn:microsoft.com/office/officeart/2005/8/layout/vList4"/>
    <dgm:cxn modelId="{72F7450B-8B06-45C8-8717-E971C308E284}" type="presParOf" srcId="{74B61761-02FB-4F89-BF1B-6DB821E38491}" destId="{2463BAC0-0DBF-4019-B3CB-80E7DE5F5141}" srcOrd="2" destOrd="0" presId="urn:microsoft.com/office/officeart/2005/8/layout/vList4"/>
    <dgm:cxn modelId="{8649209D-A2FC-443F-B480-992E9521C30F}" type="presParOf" srcId="{0A12D629-7A0A-4195-8A60-6D39407B213E}" destId="{C357EA29-585E-4438-8168-F011999B0FF1}" srcOrd="7" destOrd="0" presId="urn:microsoft.com/office/officeart/2005/8/layout/vList4"/>
    <dgm:cxn modelId="{5A4374FE-6B6E-4FE4-BF49-E2A4ADF2ACC8}" type="presParOf" srcId="{0A12D629-7A0A-4195-8A60-6D39407B213E}" destId="{038DCABB-AC03-4795-81DD-9042A72893BF}" srcOrd="8" destOrd="0" presId="urn:microsoft.com/office/officeart/2005/8/layout/vList4"/>
    <dgm:cxn modelId="{035EC37D-7455-4E8C-876A-734CB24D0305}" type="presParOf" srcId="{038DCABB-AC03-4795-81DD-9042A72893BF}" destId="{EB8DABA7-C785-4251-94A8-8CF25595087F}" srcOrd="0" destOrd="0" presId="urn:microsoft.com/office/officeart/2005/8/layout/vList4"/>
    <dgm:cxn modelId="{8E60A8FA-69B5-4389-8F1A-050BFF89B59A}" type="presParOf" srcId="{038DCABB-AC03-4795-81DD-9042A72893BF}" destId="{592A206C-487A-4CAC-8B03-9EA3B0C8AEF6}" srcOrd="1" destOrd="0" presId="urn:microsoft.com/office/officeart/2005/8/layout/vList4"/>
    <dgm:cxn modelId="{676C9406-4DBA-466F-90D7-C81AEFCEF79C}" type="presParOf" srcId="{038DCABB-AC03-4795-81DD-9042A72893BF}" destId="{C34B97D2-266D-4E19-BF96-53878A1AA36A}" srcOrd="2" destOrd="0" presId="urn:microsoft.com/office/officeart/2005/8/layout/vList4"/>
    <dgm:cxn modelId="{3C45804C-21D1-4FF7-B5B9-ECCEA966934F}" type="presParOf" srcId="{0A12D629-7A0A-4195-8A60-6D39407B213E}" destId="{544C649C-AD81-4D4C-B6D8-B7A80067EFAF}" srcOrd="9" destOrd="0" presId="urn:microsoft.com/office/officeart/2005/8/layout/vList4"/>
    <dgm:cxn modelId="{D3F8B989-2D6F-445C-ADE0-26334AE0D370}" type="presParOf" srcId="{0A12D629-7A0A-4195-8A60-6D39407B213E}" destId="{D8B67A0B-BC77-4701-A761-52F0C19E80FF}" srcOrd="10" destOrd="0" presId="urn:microsoft.com/office/officeart/2005/8/layout/vList4"/>
    <dgm:cxn modelId="{F6D81344-2589-4142-A69C-C940799A10F6}" type="presParOf" srcId="{D8B67A0B-BC77-4701-A761-52F0C19E80FF}" destId="{824A2ACF-3AAE-4435-A8DA-6E556C875675}" srcOrd="0" destOrd="0" presId="urn:microsoft.com/office/officeart/2005/8/layout/vList4"/>
    <dgm:cxn modelId="{46280244-BDD5-4145-ACE0-C934FA6E971F}" type="presParOf" srcId="{D8B67A0B-BC77-4701-A761-52F0C19E80FF}" destId="{4FBD8357-8E55-495C-9F6C-22056C48C29A}" srcOrd="1" destOrd="0" presId="urn:microsoft.com/office/officeart/2005/8/layout/vList4"/>
    <dgm:cxn modelId="{9BE87104-9892-4C78-8619-BE47065CDAB8}" type="presParOf" srcId="{D8B67A0B-BC77-4701-A761-52F0C19E80FF}" destId="{AF32B41A-6C17-481E-901D-09AD767CEF64}" srcOrd="2" destOrd="0" presId="urn:microsoft.com/office/officeart/2005/8/layout/vList4"/>
    <dgm:cxn modelId="{FD4E012A-E8A3-4E2B-83F9-B38A60EFB21E}" type="presParOf" srcId="{0A12D629-7A0A-4195-8A60-6D39407B213E}" destId="{BB6B4F6F-5066-406C-B7BE-65F1CF64D3A1}" srcOrd="11" destOrd="0" presId="urn:microsoft.com/office/officeart/2005/8/layout/vList4"/>
    <dgm:cxn modelId="{3AA46442-DE6C-4D9B-94F7-C35E25E916EC}" type="presParOf" srcId="{0A12D629-7A0A-4195-8A60-6D39407B213E}" destId="{08ECC53F-AD6A-46C8-93F5-08B26E2E1B1D}" srcOrd="12" destOrd="0" presId="urn:microsoft.com/office/officeart/2005/8/layout/vList4"/>
    <dgm:cxn modelId="{3521153F-FF84-446E-8C70-91069E8E01B6}" type="presParOf" srcId="{08ECC53F-AD6A-46C8-93F5-08B26E2E1B1D}" destId="{EBF45F67-ABEC-4880-9089-66D4E7F12C1B}" srcOrd="0" destOrd="0" presId="urn:microsoft.com/office/officeart/2005/8/layout/vList4"/>
    <dgm:cxn modelId="{BA130BD4-E48D-42D0-A367-199EC42A9EC3}" type="presParOf" srcId="{08ECC53F-AD6A-46C8-93F5-08B26E2E1B1D}" destId="{48DD6778-F0D9-4DB5-8248-15F4E27C6DC7}" srcOrd="1" destOrd="0" presId="urn:microsoft.com/office/officeart/2005/8/layout/vList4"/>
    <dgm:cxn modelId="{57557D04-39F2-42C7-B1B0-2FB08EE34D99}" type="presParOf" srcId="{08ECC53F-AD6A-46C8-93F5-08B26E2E1B1D}" destId="{A9A23B97-D71A-468A-BB65-9AC0AB9EBDA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B36630-CEF3-49D9-A5DF-2518E7DF5A66}" type="doc">
      <dgm:prSet loTypeId="urn:microsoft.com/office/officeart/2005/8/layout/matrix1" loCatId="matrix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9F0D7A6-FB8E-4F0B-87BD-1F6868611BE2}">
      <dgm:prSet phldrT="[Текст]" custT="1"/>
      <dgm:spPr/>
      <dgm:t>
        <a:bodyPr/>
        <a:lstStyle/>
        <a:p>
          <a:r>
            <a:rPr lang="uk-UA" sz="28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Основні принципи креативної освіти</a:t>
          </a:r>
          <a:endParaRPr lang="uk-UA" sz="28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E689D1-EC20-4F7B-A5B9-E38A43879C24}" type="parTrans" cxnId="{21862336-6CA6-4EE4-953B-9A0876E5C723}">
      <dgm:prSet/>
      <dgm:spPr/>
      <dgm:t>
        <a:bodyPr/>
        <a:lstStyle/>
        <a:p>
          <a:endParaRPr lang="ru-RU"/>
        </a:p>
      </dgm:t>
    </dgm:pt>
    <dgm:pt modelId="{7E14F133-381A-42AE-AD23-210B315D645B}" type="sibTrans" cxnId="{21862336-6CA6-4EE4-953B-9A0876E5C723}">
      <dgm:prSet/>
      <dgm:spPr/>
      <dgm:t>
        <a:bodyPr/>
        <a:lstStyle/>
        <a:p>
          <a:endParaRPr lang="ru-RU"/>
        </a:p>
      </dgm:t>
    </dgm:pt>
    <dgm:pt modelId="{8EACF8A5-C8CF-4B79-8CF6-7DB126F9A0E5}">
      <dgm:prSet phldrT="[Текст]" custT="1"/>
      <dgm:spPr/>
      <dgm:t>
        <a:bodyPr/>
        <a:lstStyle/>
        <a:p>
          <a:r>
            <a:rPr lang="uk-UA" sz="28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Безоцінне сприйняття особистості дитини як унікального творіння природи.</a:t>
          </a:r>
          <a:endParaRPr lang="uk-UA" sz="28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994D2C-0D9D-4C8E-A1F5-A7BEE9B69FFE}" type="parTrans" cxnId="{4D347CA6-2EA8-4873-BCA8-2C017711B1BB}">
      <dgm:prSet/>
      <dgm:spPr/>
      <dgm:t>
        <a:bodyPr/>
        <a:lstStyle/>
        <a:p>
          <a:endParaRPr lang="ru-RU"/>
        </a:p>
      </dgm:t>
    </dgm:pt>
    <dgm:pt modelId="{02106A28-F48D-4ED3-B6F6-969CF37550FA}" type="sibTrans" cxnId="{4D347CA6-2EA8-4873-BCA8-2C017711B1BB}">
      <dgm:prSet/>
      <dgm:spPr/>
      <dgm:t>
        <a:bodyPr/>
        <a:lstStyle/>
        <a:p>
          <a:endParaRPr lang="ru-RU"/>
        </a:p>
      </dgm:t>
    </dgm:pt>
    <dgm:pt modelId="{B069F7A4-6069-4EF8-87F8-5C733AF6AFE7}">
      <dgm:prSet phldrT="[Текст]" custT="1"/>
      <dgm:spPr/>
      <dgm:t>
        <a:bodyPr/>
        <a:lstStyle/>
        <a:p>
          <a:r>
            <a:rPr lang="uk-UA" sz="28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Основною психологічною ідеєю креативної педагогіки є творча свобода школяра.</a:t>
          </a:r>
          <a:endParaRPr lang="uk-UA" sz="28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9E894D-E005-4848-A64E-29DB4DC01576}" type="parTrans" cxnId="{76274FBD-EB73-4793-888D-286984806A3D}">
      <dgm:prSet/>
      <dgm:spPr/>
      <dgm:t>
        <a:bodyPr/>
        <a:lstStyle/>
        <a:p>
          <a:endParaRPr lang="ru-RU"/>
        </a:p>
      </dgm:t>
    </dgm:pt>
    <dgm:pt modelId="{D70AF0D4-5B46-4F80-A34D-62346F192C05}" type="sibTrans" cxnId="{76274FBD-EB73-4793-888D-286984806A3D}">
      <dgm:prSet/>
      <dgm:spPr/>
      <dgm:t>
        <a:bodyPr/>
        <a:lstStyle/>
        <a:p>
          <a:endParaRPr lang="ru-RU"/>
        </a:p>
      </dgm:t>
    </dgm:pt>
    <dgm:pt modelId="{5E67C92A-F916-46AB-8E3D-7133A05252DF}">
      <dgm:prSet phldrT="[Текст]" phldr="1"/>
      <dgm:spPr/>
      <dgm:t>
        <a:bodyPr/>
        <a:lstStyle/>
        <a:p>
          <a:endParaRPr lang="ru-RU"/>
        </a:p>
      </dgm:t>
    </dgm:pt>
    <dgm:pt modelId="{9826E1A4-558A-4F23-8C3E-33884A8F2244}" type="parTrans" cxnId="{4FF7280F-7163-4A99-8F11-0A9A1D525481}">
      <dgm:prSet/>
      <dgm:spPr/>
      <dgm:t>
        <a:bodyPr/>
        <a:lstStyle/>
        <a:p>
          <a:endParaRPr lang="ru-RU"/>
        </a:p>
      </dgm:t>
    </dgm:pt>
    <dgm:pt modelId="{CC7F38BE-BB46-4811-8776-EBE2CE375DE5}" type="sibTrans" cxnId="{4FF7280F-7163-4A99-8F11-0A9A1D525481}">
      <dgm:prSet/>
      <dgm:spPr/>
      <dgm:t>
        <a:bodyPr/>
        <a:lstStyle/>
        <a:p>
          <a:endParaRPr lang="ru-RU"/>
        </a:p>
      </dgm:t>
    </dgm:pt>
    <dgm:pt modelId="{128B1E30-CBD5-4D7C-B063-75B2D7AD323F}">
      <dgm:prSet phldrT="[Текст]" phldr="1"/>
      <dgm:spPr/>
      <dgm:t>
        <a:bodyPr/>
        <a:lstStyle/>
        <a:p>
          <a:endParaRPr lang="ru-RU"/>
        </a:p>
      </dgm:t>
    </dgm:pt>
    <dgm:pt modelId="{E5BA63CF-831A-4D84-B758-00D23D1E03CF}" type="parTrans" cxnId="{C81A5FD3-997C-4E68-94A3-87686BBA009E}">
      <dgm:prSet/>
      <dgm:spPr/>
      <dgm:t>
        <a:bodyPr/>
        <a:lstStyle/>
        <a:p>
          <a:endParaRPr lang="ru-RU"/>
        </a:p>
      </dgm:t>
    </dgm:pt>
    <dgm:pt modelId="{CC71661F-42F2-4588-98AB-3A701ACF8083}" type="sibTrans" cxnId="{C81A5FD3-997C-4E68-94A3-87686BBA009E}">
      <dgm:prSet/>
      <dgm:spPr/>
      <dgm:t>
        <a:bodyPr/>
        <a:lstStyle/>
        <a:p>
          <a:endParaRPr lang="ru-RU"/>
        </a:p>
      </dgm:t>
    </dgm:pt>
    <dgm:pt modelId="{21367E7F-FD5A-4F30-AB48-4CCE6D044866}">
      <dgm:prSet/>
      <dgm:spPr/>
      <dgm:t>
        <a:bodyPr/>
        <a:lstStyle/>
        <a:p>
          <a:endParaRPr lang="ru-RU"/>
        </a:p>
      </dgm:t>
    </dgm:pt>
    <dgm:pt modelId="{DAE28919-364D-42BC-BD25-FAC57EC1EE30}" type="parTrans" cxnId="{0C90D281-F245-4E54-835F-FFAAB31C91BA}">
      <dgm:prSet/>
      <dgm:spPr/>
      <dgm:t>
        <a:bodyPr/>
        <a:lstStyle/>
        <a:p>
          <a:endParaRPr lang="ru-RU"/>
        </a:p>
      </dgm:t>
    </dgm:pt>
    <dgm:pt modelId="{B292B1BE-A19D-47CB-974E-BD5F41A38A9B}" type="sibTrans" cxnId="{0C90D281-F245-4E54-835F-FFAAB31C91BA}">
      <dgm:prSet/>
      <dgm:spPr/>
      <dgm:t>
        <a:bodyPr/>
        <a:lstStyle/>
        <a:p>
          <a:endParaRPr lang="ru-RU"/>
        </a:p>
      </dgm:t>
    </dgm:pt>
    <dgm:pt modelId="{EA68074F-321A-47B3-B55B-8D3AD97896A7}">
      <dgm:prSet custT="1"/>
      <dgm:spPr/>
      <dgm:t>
        <a:bodyPr/>
        <a:lstStyle/>
        <a:p>
          <a:r>
            <a:rPr lang="uk-UA" sz="28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Постійний пошук обмежень  і своєчасна обов’язкова психолого-педагогічна допомога.</a:t>
          </a:r>
          <a:endParaRPr lang="uk-UA" sz="28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F54232-04D8-4678-90DA-5DC87A6F0ED8}" type="parTrans" cxnId="{BC4A9B80-2C88-4E2E-A096-2141D30F6FE5}">
      <dgm:prSet/>
      <dgm:spPr/>
      <dgm:t>
        <a:bodyPr/>
        <a:lstStyle/>
        <a:p>
          <a:endParaRPr lang="ru-RU"/>
        </a:p>
      </dgm:t>
    </dgm:pt>
    <dgm:pt modelId="{C46864EF-DF44-40EC-AE2D-35592D944EBF}" type="sibTrans" cxnId="{BC4A9B80-2C88-4E2E-A096-2141D30F6FE5}">
      <dgm:prSet/>
      <dgm:spPr/>
      <dgm:t>
        <a:bodyPr/>
        <a:lstStyle/>
        <a:p>
          <a:endParaRPr lang="ru-RU"/>
        </a:p>
      </dgm:t>
    </dgm:pt>
    <dgm:pt modelId="{27AB882F-1943-455D-89E0-BE578D5271C9}">
      <dgm:prSet custT="1"/>
      <dgm:spPr/>
      <dgm:t>
        <a:bodyPr/>
        <a:lstStyle/>
        <a:p>
          <a:pPr algn="ctr"/>
          <a:r>
            <a:rPr lang="uk-UA" sz="28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Необхідність пошуку особистісного підходу до дитини, враховуючи її індивідуальні психологічні особливості.</a:t>
          </a:r>
          <a:endParaRPr lang="uk-UA" sz="28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5250CF-3D6A-4DE3-A98B-0250308B76D9}" type="parTrans" cxnId="{E5B28769-16D5-460F-8B09-14FE33A65FEE}">
      <dgm:prSet/>
      <dgm:spPr/>
      <dgm:t>
        <a:bodyPr/>
        <a:lstStyle/>
        <a:p>
          <a:endParaRPr lang="ru-RU"/>
        </a:p>
      </dgm:t>
    </dgm:pt>
    <dgm:pt modelId="{C26C5C80-8388-48F1-B98D-B76410C7EE2C}" type="sibTrans" cxnId="{E5B28769-16D5-460F-8B09-14FE33A65FEE}">
      <dgm:prSet/>
      <dgm:spPr/>
      <dgm:t>
        <a:bodyPr/>
        <a:lstStyle/>
        <a:p>
          <a:endParaRPr lang="ru-RU"/>
        </a:p>
      </dgm:t>
    </dgm:pt>
    <dgm:pt modelId="{D1700861-C4B1-4D3F-9129-DDD22AB451F7}" type="pres">
      <dgm:prSet presAssocID="{F6B36630-CEF3-49D9-A5DF-2518E7DF5A6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FB03B7-5E6E-45AB-B613-B9710B461AB4}" type="pres">
      <dgm:prSet presAssocID="{F6B36630-CEF3-49D9-A5DF-2518E7DF5A66}" presName="matrix" presStyleCnt="0"/>
      <dgm:spPr/>
    </dgm:pt>
    <dgm:pt modelId="{78F192F6-1747-48E2-A406-BA7C9D1FE9A2}" type="pres">
      <dgm:prSet presAssocID="{F6B36630-CEF3-49D9-A5DF-2518E7DF5A66}" presName="tile1" presStyleLbl="node1" presStyleIdx="0" presStyleCnt="4"/>
      <dgm:spPr/>
      <dgm:t>
        <a:bodyPr/>
        <a:lstStyle/>
        <a:p>
          <a:endParaRPr lang="ru-RU"/>
        </a:p>
      </dgm:t>
    </dgm:pt>
    <dgm:pt modelId="{C820BD6B-F196-4387-A0EB-92A933B0F8A1}" type="pres">
      <dgm:prSet presAssocID="{F6B36630-CEF3-49D9-A5DF-2518E7DF5A6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A9C7C-B769-4BCA-AFB7-3ECDC02C4760}" type="pres">
      <dgm:prSet presAssocID="{F6B36630-CEF3-49D9-A5DF-2518E7DF5A66}" presName="tile2" presStyleLbl="node1" presStyleIdx="1" presStyleCnt="4"/>
      <dgm:spPr/>
      <dgm:t>
        <a:bodyPr/>
        <a:lstStyle/>
        <a:p>
          <a:endParaRPr lang="ru-RU"/>
        </a:p>
      </dgm:t>
    </dgm:pt>
    <dgm:pt modelId="{454383B5-FEB3-429C-BE84-2FFCA0678A31}" type="pres">
      <dgm:prSet presAssocID="{F6B36630-CEF3-49D9-A5DF-2518E7DF5A6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08402-5F72-4009-8DDA-F3BBD317FDE0}" type="pres">
      <dgm:prSet presAssocID="{F6B36630-CEF3-49D9-A5DF-2518E7DF5A66}" presName="tile3" presStyleLbl="node1" presStyleIdx="2" presStyleCnt="4" custScaleX="100000" custScaleY="102247"/>
      <dgm:spPr/>
      <dgm:t>
        <a:bodyPr/>
        <a:lstStyle/>
        <a:p>
          <a:endParaRPr lang="ru-RU"/>
        </a:p>
      </dgm:t>
    </dgm:pt>
    <dgm:pt modelId="{3D6254BF-8720-416C-8026-72082A0D0EC7}" type="pres">
      <dgm:prSet presAssocID="{F6B36630-CEF3-49D9-A5DF-2518E7DF5A6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ECA93-0F04-4843-8AD8-05B63BBE567F}" type="pres">
      <dgm:prSet presAssocID="{F6B36630-CEF3-49D9-A5DF-2518E7DF5A66}" presName="tile4" presStyleLbl="node1" presStyleIdx="3" presStyleCnt="4"/>
      <dgm:spPr/>
      <dgm:t>
        <a:bodyPr/>
        <a:lstStyle/>
        <a:p>
          <a:endParaRPr lang="ru-RU"/>
        </a:p>
      </dgm:t>
    </dgm:pt>
    <dgm:pt modelId="{38AC9057-5D36-400A-B340-5CBA980F9E9D}" type="pres">
      <dgm:prSet presAssocID="{F6B36630-CEF3-49D9-A5DF-2518E7DF5A6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DCAFC-E7AC-483C-AB0A-73338BC41D60}" type="pres">
      <dgm:prSet presAssocID="{F6B36630-CEF3-49D9-A5DF-2518E7DF5A66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5B28769-16D5-460F-8B09-14FE33A65FEE}" srcId="{69F0D7A6-FB8E-4F0B-87BD-1F6868611BE2}" destId="{27AB882F-1943-455D-89E0-BE578D5271C9}" srcOrd="2" destOrd="0" parTransId="{F25250CF-3D6A-4DE3-A98B-0250308B76D9}" sibTransId="{C26C5C80-8388-48F1-B98D-B76410C7EE2C}"/>
    <dgm:cxn modelId="{1F66273D-3648-4A51-B80A-903EA83DF4CD}" type="presOf" srcId="{8EACF8A5-C8CF-4B79-8CF6-7DB126F9A0E5}" destId="{C820BD6B-F196-4387-A0EB-92A933B0F8A1}" srcOrd="1" destOrd="0" presId="urn:microsoft.com/office/officeart/2005/8/layout/matrix1"/>
    <dgm:cxn modelId="{9AE9E27B-4C62-41C4-9B8E-2AFA36E6813C}" type="presOf" srcId="{8EACF8A5-C8CF-4B79-8CF6-7DB126F9A0E5}" destId="{78F192F6-1747-48E2-A406-BA7C9D1FE9A2}" srcOrd="0" destOrd="0" presId="urn:microsoft.com/office/officeart/2005/8/layout/matrix1"/>
    <dgm:cxn modelId="{85AA889D-A244-4357-B73C-7370D97EC43D}" type="presOf" srcId="{27AB882F-1943-455D-89E0-BE578D5271C9}" destId="{3D6254BF-8720-416C-8026-72082A0D0EC7}" srcOrd="1" destOrd="0" presId="urn:microsoft.com/office/officeart/2005/8/layout/matrix1"/>
    <dgm:cxn modelId="{76274FBD-EB73-4793-888D-286984806A3D}" srcId="{69F0D7A6-FB8E-4F0B-87BD-1F6868611BE2}" destId="{B069F7A4-6069-4EF8-87F8-5C733AF6AFE7}" srcOrd="1" destOrd="0" parTransId="{849E894D-E005-4848-A64E-29DB4DC01576}" sibTransId="{D70AF0D4-5B46-4F80-A34D-62346F192C05}"/>
    <dgm:cxn modelId="{0C90D281-F245-4E54-835F-FFAAB31C91BA}" srcId="{F6B36630-CEF3-49D9-A5DF-2518E7DF5A66}" destId="{21367E7F-FD5A-4F30-AB48-4CCE6D044866}" srcOrd="1" destOrd="0" parTransId="{DAE28919-364D-42BC-BD25-FAC57EC1EE30}" sibTransId="{B292B1BE-A19D-47CB-974E-BD5F41A38A9B}"/>
    <dgm:cxn modelId="{B6A6613A-5964-4A1E-ACFC-CCDE4DD102B5}" type="presOf" srcId="{EA68074F-321A-47B3-B55B-8D3AD97896A7}" destId="{A1BECA93-0F04-4843-8AD8-05B63BBE567F}" srcOrd="0" destOrd="0" presId="urn:microsoft.com/office/officeart/2005/8/layout/matrix1"/>
    <dgm:cxn modelId="{3A1D4BD8-329B-4895-9662-39AE297D0F85}" type="presOf" srcId="{EA68074F-321A-47B3-B55B-8D3AD97896A7}" destId="{38AC9057-5D36-400A-B340-5CBA980F9E9D}" srcOrd="1" destOrd="0" presId="urn:microsoft.com/office/officeart/2005/8/layout/matrix1"/>
    <dgm:cxn modelId="{77FAF41E-6856-4D3D-B7E5-8CF60DF9FE5B}" type="presOf" srcId="{F6B36630-CEF3-49D9-A5DF-2518E7DF5A66}" destId="{D1700861-C4B1-4D3F-9129-DDD22AB451F7}" srcOrd="0" destOrd="0" presId="urn:microsoft.com/office/officeart/2005/8/layout/matrix1"/>
    <dgm:cxn modelId="{6D5B4D29-2457-46DD-AB12-9B20AD2009DC}" type="presOf" srcId="{69F0D7A6-FB8E-4F0B-87BD-1F6868611BE2}" destId="{FCADCAFC-E7AC-483C-AB0A-73338BC41D60}" srcOrd="0" destOrd="0" presId="urn:microsoft.com/office/officeart/2005/8/layout/matrix1"/>
    <dgm:cxn modelId="{4D347CA6-2EA8-4873-BCA8-2C017711B1BB}" srcId="{69F0D7A6-FB8E-4F0B-87BD-1F6868611BE2}" destId="{8EACF8A5-C8CF-4B79-8CF6-7DB126F9A0E5}" srcOrd="0" destOrd="0" parTransId="{05994D2C-0D9D-4C8E-A1F5-A7BEE9B69FFE}" sibTransId="{02106A28-F48D-4ED3-B6F6-969CF37550FA}"/>
    <dgm:cxn modelId="{BC4A9B80-2C88-4E2E-A096-2141D30F6FE5}" srcId="{69F0D7A6-FB8E-4F0B-87BD-1F6868611BE2}" destId="{EA68074F-321A-47B3-B55B-8D3AD97896A7}" srcOrd="3" destOrd="0" parTransId="{14F54232-04D8-4678-90DA-5DC87A6F0ED8}" sibTransId="{C46864EF-DF44-40EC-AE2D-35592D944EBF}"/>
    <dgm:cxn modelId="{C81A5FD3-997C-4E68-94A3-87686BBA009E}" srcId="{69F0D7A6-FB8E-4F0B-87BD-1F6868611BE2}" destId="{128B1E30-CBD5-4D7C-B063-75B2D7AD323F}" srcOrd="5" destOrd="0" parTransId="{E5BA63CF-831A-4D84-B758-00D23D1E03CF}" sibTransId="{CC71661F-42F2-4588-98AB-3A701ACF8083}"/>
    <dgm:cxn modelId="{8F0B4392-323C-43B2-9BF4-0341C2D8CBF2}" type="presOf" srcId="{27AB882F-1943-455D-89E0-BE578D5271C9}" destId="{22608402-5F72-4009-8DDA-F3BBD317FDE0}" srcOrd="0" destOrd="0" presId="urn:microsoft.com/office/officeart/2005/8/layout/matrix1"/>
    <dgm:cxn modelId="{80AF90AB-D516-4E36-8EF6-0CDD5C0CB32D}" type="presOf" srcId="{B069F7A4-6069-4EF8-87F8-5C733AF6AFE7}" destId="{249A9C7C-B769-4BCA-AFB7-3ECDC02C4760}" srcOrd="0" destOrd="0" presId="urn:microsoft.com/office/officeart/2005/8/layout/matrix1"/>
    <dgm:cxn modelId="{4FF7280F-7163-4A99-8F11-0A9A1D525481}" srcId="{69F0D7A6-FB8E-4F0B-87BD-1F6868611BE2}" destId="{5E67C92A-F916-46AB-8E3D-7133A05252DF}" srcOrd="4" destOrd="0" parTransId="{9826E1A4-558A-4F23-8C3E-33884A8F2244}" sibTransId="{CC7F38BE-BB46-4811-8776-EBE2CE375DE5}"/>
    <dgm:cxn modelId="{21862336-6CA6-4EE4-953B-9A0876E5C723}" srcId="{F6B36630-CEF3-49D9-A5DF-2518E7DF5A66}" destId="{69F0D7A6-FB8E-4F0B-87BD-1F6868611BE2}" srcOrd="0" destOrd="0" parTransId="{ECE689D1-EC20-4F7B-A5B9-E38A43879C24}" sibTransId="{7E14F133-381A-42AE-AD23-210B315D645B}"/>
    <dgm:cxn modelId="{AA440469-0034-4B4F-8BE4-8CE34BD73E40}" type="presOf" srcId="{B069F7A4-6069-4EF8-87F8-5C733AF6AFE7}" destId="{454383B5-FEB3-429C-BE84-2FFCA0678A31}" srcOrd="1" destOrd="0" presId="urn:microsoft.com/office/officeart/2005/8/layout/matrix1"/>
    <dgm:cxn modelId="{92E443D7-5D2B-4EC9-9D4D-11485423B1E2}" type="presParOf" srcId="{D1700861-C4B1-4D3F-9129-DDD22AB451F7}" destId="{24FB03B7-5E6E-45AB-B613-B9710B461AB4}" srcOrd="0" destOrd="0" presId="urn:microsoft.com/office/officeart/2005/8/layout/matrix1"/>
    <dgm:cxn modelId="{DF3616A4-9ACF-462A-AAF5-82F19D28F82C}" type="presParOf" srcId="{24FB03B7-5E6E-45AB-B613-B9710B461AB4}" destId="{78F192F6-1747-48E2-A406-BA7C9D1FE9A2}" srcOrd="0" destOrd="0" presId="urn:microsoft.com/office/officeart/2005/8/layout/matrix1"/>
    <dgm:cxn modelId="{614C4298-054F-4DDC-992B-CD131C9843A2}" type="presParOf" srcId="{24FB03B7-5E6E-45AB-B613-B9710B461AB4}" destId="{C820BD6B-F196-4387-A0EB-92A933B0F8A1}" srcOrd="1" destOrd="0" presId="urn:microsoft.com/office/officeart/2005/8/layout/matrix1"/>
    <dgm:cxn modelId="{F63BD40A-3586-440A-9A2B-A3DDC927C7FB}" type="presParOf" srcId="{24FB03B7-5E6E-45AB-B613-B9710B461AB4}" destId="{249A9C7C-B769-4BCA-AFB7-3ECDC02C4760}" srcOrd="2" destOrd="0" presId="urn:microsoft.com/office/officeart/2005/8/layout/matrix1"/>
    <dgm:cxn modelId="{355DD948-C02E-48F5-A5CC-50FDE62F620A}" type="presParOf" srcId="{24FB03B7-5E6E-45AB-B613-B9710B461AB4}" destId="{454383B5-FEB3-429C-BE84-2FFCA0678A31}" srcOrd="3" destOrd="0" presId="urn:microsoft.com/office/officeart/2005/8/layout/matrix1"/>
    <dgm:cxn modelId="{74B41E10-9A6A-4B04-94D5-F50056FA7209}" type="presParOf" srcId="{24FB03B7-5E6E-45AB-B613-B9710B461AB4}" destId="{22608402-5F72-4009-8DDA-F3BBD317FDE0}" srcOrd="4" destOrd="0" presId="urn:microsoft.com/office/officeart/2005/8/layout/matrix1"/>
    <dgm:cxn modelId="{3D930A50-7975-443D-8AF3-F75ADBEB98BE}" type="presParOf" srcId="{24FB03B7-5E6E-45AB-B613-B9710B461AB4}" destId="{3D6254BF-8720-416C-8026-72082A0D0EC7}" srcOrd="5" destOrd="0" presId="urn:microsoft.com/office/officeart/2005/8/layout/matrix1"/>
    <dgm:cxn modelId="{FAD7AF1B-EB34-4590-BE00-438A28CBA9B7}" type="presParOf" srcId="{24FB03B7-5E6E-45AB-B613-B9710B461AB4}" destId="{A1BECA93-0F04-4843-8AD8-05B63BBE567F}" srcOrd="6" destOrd="0" presId="urn:microsoft.com/office/officeart/2005/8/layout/matrix1"/>
    <dgm:cxn modelId="{E0627935-BF86-4980-A363-F56F6201D1A9}" type="presParOf" srcId="{24FB03B7-5E6E-45AB-B613-B9710B461AB4}" destId="{38AC9057-5D36-400A-B340-5CBA980F9E9D}" srcOrd="7" destOrd="0" presId="urn:microsoft.com/office/officeart/2005/8/layout/matrix1"/>
    <dgm:cxn modelId="{A184008E-A449-4926-BD85-14D7C9AB7365}" type="presParOf" srcId="{D1700861-C4B1-4D3F-9129-DDD22AB451F7}" destId="{FCADCAFC-E7AC-483C-AB0A-73338BC41D6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0CD64E4-548F-444E-AFD2-C5C9EDECB688}" type="doc">
      <dgm:prSet loTypeId="urn:microsoft.com/office/officeart/2005/8/layout/h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22671F5-3A89-43AA-A8DE-24D87190445A}">
      <dgm:prSet phldrT="[Текст]"/>
      <dgm:spPr/>
      <dgm:t>
        <a:bodyPr/>
        <a:lstStyle/>
        <a:p>
          <a:r>
            <a:rPr lang="uk-UA" dirty="0" smtClean="0"/>
            <a:t>Фізичні</a:t>
          </a:r>
          <a:endParaRPr lang="ru-RU" dirty="0"/>
        </a:p>
      </dgm:t>
    </dgm:pt>
    <dgm:pt modelId="{C83F52E1-4DC9-4881-A544-AAA349B34EE0}" type="parTrans" cxnId="{66E26AA9-B333-4DD3-B07A-A1C76110F773}">
      <dgm:prSet/>
      <dgm:spPr/>
      <dgm:t>
        <a:bodyPr/>
        <a:lstStyle/>
        <a:p>
          <a:endParaRPr lang="ru-RU"/>
        </a:p>
      </dgm:t>
    </dgm:pt>
    <dgm:pt modelId="{CBFEAE26-D1E4-46CA-934C-091D8272B71B}" type="sibTrans" cxnId="{66E26AA9-B333-4DD3-B07A-A1C76110F773}">
      <dgm:prSet/>
      <dgm:spPr/>
      <dgm:t>
        <a:bodyPr/>
        <a:lstStyle/>
        <a:p>
          <a:endParaRPr lang="ru-RU"/>
        </a:p>
      </dgm:t>
    </dgm:pt>
    <dgm:pt modelId="{EB95A2F1-9C6A-4160-B6F3-E3D000682A03}">
      <dgm:prSet phldrT="[Текст]"/>
      <dgm:spPr/>
      <dgm:t>
        <a:bodyPr/>
        <a:lstStyle/>
        <a:p>
          <a:r>
            <a:rPr lang="uk-UA" noProof="0" dirty="0" smtClean="0"/>
            <a:t>наявність матеріалів для творчості і можливості в будь-яку хвилину діяти з ними</a:t>
          </a:r>
          <a:endParaRPr lang="uk-UA" noProof="0" dirty="0"/>
        </a:p>
      </dgm:t>
    </dgm:pt>
    <dgm:pt modelId="{22A7213C-BFFC-4836-96FA-F7A6520D7C4A}" type="parTrans" cxnId="{377DC212-07DB-41CC-9EAC-DA05229806FC}">
      <dgm:prSet/>
      <dgm:spPr/>
      <dgm:t>
        <a:bodyPr/>
        <a:lstStyle/>
        <a:p>
          <a:endParaRPr lang="ru-RU"/>
        </a:p>
      </dgm:t>
    </dgm:pt>
    <dgm:pt modelId="{FD0BA23D-F555-47BB-8019-B344B6756DCD}" type="sibTrans" cxnId="{377DC212-07DB-41CC-9EAC-DA05229806FC}">
      <dgm:prSet/>
      <dgm:spPr/>
      <dgm:t>
        <a:bodyPr/>
        <a:lstStyle/>
        <a:p>
          <a:endParaRPr lang="ru-RU"/>
        </a:p>
      </dgm:t>
    </dgm:pt>
    <dgm:pt modelId="{CF2AB764-2AB3-4762-AA47-1A90415D21CB}">
      <dgm:prSet phldrT="[Текст]"/>
      <dgm:spPr/>
      <dgm:t>
        <a:bodyPr/>
        <a:lstStyle/>
        <a:p>
          <a:r>
            <a:rPr lang="uk-UA" dirty="0" smtClean="0"/>
            <a:t>Соціально-економічні</a:t>
          </a:r>
          <a:endParaRPr lang="ru-RU" dirty="0"/>
        </a:p>
      </dgm:t>
    </dgm:pt>
    <dgm:pt modelId="{C1C2EF4C-1FCC-4BBD-B58E-D180702EB6C0}" type="parTrans" cxnId="{3FEB5E39-EAF1-4B6C-B666-8697ECCBBE2F}">
      <dgm:prSet/>
      <dgm:spPr/>
      <dgm:t>
        <a:bodyPr/>
        <a:lstStyle/>
        <a:p>
          <a:endParaRPr lang="ru-RU"/>
        </a:p>
      </dgm:t>
    </dgm:pt>
    <dgm:pt modelId="{754D92AF-80CF-4887-8081-5376AC261054}" type="sibTrans" cxnId="{3FEB5E39-EAF1-4B6C-B666-8697ECCBBE2F}">
      <dgm:prSet/>
      <dgm:spPr/>
      <dgm:t>
        <a:bodyPr/>
        <a:lstStyle/>
        <a:p>
          <a:endParaRPr lang="ru-RU"/>
        </a:p>
      </dgm:t>
    </dgm:pt>
    <dgm:pt modelId="{81A1E723-0EF7-4E87-BF46-B6134608D1A5}">
      <dgm:prSet phldrT="[Текст]"/>
      <dgm:spPr/>
      <dgm:t>
        <a:bodyPr/>
        <a:lstStyle/>
        <a:p>
          <a:r>
            <a:rPr lang="uk-UA" noProof="0" dirty="0" smtClean="0"/>
            <a:t>дитина має відчуття зовнішньої безпеки, тобто знає, що її творчі вияви не отримають негативної оцінки </a:t>
          </a:r>
          <a:endParaRPr lang="uk-UA" noProof="0" dirty="0"/>
        </a:p>
      </dgm:t>
    </dgm:pt>
    <dgm:pt modelId="{A43BD0B6-E80C-4984-ABFC-04F4897202A1}" type="parTrans" cxnId="{F6139CCF-B7C3-4EE1-AA98-74BB7FB3AE17}">
      <dgm:prSet/>
      <dgm:spPr/>
      <dgm:t>
        <a:bodyPr/>
        <a:lstStyle/>
        <a:p>
          <a:endParaRPr lang="ru-RU"/>
        </a:p>
      </dgm:t>
    </dgm:pt>
    <dgm:pt modelId="{BD7BC2F5-993C-4B27-9FC5-65E340D8330C}" type="sibTrans" cxnId="{F6139CCF-B7C3-4EE1-AA98-74BB7FB3AE17}">
      <dgm:prSet/>
      <dgm:spPr/>
      <dgm:t>
        <a:bodyPr/>
        <a:lstStyle/>
        <a:p>
          <a:endParaRPr lang="ru-RU"/>
        </a:p>
      </dgm:t>
    </dgm:pt>
    <dgm:pt modelId="{985BDE96-B088-4DDF-B87F-0C991FBEC1EB}">
      <dgm:prSet phldrT="[Текст]"/>
      <dgm:spPr/>
      <dgm:t>
        <a:bodyPr/>
        <a:lstStyle/>
        <a:p>
          <a:r>
            <a:rPr lang="uk-UA" dirty="0" smtClean="0"/>
            <a:t>Психологічні</a:t>
          </a:r>
          <a:endParaRPr lang="ru-RU" dirty="0"/>
        </a:p>
      </dgm:t>
    </dgm:pt>
    <dgm:pt modelId="{489C9FC0-CC2B-48FF-BC5A-96CFC8872937}" type="parTrans" cxnId="{C9BE3FE7-9D3F-4213-86FF-0CB48051CE68}">
      <dgm:prSet/>
      <dgm:spPr/>
      <dgm:t>
        <a:bodyPr/>
        <a:lstStyle/>
        <a:p>
          <a:endParaRPr lang="ru-RU"/>
        </a:p>
      </dgm:t>
    </dgm:pt>
    <dgm:pt modelId="{781F13E7-6EFF-4FFB-BB84-C3DCD620F017}" type="sibTrans" cxnId="{C9BE3FE7-9D3F-4213-86FF-0CB48051CE68}">
      <dgm:prSet/>
      <dgm:spPr/>
      <dgm:t>
        <a:bodyPr/>
        <a:lstStyle/>
        <a:p>
          <a:endParaRPr lang="ru-RU"/>
        </a:p>
      </dgm:t>
    </dgm:pt>
    <dgm:pt modelId="{6FED2ADF-5C15-4CEF-ABE0-D582546B31F2}">
      <dgm:prSet phldrT="[Текст]"/>
      <dgm:spPr/>
      <dgm:t>
        <a:bodyPr/>
        <a:lstStyle/>
        <a:p>
          <a:r>
            <a:rPr lang="uk-UA" noProof="0" dirty="0" smtClean="0"/>
            <a:t>що у дитини формується відчуття внутрішньої безпеки, розкутості і свободи за рахунок підтримки її творчих починань</a:t>
          </a:r>
          <a:endParaRPr lang="uk-UA" noProof="0" dirty="0"/>
        </a:p>
      </dgm:t>
    </dgm:pt>
    <dgm:pt modelId="{D00DA363-BFCE-474F-B9E9-B235B8F8010B}" type="parTrans" cxnId="{A74A3373-1CF9-445B-A877-8E8B5250BEF8}">
      <dgm:prSet/>
      <dgm:spPr/>
      <dgm:t>
        <a:bodyPr/>
        <a:lstStyle/>
        <a:p>
          <a:endParaRPr lang="ru-RU"/>
        </a:p>
      </dgm:t>
    </dgm:pt>
    <dgm:pt modelId="{A5C6A229-ED27-4F4F-8883-DBAE2DBDE553}" type="sibTrans" cxnId="{A74A3373-1CF9-445B-A877-8E8B5250BEF8}">
      <dgm:prSet/>
      <dgm:spPr/>
      <dgm:t>
        <a:bodyPr/>
        <a:lstStyle/>
        <a:p>
          <a:endParaRPr lang="ru-RU"/>
        </a:p>
      </dgm:t>
    </dgm:pt>
    <dgm:pt modelId="{C1185418-0378-4D7D-842D-6418101AE6A4}" type="pres">
      <dgm:prSet presAssocID="{F0CD64E4-548F-444E-AFD2-C5C9EDECB6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BA3D3E-6152-4AA5-90E8-8BA36D2655AF}" type="pres">
      <dgm:prSet presAssocID="{222671F5-3A89-43AA-A8DE-24D8719044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74950-3540-4388-8F79-515CD4C58A35}" type="pres">
      <dgm:prSet presAssocID="{CBFEAE26-D1E4-46CA-934C-091D8272B71B}" presName="sibTrans" presStyleCnt="0"/>
      <dgm:spPr/>
    </dgm:pt>
    <dgm:pt modelId="{CA424834-3B28-4296-BEE8-5AC090290E0B}" type="pres">
      <dgm:prSet presAssocID="{CF2AB764-2AB3-4762-AA47-1A90415D21C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B680E1-8119-4AC4-9445-C22A65DD21BB}" type="pres">
      <dgm:prSet presAssocID="{754D92AF-80CF-4887-8081-5376AC261054}" presName="sibTrans" presStyleCnt="0"/>
      <dgm:spPr/>
    </dgm:pt>
    <dgm:pt modelId="{43C63DF0-46A4-416C-B134-FAEF8CF2045B}" type="pres">
      <dgm:prSet presAssocID="{985BDE96-B088-4DDF-B87F-0C991FBEC1E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4A3373-1CF9-445B-A877-8E8B5250BEF8}" srcId="{985BDE96-B088-4DDF-B87F-0C991FBEC1EB}" destId="{6FED2ADF-5C15-4CEF-ABE0-D582546B31F2}" srcOrd="0" destOrd="0" parTransId="{D00DA363-BFCE-474F-B9E9-B235B8F8010B}" sibTransId="{A5C6A229-ED27-4F4F-8883-DBAE2DBDE553}"/>
    <dgm:cxn modelId="{F6139CCF-B7C3-4EE1-AA98-74BB7FB3AE17}" srcId="{CF2AB764-2AB3-4762-AA47-1A90415D21CB}" destId="{81A1E723-0EF7-4E87-BF46-B6134608D1A5}" srcOrd="0" destOrd="0" parTransId="{A43BD0B6-E80C-4984-ABFC-04F4897202A1}" sibTransId="{BD7BC2F5-993C-4B27-9FC5-65E340D8330C}"/>
    <dgm:cxn modelId="{657CC1E9-5A46-425E-A821-BF0A9CAB2428}" type="presOf" srcId="{F0CD64E4-548F-444E-AFD2-C5C9EDECB688}" destId="{C1185418-0378-4D7D-842D-6418101AE6A4}" srcOrd="0" destOrd="0" presId="urn:microsoft.com/office/officeart/2005/8/layout/hList6"/>
    <dgm:cxn modelId="{990679A2-8B8F-4A13-911D-400BFB941AF7}" type="presOf" srcId="{81A1E723-0EF7-4E87-BF46-B6134608D1A5}" destId="{CA424834-3B28-4296-BEE8-5AC090290E0B}" srcOrd="0" destOrd="1" presId="urn:microsoft.com/office/officeart/2005/8/layout/hList6"/>
    <dgm:cxn modelId="{6C1F9B1D-AB8C-4CD8-9F25-12BB9EB198E9}" type="presOf" srcId="{6FED2ADF-5C15-4CEF-ABE0-D582546B31F2}" destId="{43C63DF0-46A4-416C-B134-FAEF8CF2045B}" srcOrd="0" destOrd="1" presId="urn:microsoft.com/office/officeart/2005/8/layout/hList6"/>
    <dgm:cxn modelId="{C9BE3FE7-9D3F-4213-86FF-0CB48051CE68}" srcId="{F0CD64E4-548F-444E-AFD2-C5C9EDECB688}" destId="{985BDE96-B088-4DDF-B87F-0C991FBEC1EB}" srcOrd="2" destOrd="0" parTransId="{489C9FC0-CC2B-48FF-BC5A-96CFC8872937}" sibTransId="{781F13E7-6EFF-4FFB-BB84-C3DCD620F017}"/>
    <dgm:cxn modelId="{5E5FBC40-8E5A-452F-A680-B6567115F534}" type="presOf" srcId="{985BDE96-B088-4DDF-B87F-0C991FBEC1EB}" destId="{43C63DF0-46A4-416C-B134-FAEF8CF2045B}" srcOrd="0" destOrd="0" presId="urn:microsoft.com/office/officeart/2005/8/layout/hList6"/>
    <dgm:cxn modelId="{3678231A-5DD8-40C6-9939-188CA477DC33}" type="presOf" srcId="{222671F5-3A89-43AA-A8DE-24D87190445A}" destId="{E9BA3D3E-6152-4AA5-90E8-8BA36D2655AF}" srcOrd="0" destOrd="0" presId="urn:microsoft.com/office/officeart/2005/8/layout/hList6"/>
    <dgm:cxn modelId="{66E26AA9-B333-4DD3-B07A-A1C76110F773}" srcId="{F0CD64E4-548F-444E-AFD2-C5C9EDECB688}" destId="{222671F5-3A89-43AA-A8DE-24D87190445A}" srcOrd="0" destOrd="0" parTransId="{C83F52E1-4DC9-4881-A544-AAA349B34EE0}" sibTransId="{CBFEAE26-D1E4-46CA-934C-091D8272B71B}"/>
    <dgm:cxn modelId="{3FEB5E39-EAF1-4B6C-B666-8697ECCBBE2F}" srcId="{F0CD64E4-548F-444E-AFD2-C5C9EDECB688}" destId="{CF2AB764-2AB3-4762-AA47-1A90415D21CB}" srcOrd="1" destOrd="0" parTransId="{C1C2EF4C-1FCC-4BBD-B58E-D180702EB6C0}" sibTransId="{754D92AF-80CF-4887-8081-5376AC261054}"/>
    <dgm:cxn modelId="{0C5D0A20-72E9-42A5-BACB-334B37B98CF1}" type="presOf" srcId="{EB95A2F1-9C6A-4160-B6F3-E3D000682A03}" destId="{E9BA3D3E-6152-4AA5-90E8-8BA36D2655AF}" srcOrd="0" destOrd="1" presId="urn:microsoft.com/office/officeart/2005/8/layout/hList6"/>
    <dgm:cxn modelId="{17879C0E-C51E-404E-B9FD-4032C9479A91}" type="presOf" srcId="{CF2AB764-2AB3-4762-AA47-1A90415D21CB}" destId="{CA424834-3B28-4296-BEE8-5AC090290E0B}" srcOrd="0" destOrd="0" presId="urn:microsoft.com/office/officeart/2005/8/layout/hList6"/>
    <dgm:cxn modelId="{377DC212-07DB-41CC-9EAC-DA05229806FC}" srcId="{222671F5-3A89-43AA-A8DE-24D87190445A}" destId="{EB95A2F1-9C6A-4160-B6F3-E3D000682A03}" srcOrd="0" destOrd="0" parTransId="{22A7213C-BFFC-4836-96FA-F7A6520D7C4A}" sibTransId="{FD0BA23D-F555-47BB-8019-B344B6756DCD}"/>
    <dgm:cxn modelId="{AB1DAD08-474D-444E-B6B1-EE66D8D51B1C}" type="presParOf" srcId="{C1185418-0378-4D7D-842D-6418101AE6A4}" destId="{E9BA3D3E-6152-4AA5-90E8-8BA36D2655AF}" srcOrd="0" destOrd="0" presId="urn:microsoft.com/office/officeart/2005/8/layout/hList6"/>
    <dgm:cxn modelId="{929E6230-AF3F-44FF-B946-70D3B8ADA79A}" type="presParOf" srcId="{C1185418-0378-4D7D-842D-6418101AE6A4}" destId="{D2B74950-3540-4388-8F79-515CD4C58A35}" srcOrd="1" destOrd="0" presId="urn:microsoft.com/office/officeart/2005/8/layout/hList6"/>
    <dgm:cxn modelId="{D1DDAE2C-1B9D-4B51-9B89-7BDA02816644}" type="presParOf" srcId="{C1185418-0378-4D7D-842D-6418101AE6A4}" destId="{CA424834-3B28-4296-BEE8-5AC090290E0B}" srcOrd="2" destOrd="0" presId="urn:microsoft.com/office/officeart/2005/8/layout/hList6"/>
    <dgm:cxn modelId="{0CC36387-EFED-4B66-9F8B-BC894D3C7662}" type="presParOf" srcId="{C1185418-0378-4D7D-842D-6418101AE6A4}" destId="{CEB680E1-8119-4AC4-9445-C22A65DD21BB}" srcOrd="3" destOrd="0" presId="urn:microsoft.com/office/officeart/2005/8/layout/hList6"/>
    <dgm:cxn modelId="{4F9C2722-E538-4472-B22C-5C82AE2FED65}" type="presParOf" srcId="{C1185418-0378-4D7D-842D-6418101AE6A4}" destId="{43C63DF0-46A4-416C-B134-FAEF8CF2045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FFC933C-3E24-4CA8-A7AF-6A73FDEC266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2BF1829-5C34-45C8-883D-0FB64D725DA9}">
      <dgm:prSet phldrT="[Текст]"/>
      <dgm:spPr/>
      <dgm:t>
        <a:bodyPr/>
        <a:lstStyle/>
        <a:p>
          <a:r>
            <a:rPr lang="uk-UA" dirty="0" smtClean="0"/>
            <a:t>Наочно-дійове</a:t>
          </a:r>
          <a:endParaRPr lang="ru-RU" dirty="0"/>
        </a:p>
      </dgm:t>
    </dgm:pt>
    <dgm:pt modelId="{393BD171-D041-434E-A47A-1AF742060F87}" type="parTrans" cxnId="{7A9021DA-2976-4364-8AF9-6CCA62F6BF7E}">
      <dgm:prSet/>
      <dgm:spPr/>
      <dgm:t>
        <a:bodyPr/>
        <a:lstStyle/>
        <a:p>
          <a:endParaRPr lang="ru-RU"/>
        </a:p>
      </dgm:t>
    </dgm:pt>
    <dgm:pt modelId="{75EC27B5-24FF-4C1B-8A38-0C73CBB56B17}" type="sibTrans" cxnId="{7A9021DA-2976-4364-8AF9-6CCA62F6BF7E}">
      <dgm:prSet/>
      <dgm:spPr/>
      <dgm:t>
        <a:bodyPr/>
        <a:lstStyle/>
        <a:p>
          <a:endParaRPr lang="ru-RU"/>
        </a:p>
      </dgm:t>
    </dgm:pt>
    <dgm:pt modelId="{3071345E-4D77-4610-8C4C-BC1E95B5DB03}">
      <dgm:prSet phldrT="[Текст]"/>
      <dgm:spPr/>
      <dgm:t>
        <a:bodyPr/>
        <a:lstStyle/>
        <a:p>
          <a:r>
            <a:rPr lang="uk-UA" dirty="0" smtClean="0"/>
            <a:t>Причинне</a:t>
          </a:r>
          <a:endParaRPr lang="ru-RU" dirty="0"/>
        </a:p>
      </dgm:t>
    </dgm:pt>
    <dgm:pt modelId="{5DECF447-4F83-4B0E-A165-3D1C3348B8C3}" type="parTrans" cxnId="{314E7958-7670-47B8-AADD-001668A921FE}">
      <dgm:prSet/>
      <dgm:spPr/>
      <dgm:t>
        <a:bodyPr/>
        <a:lstStyle/>
        <a:p>
          <a:endParaRPr lang="ru-RU"/>
        </a:p>
      </dgm:t>
    </dgm:pt>
    <dgm:pt modelId="{CFC27381-8D16-483D-BA82-5B2662DE69C9}" type="sibTrans" cxnId="{314E7958-7670-47B8-AADD-001668A921FE}">
      <dgm:prSet/>
      <dgm:spPr/>
      <dgm:t>
        <a:bodyPr/>
        <a:lstStyle/>
        <a:p>
          <a:endParaRPr lang="ru-RU"/>
        </a:p>
      </dgm:t>
    </dgm:pt>
    <dgm:pt modelId="{F2312E52-EF5C-40AA-B081-35E0864E4B83}">
      <dgm:prSet phldrT="[Текст]"/>
      <dgm:spPr/>
      <dgm:t>
        <a:bodyPr/>
        <a:lstStyle/>
        <a:p>
          <a:r>
            <a:rPr lang="uk-UA" dirty="0" smtClean="0"/>
            <a:t>Евристичне</a:t>
          </a:r>
          <a:endParaRPr lang="ru-RU" dirty="0"/>
        </a:p>
      </dgm:t>
    </dgm:pt>
    <dgm:pt modelId="{7830EE7F-E383-4428-82F2-4786CB8C96F9}" type="parTrans" cxnId="{62E0300B-0B94-4081-AEA6-D26D6A7EC6FD}">
      <dgm:prSet/>
      <dgm:spPr/>
      <dgm:t>
        <a:bodyPr/>
        <a:lstStyle/>
        <a:p>
          <a:endParaRPr lang="ru-RU"/>
        </a:p>
      </dgm:t>
    </dgm:pt>
    <dgm:pt modelId="{708CF37C-4C8B-4954-AF45-3BAA0D12FD0B}" type="sibTrans" cxnId="{62E0300B-0B94-4081-AEA6-D26D6A7EC6FD}">
      <dgm:prSet/>
      <dgm:spPr/>
      <dgm:t>
        <a:bodyPr/>
        <a:lstStyle/>
        <a:p>
          <a:endParaRPr lang="ru-RU"/>
        </a:p>
      </dgm:t>
    </dgm:pt>
    <dgm:pt modelId="{C6A954A5-970C-4F23-AA01-35B658D1266B}" type="pres">
      <dgm:prSet presAssocID="{EFFC933C-3E24-4CA8-A7AF-6A73FDEC266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B938E66-AA54-4BB7-A286-CE1843F27476}" type="pres">
      <dgm:prSet presAssocID="{92BF1829-5C34-45C8-883D-0FB64D725DA9}" presName="hierRoot1" presStyleCnt="0"/>
      <dgm:spPr/>
    </dgm:pt>
    <dgm:pt modelId="{382C2182-41A4-44EF-8D8D-7CA7C0AFE87F}" type="pres">
      <dgm:prSet presAssocID="{92BF1829-5C34-45C8-883D-0FB64D725DA9}" presName="composite" presStyleCnt="0"/>
      <dgm:spPr/>
    </dgm:pt>
    <dgm:pt modelId="{EEF61EEE-C84A-4DC7-B66C-8293C72F391B}" type="pres">
      <dgm:prSet presAssocID="{92BF1829-5C34-45C8-883D-0FB64D725DA9}" presName="background" presStyleLbl="node0" presStyleIdx="0" presStyleCnt="3"/>
      <dgm:spPr/>
    </dgm:pt>
    <dgm:pt modelId="{E0E45B30-B91C-4CE8-A347-6C687BB0C9BD}" type="pres">
      <dgm:prSet presAssocID="{92BF1829-5C34-45C8-883D-0FB64D725DA9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5E7707-71FB-4D83-988D-45E0587FF42C}" type="pres">
      <dgm:prSet presAssocID="{92BF1829-5C34-45C8-883D-0FB64D725DA9}" presName="hierChild2" presStyleCnt="0"/>
      <dgm:spPr/>
    </dgm:pt>
    <dgm:pt modelId="{D3FF1B9A-A895-4615-86E0-D5AFF80BF31F}" type="pres">
      <dgm:prSet presAssocID="{3071345E-4D77-4610-8C4C-BC1E95B5DB03}" presName="hierRoot1" presStyleCnt="0"/>
      <dgm:spPr/>
    </dgm:pt>
    <dgm:pt modelId="{BDE482E7-06D1-4886-9DFB-464A333147D0}" type="pres">
      <dgm:prSet presAssocID="{3071345E-4D77-4610-8C4C-BC1E95B5DB03}" presName="composite" presStyleCnt="0"/>
      <dgm:spPr/>
    </dgm:pt>
    <dgm:pt modelId="{2B45192B-3AF2-4F09-A122-79D1A88063F8}" type="pres">
      <dgm:prSet presAssocID="{3071345E-4D77-4610-8C4C-BC1E95B5DB03}" presName="background" presStyleLbl="node0" presStyleIdx="1" presStyleCnt="3"/>
      <dgm:spPr/>
    </dgm:pt>
    <dgm:pt modelId="{340BC2A5-9071-4072-9B3F-EC8E1671FD84}" type="pres">
      <dgm:prSet presAssocID="{3071345E-4D77-4610-8C4C-BC1E95B5DB03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1C58BA-7FE7-4F35-9754-3CA3AD238602}" type="pres">
      <dgm:prSet presAssocID="{3071345E-4D77-4610-8C4C-BC1E95B5DB03}" presName="hierChild2" presStyleCnt="0"/>
      <dgm:spPr/>
    </dgm:pt>
    <dgm:pt modelId="{AC495C67-5456-49DB-B38B-C0239D56CFBD}" type="pres">
      <dgm:prSet presAssocID="{F2312E52-EF5C-40AA-B081-35E0864E4B83}" presName="hierRoot1" presStyleCnt="0"/>
      <dgm:spPr/>
    </dgm:pt>
    <dgm:pt modelId="{88061A14-5EFD-4FA9-B067-1D7E3EE9534A}" type="pres">
      <dgm:prSet presAssocID="{F2312E52-EF5C-40AA-B081-35E0864E4B83}" presName="composite" presStyleCnt="0"/>
      <dgm:spPr/>
    </dgm:pt>
    <dgm:pt modelId="{278C72E9-4D96-45EC-8219-04ADB206A194}" type="pres">
      <dgm:prSet presAssocID="{F2312E52-EF5C-40AA-B081-35E0864E4B83}" presName="background" presStyleLbl="node0" presStyleIdx="2" presStyleCnt="3"/>
      <dgm:spPr/>
    </dgm:pt>
    <dgm:pt modelId="{97D78630-4D34-489F-BB68-881EE3907AEB}" type="pres">
      <dgm:prSet presAssocID="{F2312E52-EF5C-40AA-B081-35E0864E4B83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C4BFEF-8AA1-45BE-A7C8-E5E7504DFA5B}" type="pres">
      <dgm:prSet presAssocID="{F2312E52-EF5C-40AA-B081-35E0864E4B83}" presName="hierChild2" presStyleCnt="0"/>
      <dgm:spPr/>
    </dgm:pt>
  </dgm:ptLst>
  <dgm:cxnLst>
    <dgm:cxn modelId="{7A9021DA-2976-4364-8AF9-6CCA62F6BF7E}" srcId="{EFFC933C-3E24-4CA8-A7AF-6A73FDEC266B}" destId="{92BF1829-5C34-45C8-883D-0FB64D725DA9}" srcOrd="0" destOrd="0" parTransId="{393BD171-D041-434E-A47A-1AF742060F87}" sibTransId="{75EC27B5-24FF-4C1B-8A38-0C73CBB56B17}"/>
    <dgm:cxn modelId="{7E3007C7-902D-4D83-9FE5-969F0B09DA66}" type="presOf" srcId="{F2312E52-EF5C-40AA-B081-35E0864E4B83}" destId="{97D78630-4D34-489F-BB68-881EE3907AEB}" srcOrd="0" destOrd="0" presId="urn:microsoft.com/office/officeart/2005/8/layout/hierarchy1"/>
    <dgm:cxn modelId="{39AA0FA6-1663-4435-969C-AC343EDA4BDF}" type="presOf" srcId="{92BF1829-5C34-45C8-883D-0FB64D725DA9}" destId="{E0E45B30-B91C-4CE8-A347-6C687BB0C9BD}" srcOrd="0" destOrd="0" presId="urn:microsoft.com/office/officeart/2005/8/layout/hierarchy1"/>
    <dgm:cxn modelId="{F3CD9139-5CC9-4F7D-BC4C-A5647B9DB708}" type="presOf" srcId="{3071345E-4D77-4610-8C4C-BC1E95B5DB03}" destId="{340BC2A5-9071-4072-9B3F-EC8E1671FD84}" srcOrd="0" destOrd="0" presId="urn:microsoft.com/office/officeart/2005/8/layout/hierarchy1"/>
    <dgm:cxn modelId="{619369F7-9047-42D8-BC9E-B6554709D0F3}" type="presOf" srcId="{EFFC933C-3E24-4CA8-A7AF-6A73FDEC266B}" destId="{C6A954A5-970C-4F23-AA01-35B658D1266B}" srcOrd="0" destOrd="0" presId="urn:microsoft.com/office/officeart/2005/8/layout/hierarchy1"/>
    <dgm:cxn modelId="{314E7958-7670-47B8-AADD-001668A921FE}" srcId="{EFFC933C-3E24-4CA8-A7AF-6A73FDEC266B}" destId="{3071345E-4D77-4610-8C4C-BC1E95B5DB03}" srcOrd="1" destOrd="0" parTransId="{5DECF447-4F83-4B0E-A165-3D1C3348B8C3}" sibTransId="{CFC27381-8D16-483D-BA82-5B2662DE69C9}"/>
    <dgm:cxn modelId="{62E0300B-0B94-4081-AEA6-D26D6A7EC6FD}" srcId="{EFFC933C-3E24-4CA8-A7AF-6A73FDEC266B}" destId="{F2312E52-EF5C-40AA-B081-35E0864E4B83}" srcOrd="2" destOrd="0" parTransId="{7830EE7F-E383-4428-82F2-4786CB8C96F9}" sibTransId="{708CF37C-4C8B-4954-AF45-3BAA0D12FD0B}"/>
    <dgm:cxn modelId="{023FBFAD-8AAF-425A-BFA5-878C6C9D26B5}" type="presParOf" srcId="{C6A954A5-970C-4F23-AA01-35B658D1266B}" destId="{BB938E66-AA54-4BB7-A286-CE1843F27476}" srcOrd="0" destOrd="0" presId="urn:microsoft.com/office/officeart/2005/8/layout/hierarchy1"/>
    <dgm:cxn modelId="{FDE5CE6F-E8DF-407A-9B4E-FB8A2C00374F}" type="presParOf" srcId="{BB938E66-AA54-4BB7-A286-CE1843F27476}" destId="{382C2182-41A4-44EF-8D8D-7CA7C0AFE87F}" srcOrd="0" destOrd="0" presId="urn:microsoft.com/office/officeart/2005/8/layout/hierarchy1"/>
    <dgm:cxn modelId="{D33F3099-0E44-4BB9-8FA0-B5DA997A05BE}" type="presParOf" srcId="{382C2182-41A4-44EF-8D8D-7CA7C0AFE87F}" destId="{EEF61EEE-C84A-4DC7-B66C-8293C72F391B}" srcOrd="0" destOrd="0" presId="urn:microsoft.com/office/officeart/2005/8/layout/hierarchy1"/>
    <dgm:cxn modelId="{AE6C1179-E7BE-46A6-9120-1CC4EABFA5A1}" type="presParOf" srcId="{382C2182-41A4-44EF-8D8D-7CA7C0AFE87F}" destId="{E0E45B30-B91C-4CE8-A347-6C687BB0C9BD}" srcOrd="1" destOrd="0" presId="urn:microsoft.com/office/officeart/2005/8/layout/hierarchy1"/>
    <dgm:cxn modelId="{DD73BC07-27AC-4273-8E35-5166CE2FCAD1}" type="presParOf" srcId="{BB938E66-AA54-4BB7-A286-CE1843F27476}" destId="{CC5E7707-71FB-4D83-988D-45E0587FF42C}" srcOrd="1" destOrd="0" presId="urn:microsoft.com/office/officeart/2005/8/layout/hierarchy1"/>
    <dgm:cxn modelId="{57ADF012-CDA8-4CF5-9100-C2DF21932739}" type="presParOf" srcId="{C6A954A5-970C-4F23-AA01-35B658D1266B}" destId="{D3FF1B9A-A895-4615-86E0-D5AFF80BF31F}" srcOrd="1" destOrd="0" presId="urn:microsoft.com/office/officeart/2005/8/layout/hierarchy1"/>
    <dgm:cxn modelId="{0C23EF14-1D05-4EE4-BC61-B3A58A31AAF4}" type="presParOf" srcId="{D3FF1B9A-A895-4615-86E0-D5AFF80BF31F}" destId="{BDE482E7-06D1-4886-9DFB-464A333147D0}" srcOrd="0" destOrd="0" presId="urn:microsoft.com/office/officeart/2005/8/layout/hierarchy1"/>
    <dgm:cxn modelId="{90C24352-1905-4985-8069-1112F5BF988A}" type="presParOf" srcId="{BDE482E7-06D1-4886-9DFB-464A333147D0}" destId="{2B45192B-3AF2-4F09-A122-79D1A88063F8}" srcOrd="0" destOrd="0" presId="urn:microsoft.com/office/officeart/2005/8/layout/hierarchy1"/>
    <dgm:cxn modelId="{119584E1-2C04-43B7-B2DB-515B577D8D2E}" type="presParOf" srcId="{BDE482E7-06D1-4886-9DFB-464A333147D0}" destId="{340BC2A5-9071-4072-9B3F-EC8E1671FD84}" srcOrd="1" destOrd="0" presId="urn:microsoft.com/office/officeart/2005/8/layout/hierarchy1"/>
    <dgm:cxn modelId="{1BA86FDE-999D-4E5D-987A-A29DD066837F}" type="presParOf" srcId="{D3FF1B9A-A895-4615-86E0-D5AFF80BF31F}" destId="{DE1C58BA-7FE7-4F35-9754-3CA3AD238602}" srcOrd="1" destOrd="0" presId="urn:microsoft.com/office/officeart/2005/8/layout/hierarchy1"/>
    <dgm:cxn modelId="{8B27BC62-D0DA-49ED-AD4C-93F5F8E41095}" type="presParOf" srcId="{C6A954A5-970C-4F23-AA01-35B658D1266B}" destId="{AC495C67-5456-49DB-B38B-C0239D56CFBD}" srcOrd="2" destOrd="0" presId="urn:microsoft.com/office/officeart/2005/8/layout/hierarchy1"/>
    <dgm:cxn modelId="{EDF92848-5F94-43F9-B292-4E4FC2749D53}" type="presParOf" srcId="{AC495C67-5456-49DB-B38B-C0239D56CFBD}" destId="{88061A14-5EFD-4FA9-B067-1D7E3EE9534A}" srcOrd="0" destOrd="0" presId="urn:microsoft.com/office/officeart/2005/8/layout/hierarchy1"/>
    <dgm:cxn modelId="{C596AAC3-CA30-44AB-BB08-C7D94390FE9A}" type="presParOf" srcId="{88061A14-5EFD-4FA9-B067-1D7E3EE9534A}" destId="{278C72E9-4D96-45EC-8219-04ADB206A194}" srcOrd="0" destOrd="0" presId="urn:microsoft.com/office/officeart/2005/8/layout/hierarchy1"/>
    <dgm:cxn modelId="{6E601248-86B4-4C1B-BF18-DFAD769A5346}" type="presParOf" srcId="{88061A14-5EFD-4FA9-B067-1D7E3EE9534A}" destId="{97D78630-4D34-489F-BB68-881EE3907AEB}" srcOrd="1" destOrd="0" presId="urn:microsoft.com/office/officeart/2005/8/layout/hierarchy1"/>
    <dgm:cxn modelId="{0CF08F3E-0760-4C1E-998C-B88143AB12BF}" type="presParOf" srcId="{AC495C67-5456-49DB-B38B-C0239D56CFBD}" destId="{6DC4BFEF-8AA1-45BE-A7C8-E5E7504DFA5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DE38DA6-55EE-44C2-82DF-EE0A49887BD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8869151-0637-4896-80A3-C8BB06355664}">
      <dgm:prSet phldrT="[Текст]"/>
      <dgm:spPr/>
      <dgm:t>
        <a:bodyPr/>
        <a:lstStyle/>
        <a:p>
          <a:r>
            <a:rPr lang="uk-UA" noProof="0" dirty="0" smtClean="0"/>
            <a:t>додаткова конкретизація творчої вправи;</a:t>
          </a:r>
          <a:endParaRPr lang="uk-UA" noProof="0" dirty="0"/>
        </a:p>
      </dgm:t>
    </dgm:pt>
    <dgm:pt modelId="{9FE4808C-1BD8-4BF1-900C-F36572A9D988}" type="parTrans" cxnId="{F5313345-DBC2-4516-AE08-10AF670593E5}">
      <dgm:prSet/>
      <dgm:spPr/>
      <dgm:t>
        <a:bodyPr/>
        <a:lstStyle/>
        <a:p>
          <a:endParaRPr lang="ru-RU"/>
        </a:p>
      </dgm:t>
    </dgm:pt>
    <dgm:pt modelId="{30399BBB-60FD-4A28-9B12-618939229F1D}" type="sibTrans" cxnId="{F5313345-DBC2-4516-AE08-10AF670593E5}">
      <dgm:prSet/>
      <dgm:spPr/>
      <dgm:t>
        <a:bodyPr/>
        <a:lstStyle/>
        <a:p>
          <a:endParaRPr lang="ru-RU"/>
        </a:p>
      </dgm:t>
    </dgm:pt>
    <dgm:pt modelId="{7BAFB625-32EE-40F9-9077-ECB6795E105F}">
      <dgm:prSet phldrT="[Текст]"/>
      <dgm:spPr/>
      <dgm:t>
        <a:bodyPr/>
        <a:lstStyle/>
        <a:p>
          <a:r>
            <a:rPr lang="uk-UA" noProof="0" dirty="0" smtClean="0"/>
            <a:t>наведення аналогічного завдання, виконаного раніше;</a:t>
          </a:r>
          <a:endParaRPr lang="uk-UA" noProof="0" dirty="0"/>
        </a:p>
      </dgm:t>
    </dgm:pt>
    <dgm:pt modelId="{61A8ECAE-4360-4D3D-A02A-DFA113E94AA4}" type="parTrans" cxnId="{1D321CAB-1D1F-405D-BA45-E2465B7E0A8E}">
      <dgm:prSet/>
      <dgm:spPr/>
      <dgm:t>
        <a:bodyPr/>
        <a:lstStyle/>
        <a:p>
          <a:endParaRPr lang="ru-RU"/>
        </a:p>
      </dgm:t>
    </dgm:pt>
    <dgm:pt modelId="{A7642FC8-1432-489A-821D-4A214592578B}" type="sibTrans" cxnId="{1D321CAB-1D1F-405D-BA45-E2465B7E0A8E}">
      <dgm:prSet/>
      <dgm:spPr/>
      <dgm:t>
        <a:bodyPr/>
        <a:lstStyle/>
        <a:p>
          <a:endParaRPr lang="ru-RU"/>
        </a:p>
      </dgm:t>
    </dgm:pt>
    <dgm:pt modelId="{F18E477E-3B6B-4B1B-9B1A-2757CC9485F7}">
      <dgm:prSet phldrT="[Текст]"/>
      <dgm:spPr/>
      <dgm:t>
        <a:bodyPr/>
        <a:lstStyle/>
        <a:p>
          <a:r>
            <a:rPr lang="uk-UA" noProof="0" dirty="0" smtClean="0"/>
            <a:t>вказівка на зразок способу дії;</a:t>
          </a:r>
          <a:endParaRPr lang="uk-UA" noProof="0" dirty="0"/>
        </a:p>
      </dgm:t>
    </dgm:pt>
    <dgm:pt modelId="{FD7C3274-EC48-4324-BFD9-05F3F23038DD}" type="parTrans" cxnId="{764ADE06-69EB-4F68-A12D-DDAB0CDEB1A7}">
      <dgm:prSet/>
      <dgm:spPr/>
      <dgm:t>
        <a:bodyPr/>
        <a:lstStyle/>
        <a:p>
          <a:endParaRPr lang="ru-RU"/>
        </a:p>
      </dgm:t>
    </dgm:pt>
    <dgm:pt modelId="{C50A6B75-76D3-4580-BE6C-D73C80E7E4E7}" type="sibTrans" cxnId="{764ADE06-69EB-4F68-A12D-DDAB0CDEB1A7}">
      <dgm:prSet/>
      <dgm:spPr/>
      <dgm:t>
        <a:bodyPr/>
        <a:lstStyle/>
        <a:p>
          <a:endParaRPr lang="ru-RU"/>
        </a:p>
      </dgm:t>
    </dgm:pt>
    <dgm:pt modelId="{56CAC94B-89BE-4974-8170-5EFB3FA313E9}">
      <dgm:prSet phldrT="[Текст]"/>
      <dgm:spPr/>
      <dgm:t>
        <a:bodyPr/>
        <a:lstStyle/>
        <a:p>
          <a:endParaRPr lang="ru-RU"/>
        </a:p>
      </dgm:t>
    </dgm:pt>
    <dgm:pt modelId="{E44973B6-C829-4C5D-98D8-66DDA78CFA99}" type="parTrans" cxnId="{40E1CCFD-4F20-46FD-B05B-AE4E01620446}">
      <dgm:prSet/>
      <dgm:spPr/>
      <dgm:t>
        <a:bodyPr/>
        <a:lstStyle/>
        <a:p>
          <a:endParaRPr lang="ru-RU"/>
        </a:p>
      </dgm:t>
    </dgm:pt>
    <dgm:pt modelId="{9B1DD0D4-D1C8-4AF2-ACE2-F1C2EF8B2938}" type="sibTrans" cxnId="{40E1CCFD-4F20-46FD-B05B-AE4E01620446}">
      <dgm:prSet/>
      <dgm:spPr/>
      <dgm:t>
        <a:bodyPr/>
        <a:lstStyle/>
        <a:p>
          <a:endParaRPr lang="ru-RU"/>
        </a:p>
      </dgm:t>
    </dgm:pt>
    <dgm:pt modelId="{D949A9A1-64E3-43A5-A9DD-4B5552927407}">
      <dgm:prSet phldrT="[Текст]"/>
      <dgm:spPr/>
      <dgm:t>
        <a:bodyPr/>
        <a:lstStyle/>
        <a:p>
          <a:r>
            <a:rPr lang="uk-UA" noProof="0" dirty="0" smtClean="0"/>
            <a:t>пояснення ходу виконання подібного завдання;</a:t>
          </a:r>
          <a:endParaRPr lang="uk-UA" noProof="0" dirty="0"/>
        </a:p>
      </dgm:t>
    </dgm:pt>
    <dgm:pt modelId="{BDDCE253-5278-400D-AB6C-FCBC5F7FE52B}" type="parTrans" cxnId="{33122C13-9A3A-40B5-A707-C753F9BCD03D}">
      <dgm:prSet/>
      <dgm:spPr/>
      <dgm:t>
        <a:bodyPr/>
        <a:lstStyle/>
        <a:p>
          <a:endParaRPr lang="ru-RU"/>
        </a:p>
      </dgm:t>
    </dgm:pt>
    <dgm:pt modelId="{C15624A4-6793-43DB-A7FC-32D20A32AD68}" type="sibTrans" cxnId="{33122C13-9A3A-40B5-A707-C753F9BCD03D}">
      <dgm:prSet/>
      <dgm:spPr/>
      <dgm:t>
        <a:bodyPr/>
        <a:lstStyle/>
        <a:p>
          <a:endParaRPr lang="ru-RU"/>
        </a:p>
      </dgm:t>
    </dgm:pt>
    <dgm:pt modelId="{1BB116C2-3BDA-4AAF-BD22-45B978EF4AC7}">
      <dgm:prSet phldrT="[Текст]"/>
      <dgm:spPr/>
      <dgm:t>
        <a:bodyPr/>
        <a:lstStyle/>
        <a:p>
          <a:r>
            <a:rPr lang="uk-UA" noProof="0" dirty="0" smtClean="0"/>
            <a:t>виконання вчителем певної частини нестандартного </a:t>
          </a:r>
          <a:r>
            <a:rPr lang="uk-UA" noProof="0" smtClean="0"/>
            <a:t>завдання;</a:t>
          </a:r>
          <a:endParaRPr lang="uk-UA" noProof="0" dirty="0"/>
        </a:p>
      </dgm:t>
    </dgm:pt>
    <dgm:pt modelId="{EE3186D3-B3F6-40F8-8A87-EC6733EBE4AE}" type="parTrans" cxnId="{FD30E7C6-D97F-4167-BA65-3ADE5CC88870}">
      <dgm:prSet/>
      <dgm:spPr/>
      <dgm:t>
        <a:bodyPr/>
        <a:lstStyle/>
        <a:p>
          <a:endParaRPr lang="ru-RU"/>
        </a:p>
      </dgm:t>
    </dgm:pt>
    <dgm:pt modelId="{9500CD39-D8A3-45CB-BCD8-1D9EF71AFD5C}" type="sibTrans" cxnId="{FD30E7C6-D97F-4167-BA65-3ADE5CC88870}">
      <dgm:prSet/>
      <dgm:spPr/>
      <dgm:t>
        <a:bodyPr/>
        <a:lstStyle/>
        <a:p>
          <a:endParaRPr lang="ru-RU"/>
        </a:p>
      </dgm:t>
    </dgm:pt>
    <dgm:pt modelId="{977D831C-C5E0-48DA-9F55-ED6D4CB39408}">
      <dgm:prSet phldrT="[Текст]"/>
      <dgm:spPr/>
      <dgm:t>
        <a:bodyPr/>
        <a:lstStyle/>
        <a:p>
          <a:r>
            <a:rPr lang="uk-UA" noProof="0" dirty="0" smtClean="0"/>
            <a:t>попереднє розв'язування найпростіших допоміжних творчих вправ;</a:t>
          </a:r>
          <a:endParaRPr lang="uk-UA" noProof="0" dirty="0"/>
        </a:p>
      </dgm:t>
    </dgm:pt>
    <dgm:pt modelId="{FA4C4184-8EC2-44FB-9A51-C936ABD6B4F4}" type="parTrans" cxnId="{C68501EB-E26D-4E95-A21F-645DB4D0D7F9}">
      <dgm:prSet/>
      <dgm:spPr/>
      <dgm:t>
        <a:bodyPr/>
        <a:lstStyle/>
        <a:p>
          <a:endParaRPr lang="ru-RU"/>
        </a:p>
      </dgm:t>
    </dgm:pt>
    <dgm:pt modelId="{162AFEC7-EC75-458A-BB86-7C4EA1AB5A29}" type="sibTrans" cxnId="{C68501EB-E26D-4E95-A21F-645DB4D0D7F9}">
      <dgm:prSet/>
      <dgm:spPr/>
      <dgm:t>
        <a:bodyPr/>
        <a:lstStyle/>
        <a:p>
          <a:endParaRPr lang="ru-RU"/>
        </a:p>
      </dgm:t>
    </dgm:pt>
    <dgm:pt modelId="{4114E84E-16D9-4BDF-B504-FB122B5F5BB4}">
      <dgm:prSet phldrT="[Текст]"/>
      <dgm:spPr/>
      <dgm:t>
        <a:bodyPr/>
        <a:lstStyle/>
        <a:p>
          <a:r>
            <a:rPr lang="uk-UA" noProof="0" dirty="0" smtClean="0"/>
            <a:t>доповнення до завдання у вигляді малюнка, схеми;</a:t>
          </a:r>
          <a:endParaRPr lang="uk-UA" noProof="0" dirty="0"/>
        </a:p>
      </dgm:t>
    </dgm:pt>
    <dgm:pt modelId="{B456BD3E-F566-4204-B54F-4C7051066377}" type="sibTrans" cxnId="{90A8A5D5-EFEB-4F53-9C55-392FD52D6346}">
      <dgm:prSet/>
      <dgm:spPr/>
      <dgm:t>
        <a:bodyPr/>
        <a:lstStyle/>
        <a:p>
          <a:endParaRPr lang="ru-RU"/>
        </a:p>
      </dgm:t>
    </dgm:pt>
    <dgm:pt modelId="{92D73439-627E-48AC-B94F-D0C923E78F7E}" type="parTrans" cxnId="{90A8A5D5-EFEB-4F53-9C55-392FD52D6346}">
      <dgm:prSet/>
      <dgm:spPr/>
      <dgm:t>
        <a:bodyPr/>
        <a:lstStyle/>
        <a:p>
          <a:endParaRPr lang="ru-RU"/>
        </a:p>
      </dgm:t>
    </dgm:pt>
    <dgm:pt modelId="{9B598E77-8F69-4205-A081-15A3C7983319}" type="pres">
      <dgm:prSet presAssocID="{2DE38DA6-55EE-44C2-82DF-EE0A49887BD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6233F01-25BF-4142-901E-F960C4D05E5C}" type="pres">
      <dgm:prSet presAssocID="{2DE38DA6-55EE-44C2-82DF-EE0A49887BDF}" presName="Name1" presStyleCnt="0"/>
      <dgm:spPr/>
    </dgm:pt>
    <dgm:pt modelId="{D2314E80-2918-4BAC-86C1-BE93A323935A}" type="pres">
      <dgm:prSet presAssocID="{2DE38DA6-55EE-44C2-82DF-EE0A49887BDF}" presName="cycle" presStyleCnt="0"/>
      <dgm:spPr/>
    </dgm:pt>
    <dgm:pt modelId="{F3D49641-2686-46A3-B105-66C37B38233F}" type="pres">
      <dgm:prSet presAssocID="{2DE38DA6-55EE-44C2-82DF-EE0A49887BDF}" presName="srcNode" presStyleLbl="node1" presStyleIdx="0" presStyleCnt="7"/>
      <dgm:spPr/>
    </dgm:pt>
    <dgm:pt modelId="{4B8CD286-D437-4BC6-A5D3-56D74DFC73CE}" type="pres">
      <dgm:prSet presAssocID="{2DE38DA6-55EE-44C2-82DF-EE0A49887BDF}" presName="conn" presStyleLbl="parChTrans1D2" presStyleIdx="0" presStyleCnt="1"/>
      <dgm:spPr/>
      <dgm:t>
        <a:bodyPr/>
        <a:lstStyle/>
        <a:p>
          <a:endParaRPr lang="ru-RU"/>
        </a:p>
      </dgm:t>
    </dgm:pt>
    <dgm:pt modelId="{5992D471-D710-45F9-8545-14B5D37A3088}" type="pres">
      <dgm:prSet presAssocID="{2DE38DA6-55EE-44C2-82DF-EE0A49887BDF}" presName="extraNode" presStyleLbl="node1" presStyleIdx="0" presStyleCnt="7"/>
      <dgm:spPr/>
    </dgm:pt>
    <dgm:pt modelId="{7CBCE05D-B2A1-4394-A650-270C584A54E4}" type="pres">
      <dgm:prSet presAssocID="{2DE38DA6-55EE-44C2-82DF-EE0A49887BDF}" presName="dstNode" presStyleLbl="node1" presStyleIdx="0" presStyleCnt="7"/>
      <dgm:spPr/>
    </dgm:pt>
    <dgm:pt modelId="{920D5D98-0B1D-4B15-BB5B-4522F5C7686A}" type="pres">
      <dgm:prSet presAssocID="{08869151-0637-4896-80A3-C8BB06355664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1EEE9-B282-42C2-A49B-74D43BA205BB}" type="pres">
      <dgm:prSet presAssocID="{08869151-0637-4896-80A3-C8BB06355664}" presName="accent_1" presStyleCnt="0"/>
      <dgm:spPr/>
    </dgm:pt>
    <dgm:pt modelId="{711CE087-3D3B-438E-A72E-A98D6B1A977B}" type="pres">
      <dgm:prSet presAssocID="{08869151-0637-4896-80A3-C8BB06355664}" presName="accentRepeatNode" presStyleLbl="solidFgAcc1" presStyleIdx="0" presStyleCnt="7"/>
      <dgm:spPr/>
    </dgm:pt>
    <dgm:pt modelId="{B7F0028E-5659-49A5-BB22-1B58FB2489C5}" type="pres">
      <dgm:prSet presAssocID="{7BAFB625-32EE-40F9-9077-ECB6795E105F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37B07-F5A0-4324-BD78-81E9AC9E5F36}" type="pres">
      <dgm:prSet presAssocID="{7BAFB625-32EE-40F9-9077-ECB6795E105F}" presName="accent_2" presStyleCnt="0"/>
      <dgm:spPr/>
    </dgm:pt>
    <dgm:pt modelId="{FF9A893F-FD91-4F3C-9277-DB6AF8721A52}" type="pres">
      <dgm:prSet presAssocID="{7BAFB625-32EE-40F9-9077-ECB6795E105F}" presName="accentRepeatNode" presStyleLbl="solidFgAcc1" presStyleIdx="1" presStyleCnt="7"/>
      <dgm:spPr/>
    </dgm:pt>
    <dgm:pt modelId="{C05F66D1-B2A3-438F-B172-696810E46DC6}" type="pres">
      <dgm:prSet presAssocID="{F18E477E-3B6B-4B1B-9B1A-2757CC9485F7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C4ED65-9CE7-4419-B507-07199BA86C4C}" type="pres">
      <dgm:prSet presAssocID="{F18E477E-3B6B-4B1B-9B1A-2757CC9485F7}" presName="accent_3" presStyleCnt="0"/>
      <dgm:spPr/>
    </dgm:pt>
    <dgm:pt modelId="{93AC9C6A-E2D2-47CC-AB85-193B9FDDFE73}" type="pres">
      <dgm:prSet presAssocID="{F18E477E-3B6B-4B1B-9B1A-2757CC9485F7}" presName="accentRepeatNode" presStyleLbl="solidFgAcc1" presStyleIdx="2" presStyleCnt="7"/>
      <dgm:spPr/>
    </dgm:pt>
    <dgm:pt modelId="{306039FF-9365-440D-8570-0468D13D50FF}" type="pres">
      <dgm:prSet presAssocID="{D949A9A1-64E3-43A5-A9DD-4B5552927407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A41A7-6CC8-46B7-ACF4-F28BCE731009}" type="pres">
      <dgm:prSet presAssocID="{D949A9A1-64E3-43A5-A9DD-4B5552927407}" presName="accent_4" presStyleCnt="0"/>
      <dgm:spPr/>
    </dgm:pt>
    <dgm:pt modelId="{7C1C361A-5127-429E-A180-F46B6AD244A7}" type="pres">
      <dgm:prSet presAssocID="{D949A9A1-64E3-43A5-A9DD-4B5552927407}" presName="accentRepeatNode" presStyleLbl="solidFgAcc1" presStyleIdx="3" presStyleCnt="7"/>
      <dgm:spPr/>
    </dgm:pt>
    <dgm:pt modelId="{C7927FFE-2049-4DFF-A544-EA6E16673569}" type="pres">
      <dgm:prSet presAssocID="{1BB116C2-3BDA-4AAF-BD22-45B978EF4AC7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E9E25-4FB9-41C1-865A-B68A371721DF}" type="pres">
      <dgm:prSet presAssocID="{1BB116C2-3BDA-4AAF-BD22-45B978EF4AC7}" presName="accent_5" presStyleCnt="0"/>
      <dgm:spPr/>
    </dgm:pt>
    <dgm:pt modelId="{E4A87BCB-DE35-4120-94D7-43D8300B76D8}" type="pres">
      <dgm:prSet presAssocID="{1BB116C2-3BDA-4AAF-BD22-45B978EF4AC7}" presName="accentRepeatNode" presStyleLbl="solidFgAcc1" presStyleIdx="4" presStyleCnt="7"/>
      <dgm:spPr/>
    </dgm:pt>
    <dgm:pt modelId="{0138FB1C-4467-4D26-A1EE-F2816548B1CD}" type="pres">
      <dgm:prSet presAssocID="{4114E84E-16D9-4BDF-B504-FB122B5F5BB4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D5C77-18C4-4A03-9769-820D1CD63983}" type="pres">
      <dgm:prSet presAssocID="{4114E84E-16D9-4BDF-B504-FB122B5F5BB4}" presName="accent_6" presStyleCnt="0"/>
      <dgm:spPr/>
    </dgm:pt>
    <dgm:pt modelId="{BF107031-E4C5-425C-8B14-0BB49E80F9D0}" type="pres">
      <dgm:prSet presAssocID="{4114E84E-16D9-4BDF-B504-FB122B5F5BB4}" presName="accentRepeatNode" presStyleLbl="solidFgAcc1" presStyleIdx="5" presStyleCnt="7"/>
      <dgm:spPr/>
    </dgm:pt>
    <dgm:pt modelId="{8C8663F0-3705-440A-BF7A-30723E856E45}" type="pres">
      <dgm:prSet presAssocID="{977D831C-C5E0-48DA-9F55-ED6D4CB39408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6F160-E77B-4234-B1AE-AD53884531C2}" type="pres">
      <dgm:prSet presAssocID="{977D831C-C5E0-48DA-9F55-ED6D4CB39408}" presName="accent_7" presStyleCnt="0"/>
      <dgm:spPr/>
    </dgm:pt>
    <dgm:pt modelId="{827D5736-2BDF-4569-B7DA-FC6EEBC9DF30}" type="pres">
      <dgm:prSet presAssocID="{977D831C-C5E0-48DA-9F55-ED6D4CB39408}" presName="accentRepeatNode" presStyleLbl="solidFgAcc1" presStyleIdx="6" presStyleCnt="7"/>
      <dgm:spPr/>
    </dgm:pt>
  </dgm:ptLst>
  <dgm:cxnLst>
    <dgm:cxn modelId="{90A8A5D5-EFEB-4F53-9C55-392FD52D6346}" srcId="{2DE38DA6-55EE-44C2-82DF-EE0A49887BDF}" destId="{4114E84E-16D9-4BDF-B504-FB122B5F5BB4}" srcOrd="5" destOrd="0" parTransId="{92D73439-627E-48AC-B94F-D0C923E78F7E}" sibTransId="{B456BD3E-F566-4204-B54F-4C7051066377}"/>
    <dgm:cxn modelId="{F5313345-DBC2-4516-AE08-10AF670593E5}" srcId="{2DE38DA6-55EE-44C2-82DF-EE0A49887BDF}" destId="{08869151-0637-4896-80A3-C8BB06355664}" srcOrd="0" destOrd="0" parTransId="{9FE4808C-1BD8-4BF1-900C-F36572A9D988}" sibTransId="{30399BBB-60FD-4A28-9B12-618939229F1D}"/>
    <dgm:cxn modelId="{FD30E7C6-D97F-4167-BA65-3ADE5CC88870}" srcId="{2DE38DA6-55EE-44C2-82DF-EE0A49887BDF}" destId="{1BB116C2-3BDA-4AAF-BD22-45B978EF4AC7}" srcOrd="4" destOrd="0" parTransId="{EE3186D3-B3F6-40F8-8A87-EC6733EBE4AE}" sibTransId="{9500CD39-D8A3-45CB-BCD8-1D9EF71AFD5C}"/>
    <dgm:cxn modelId="{21115F0E-511C-430F-820B-2C574AB2A5B5}" type="presOf" srcId="{4114E84E-16D9-4BDF-B504-FB122B5F5BB4}" destId="{0138FB1C-4467-4D26-A1EE-F2816548B1CD}" srcOrd="0" destOrd="0" presId="urn:microsoft.com/office/officeart/2008/layout/VerticalCurvedList"/>
    <dgm:cxn modelId="{40E1CCFD-4F20-46FD-B05B-AE4E01620446}" srcId="{2DE38DA6-55EE-44C2-82DF-EE0A49887BDF}" destId="{56CAC94B-89BE-4974-8170-5EFB3FA313E9}" srcOrd="7" destOrd="0" parTransId="{E44973B6-C829-4C5D-98D8-66DDA78CFA99}" sibTransId="{9B1DD0D4-D1C8-4AF2-ACE2-F1C2EF8B2938}"/>
    <dgm:cxn modelId="{77EA7081-125A-47A3-A54B-F94A2BF76A98}" type="presOf" srcId="{F18E477E-3B6B-4B1B-9B1A-2757CC9485F7}" destId="{C05F66D1-B2A3-438F-B172-696810E46DC6}" srcOrd="0" destOrd="0" presId="urn:microsoft.com/office/officeart/2008/layout/VerticalCurvedList"/>
    <dgm:cxn modelId="{85852499-A6D8-4CCA-BF39-87180094BA18}" type="presOf" srcId="{977D831C-C5E0-48DA-9F55-ED6D4CB39408}" destId="{8C8663F0-3705-440A-BF7A-30723E856E45}" srcOrd="0" destOrd="0" presId="urn:microsoft.com/office/officeart/2008/layout/VerticalCurvedList"/>
    <dgm:cxn modelId="{33122C13-9A3A-40B5-A707-C753F9BCD03D}" srcId="{2DE38DA6-55EE-44C2-82DF-EE0A49887BDF}" destId="{D949A9A1-64E3-43A5-A9DD-4B5552927407}" srcOrd="3" destOrd="0" parTransId="{BDDCE253-5278-400D-AB6C-FCBC5F7FE52B}" sibTransId="{C15624A4-6793-43DB-A7FC-32D20A32AD68}"/>
    <dgm:cxn modelId="{5AA04F8C-CBF1-4D18-A4D0-0E81BAF511E6}" type="presOf" srcId="{D949A9A1-64E3-43A5-A9DD-4B5552927407}" destId="{306039FF-9365-440D-8570-0468D13D50FF}" srcOrd="0" destOrd="0" presId="urn:microsoft.com/office/officeart/2008/layout/VerticalCurvedList"/>
    <dgm:cxn modelId="{7E009D96-3A95-4D1B-9A58-398ACE0DE16F}" type="presOf" srcId="{2DE38DA6-55EE-44C2-82DF-EE0A49887BDF}" destId="{9B598E77-8F69-4205-A081-15A3C7983319}" srcOrd="0" destOrd="0" presId="urn:microsoft.com/office/officeart/2008/layout/VerticalCurvedList"/>
    <dgm:cxn modelId="{764ADE06-69EB-4F68-A12D-DDAB0CDEB1A7}" srcId="{2DE38DA6-55EE-44C2-82DF-EE0A49887BDF}" destId="{F18E477E-3B6B-4B1B-9B1A-2757CC9485F7}" srcOrd="2" destOrd="0" parTransId="{FD7C3274-EC48-4324-BFD9-05F3F23038DD}" sibTransId="{C50A6B75-76D3-4580-BE6C-D73C80E7E4E7}"/>
    <dgm:cxn modelId="{4EDDAD4B-CCCD-4CB4-9D99-848785C00744}" type="presOf" srcId="{08869151-0637-4896-80A3-C8BB06355664}" destId="{920D5D98-0B1D-4B15-BB5B-4522F5C7686A}" srcOrd="0" destOrd="0" presId="urn:microsoft.com/office/officeart/2008/layout/VerticalCurvedList"/>
    <dgm:cxn modelId="{917730D3-566C-4018-BD02-EB8522D277A6}" type="presOf" srcId="{30399BBB-60FD-4A28-9B12-618939229F1D}" destId="{4B8CD286-D437-4BC6-A5D3-56D74DFC73CE}" srcOrd="0" destOrd="0" presId="urn:microsoft.com/office/officeart/2008/layout/VerticalCurvedList"/>
    <dgm:cxn modelId="{26DE3C30-DAB6-4344-A02D-F90663D14BD2}" type="presOf" srcId="{7BAFB625-32EE-40F9-9077-ECB6795E105F}" destId="{B7F0028E-5659-49A5-BB22-1B58FB2489C5}" srcOrd="0" destOrd="0" presId="urn:microsoft.com/office/officeart/2008/layout/VerticalCurvedList"/>
    <dgm:cxn modelId="{1D321CAB-1D1F-405D-BA45-E2465B7E0A8E}" srcId="{2DE38DA6-55EE-44C2-82DF-EE0A49887BDF}" destId="{7BAFB625-32EE-40F9-9077-ECB6795E105F}" srcOrd="1" destOrd="0" parTransId="{61A8ECAE-4360-4D3D-A02A-DFA113E94AA4}" sibTransId="{A7642FC8-1432-489A-821D-4A214592578B}"/>
    <dgm:cxn modelId="{C68501EB-E26D-4E95-A21F-645DB4D0D7F9}" srcId="{2DE38DA6-55EE-44C2-82DF-EE0A49887BDF}" destId="{977D831C-C5E0-48DA-9F55-ED6D4CB39408}" srcOrd="6" destOrd="0" parTransId="{FA4C4184-8EC2-44FB-9A51-C936ABD6B4F4}" sibTransId="{162AFEC7-EC75-458A-BB86-7C4EA1AB5A29}"/>
    <dgm:cxn modelId="{5158FA15-0F5D-404A-B7AD-6E093DCBF8D0}" type="presOf" srcId="{1BB116C2-3BDA-4AAF-BD22-45B978EF4AC7}" destId="{C7927FFE-2049-4DFF-A544-EA6E16673569}" srcOrd="0" destOrd="0" presId="urn:microsoft.com/office/officeart/2008/layout/VerticalCurvedList"/>
    <dgm:cxn modelId="{41FFA3B5-BEAD-433C-AFA3-1FE071EDC2BE}" type="presParOf" srcId="{9B598E77-8F69-4205-A081-15A3C7983319}" destId="{36233F01-25BF-4142-901E-F960C4D05E5C}" srcOrd="0" destOrd="0" presId="urn:microsoft.com/office/officeart/2008/layout/VerticalCurvedList"/>
    <dgm:cxn modelId="{B1038514-514D-4FEA-95CD-F62EEDBE550B}" type="presParOf" srcId="{36233F01-25BF-4142-901E-F960C4D05E5C}" destId="{D2314E80-2918-4BAC-86C1-BE93A323935A}" srcOrd="0" destOrd="0" presId="urn:microsoft.com/office/officeart/2008/layout/VerticalCurvedList"/>
    <dgm:cxn modelId="{75E2DE8D-2E53-480D-853A-6048E04121AD}" type="presParOf" srcId="{D2314E80-2918-4BAC-86C1-BE93A323935A}" destId="{F3D49641-2686-46A3-B105-66C37B38233F}" srcOrd="0" destOrd="0" presId="urn:microsoft.com/office/officeart/2008/layout/VerticalCurvedList"/>
    <dgm:cxn modelId="{E340D0AD-3080-45AE-9EF6-651A0D2A6876}" type="presParOf" srcId="{D2314E80-2918-4BAC-86C1-BE93A323935A}" destId="{4B8CD286-D437-4BC6-A5D3-56D74DFC73CE}" srcOrd="1" destOrd="0" presId="urn:microsoft.com/office/officeart/2008/layout/VerticalCurvedList"/>
    <dgm:cxn modelId="{BF44BB71-55E6-4CFA-9D38-A85178C0833C}" type="presParOf" srcId="{D2314E80-2918-4BAC-86C1-BE93A323935A}" destId="{5992D471-D710-45F9-8545-14B5D37A3088}" srcOrd="2" destOrd="0" presId="urn:microsoft.com/office/officeart/2008/layout/VerticalCurvedList"/>
    <dgm:cxn modelId="{948FF564-9DF8-4745-8052-02E439CEACD9}" type="presParOf" srcId="{D2314E80-2918-4BAC-86C1-BE93A323935A}" destId="{7CBCE05D-B2A1-4394-A650-270C584A54E4}" srcOrd="3" destOrd="0" presId="urn:microsoft.com/office/officeart/2008/layout/VerticalCurvedList"/>
    <dgm:cxn modelId="{66AE770C-C82B-4945-93CD-7FF9D53212B7}" type="presParOf" srcId="{36233F01-25BF-4142-901E-F960C4D05E5C}" destId="{920D5D98-0B1D-4B15-BB5B-4522F5C7686A}" srcOrd="1" destOrd="0" presId="urn:microsoft.com/office/officeart/2008/layout/VerticalCurvedList"/>
    <dgm:cxn modelId="{5A8530DB-30A4-49F0-8D94-89FB8B752B5F}" type="presParOf" srcId="{36233F01-25BF-4142-901E-F960C4D05E5C}" destId="{24F1EEE9-B282-42C2-A49B-74D43BA205BB}" srcOrd="2" destOrd="0" presId="urn:microsoft.com/office/officeart/2008/layout/VerticalCurvedList"/>
    <dgm:cxn modelId="{3782860F-A08F-46F1-9454-E32594464645}" type="presParOf" srcId="{24F1EEE9-B282-42C2-A49B-74D43BA205BB}" destId="{711CE087-3D3B-438E-A72E-A98D6B1A977B}" srcOrd="0" destOrd="0" presId="urn:microsoft.com/office/officeart/2008/layout/VerticalCurvedList"/>
    <dgm:cxn modelId="{35F6D664-A2C9-4EA5-B40B-79C074051CCB}" type="presParOf" srcId="{36233F01-25BF-4142-901E-F960C4D05E5C}" destId="{B7F0028E-5659-49A5-BB22-1B58FB2489C5}" srcOrd="3" destOrd="0" presId="urn:microsoft.com/office/officeart/2008/layout/VerticalCurvedList"/>
    <dgm:cxn modelId="{6873058C-A29D-4B86-80F6-E9B6CEB95995}" type="presParOf" srcId="{36233F01-25BF-4142-901E-F960C4D05E5C}" destId="{C1337B07-F5A0-4324-BD78-81E9AC9E5F36}" srcOrd="4" destOrd="0" presId="urn:microsoft.com/office/officeart/2008/layout/VerticalCurvedList"/>
    <dgm:cxn modelId="{026F4EFB-F4E2-4F53-9A46-49BA8E3237B9}" type="presParOf" srcId="{C1337B07-F5A0-4324-BD78-81E9AC9E5F36}" destId="{FF9A893F-FD91-4F3C-9277-DB6AF8721A52}" srcOrd="0" destOrd="0" presId="urn:microsoft.com/office/officeart/2008/layout/VerticalCurvedList"/>
    <dgm:cxn modelId="{0D8A3CCE-5141-433C-8EC7-2E2185781987}" type="presParOf" srcId="{36233F01-25BF-4142-901E-F960C4D05E5C}" destId="{C05F66D1-B2A3-438F-B172-696810E46DC6}" srcOrd="5" destOrd="0" presId="urn:microsoft.com/office/officeart/2008/layout/VerticalCurvedList"/>
    <dgm:cxn modelId="{F5412C24-3CFC-4925-8535-014359951312}" type="presParOf" srcId="{36233F01-25BF-4142-901E-F960C4D05E5C}" destId="{74C4ED65-9CE7-4419-B507-07199BA86C4C}" srcOrd="6" destOrd="0" presId="urn:microsoft.com/office/officeart/2008/layout/VerticalCurvedList"/>
    <dgm:cxn modelId="{17428239-B182-4F72-AF47-3A628D520724}" type="presParOf" srcId="{74C4ED65-9CE7-4419-B507-07199BA86C4C}" destId="{93AC9C6A-E2D2-47CC-AB85-193B9FDDFE73}" srcOrd="0" destOrd="0" presId="urn:microsoft.com/office/officeart/2008/layout/VerticalCurvedList"/>
    <dgm:cxn modelId="{E65E9098-3BA9-4EE4-B4FD-EE6D6748971C}" type="presParOf" srcId="{36233F01-25BF-4142-901E-F960C4D05E5C}" destId="{306039FF-9365-440D-8570-0468D13D50FF}" srcOrd="7" destOrd="0" presId="urn:microsoft.com/office/officeart/2008/layout/VerticalCurvedList"/>
    <dgm:cxn modelId="{D2992C4E-1CB3-4271-84C5-EF7562DBB473}" type="presParOf" srcId="{36233F01-25BF-4142-901E-F960C4D05E5C}" destId="{E74A41A7-6CC8-46B7-ACF4-F28BCE731009}" srcOrd="8" destOrd="0" presId="urn:microsoft.com/office/officeart/2008/layout/VerticalCurvedList"/>
    <dgm:cxn modelId="{B91E607F-D0DF-46F8-A668-389A38FE8926}" type="presParOf" srcId="{E74A41A7-6CC8-46B7-ACF4-F28BCE731009}" destId="{7C1C361A-5127-429E-A180-F46B6AD244A7}" srcOrd="0" destOrd="0" presId="urn:microsoft.com/office/officeart/2008/layout/VerticalCurvedList"/>
    <dgm:cxn modelId="{609DE905-49CB-4031-90E9-B0E2A97A116E}" type="presParOf" srcId="{36233F01-25BF-4142-901E-F960C4D05E5C}" destId="{C7927FFE-2049-4DFF-A544-EA6E16673569}" srcOrd="9" destOrd="0" presId="urn:microsoft.com/office/officeart/2008/layout/VerticalCurvedList"/>
    <dgm:cxn modelId="{9D198CBE-F276-4100-A4E4-08A8501C84E9}" type="presParOf" srcId="{36233F01-25BF-4142-901E-F960C4D05E5C}" destId="{958E9E25-4FB9-41C1-865A-B68A371721DF}" srcOrd="10" destOrd="0" presId="urn:microsoft.com/office/officeart/2008/layout/VerticalCurvedList"/>
    <dgm:cxn modelId="{9323FCDD-EC61-4520-AAD8-03D2FC5857FE}" type="presParOf" srcId="{958E9E25-4FB9-41C1-865A-B68A371721DF}" destId="{E4A87BCB-DE35-4120-94D7-43D8300B76D8}" srcOrd="0" destOrd="0" presId="urn:microsoft.com/office/officeart/2008/layout/VerticalCurvedList"/>
    <dgm:cxn modelId="{73C0D7AB-22AE-4237-AE6A-79890E3A2BA3}" type="presParOf" srcId="{36233F01-25BF-4142-901E-F960C4D05E5C}" destId="{0138FB1C-4467-4D26-A1EE-F2816548B1CD}" srcOrd="11" destOrd="0" presId="urn:microsoft.com/office/officeart/2008/layout/VerticalCurvedList"/>
    <dgm:cxn modelId="{DB3037E9-D285-4CC0-B80D-E916758BB500}" type="presParOf" srcId="{36233F01-25BF-4142-901E-F960C4D05E5C}" destId="{409D5C77-18C4-4A03-9769-820D1CD63983}" srcOrd="12" destOrd="0" presId="urn:microsoft.com/office/officeart/2008/layout/VerticalCurvedList"/>
    <dgm:cxn modelId="{952FDC48-02D7-42C0-9FE9-F172567B4B3E}" type="presParOf" srcId="{409D5C77-18C4-4A03-9769-820D1CD63983}" destId="{BF107031-E4C5-425C-8B14-0BB49E80F9D0}" srcOrd="0" destOrd="0" presId="urn:microsoft.com/office/officeart/2008/layout/VerticalCurvedList"/>
    <dgm:cxn modelId="{98A7FE66-84A7-4114-8203-64E9BA13480D}" type="presParOf" srcId="{36233F01-25BF-4142-901E-F960C4D05E5C}" destId="{8C8663F0-3705-440A-BF7A-30723E856E45}" srcOrd="13" destOrd="0" presId="urn:microsoft.com/office/officeart/2008/layout/VerticalCurvedList"/>
    <dgm:cxn modelId="{456CF238-82A2-49AA-95B7-9B66D307810B}" type="presParOf" srcId="{36233F01-25BF-4142-901E-F960C4D05E5C}" destId="{EA16F160-E77B-4234-B1AE-AD53884531C2}" srcOrd="14" destOrd="0" presId="urn:microsoft.com/office/officeart/2008/layout/VerticalCurvedList"/>
    <dgm:cxn modelId="{091B766D-9F17-4024-A96E-9FFE86B6960E}" type="presParOf" srcId="{EA16F160-E77B-4234-B1AE-AD53884531C2}" destId="{827D5736-2BDF-4569-B7DA-FC6EEBC9DF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3FF17-3314-4093-8D03-9BC7871DDC23}">
      <dsp:nvSpPr>
        <dsp:cNvPr id="0" name=""/>
        <dsp:cNvSpPr/>
      </dsp:nvSpPr>
      <dsp:spPr>
        <a:xfrm>
          <a:off x="2449367" y="1399274"/>
          <a:ext cx="3275570" cy="20078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Ознаки творчого процесу</a:t>
          </a:r>
          <a:endParaRPr lang="ru-RU" sz="3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29063" y="1693313"/>
        <a:ext cx="2316178" cy="1419749"/>
      </dsp:txXfrm>
    </dsp:sp>
    <dsp:sp modelId="{ADCCE4DE-3F6A-47D4-B731-6541D7C86F3B}">
      <dsp:nvSpPr>
        <dsp:cNvPr id="0" name=""/>
        <dsp:cNvSpPr/>
      </dsp:nvSpPr>
      <dsp:spPr>
        <a:xfrm rot="5400000">
          <a:off x="4073922" y="1204650"/>
          <a:ext cx="26461" cy="437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077891" y="1288216"/>
        <a:ext cx="18523" cy="262606"/>
      </dsp:txXfrm>
    </dsp:sp>
    <dsp:sp modelId="{829E5A61-EF50-4593-946D-F9E8D645D571}">
      <dsp:nvSpPr>
        <dsp:cNvPr id="0" name=""/>
        <dsp:cNvSpPr/>
      </dsp:nvSpPr>
      <dsp:spPr>
        <a:xfrm>
          <a:off x="3169879" y="-245893"/>
          <a:ext cx="1834546" cy="16950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Несві-домість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8542" y="2348"/>
        <a:ext cx="1297220" cy="1198613"/>
      </dsp:txXfrm>
    </dsp:sp>
    <dsp:sp modelId="{8BFDA93E-DEEA-4652-977F-3DFD952C33D7}">
      <dsp:nvSpPr>
        <dsp:cNvPr id="0" name=""/>
        <dsp:cNvSpPr/>
      </dsp:nvSpPr>
      <dsp:spPr>
        <a:xfrm rot="10813581">
          <a:off x="5386917" y="2189956"/>
          <a:ext cx="238845" cy="437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5402520"/>
            <a:satOff val="11111"/>
            <a:lumOff val="-8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5458570" y="2277633"/>
        <a:ext cx="167192" cy="262606"/>
      </dsp:txXfrm>
    </dsp:sp>
    <dsp:sp modelId="{341B46A4-670D-426F-B009-22B8DBA76B91}">
      <dsp:nvSpPr>
        <dsp:cNvPr id="0" name=""/>
        <dsp:cNvSpPr/>
      </dsp:nvSpPr>
      <dsp:spPr>
        <a:xfrm>
          <a:off x="5274237" y="1368505"/>
          <a:ext cx="2769423" cy="2089686"/>
        </a:xfrm>
        <a:prstGeom prst="ellipse">
          <a:avLst/>
        </a:prstGeom>
        <a:solidFill>
          <a:schemeClr val="accent2">
            <a:hueOff val="-5402520"/>
            <a:satOff val="11111"/>
            <a:lumOff val="-8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Спонтанність</a:t>
          </a:r>
          <a:endParaRPr lang="ru-RU" sz="2400" kern="1200" dirty="0"/>
        </a:p>
      </dsp:txBody>
      <dsp:txXfrm>
        <a:off x="5679810" y="1674532"/>
        <a:ext cx="1958277" cy="1477632"/>
      </dsp:txXfrm>
    </dsp:sp>
    <dsp:sp modelId="{8DA4E3D8-8E0F-4E02-BD6F-52F65AE60F8A}">
      <dsp:nvSpPr>
        <dsp:cNvPr id="0" name=""/>
        <dsp:cNvSpPr/>
      </dsp:nvSpPr>
      <dsp:spPr>
        <a:xfrm rot="16200000">
          <a:off x="4050027" y="3120317"/>
          <a:ext cx="74250" cy="437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0805041"/>
            <a:satOff val="22223"/>
            <a:lumOff val="-169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061165" y="3218990"/>
        <a:ext cx="51975" cy="262606"/>
      </dsp:txXfrm>
    </dsp:sp>
    <dsp:sp modelId="{525B55B5-E7E4-4482-8BA2-06A8EB62F57A}">
      <dsp:nvSpPr>
        <dsp:cNvPr id="0" name=""/>
        <dsp:cNvSpPr/>
      </dsp:nvSpPr>
      <dsp:spPr>
        <a:xfrm>
          <a:off x="2953274" y="3267006"/>
          <a:ext cx="2267756" cy="1875430"/>
        </a:xfrm>
        <a:prstGeom prst="ellipse">
          <a:avLst/>
        </a:prstGeom>
        <a:solidFill>
          <a:schemeClr val="accent2">
            <a:hueOff val="-10805041"/>
            <a:satOff val="22223"/>
            <a:lumOff val="-16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Змінений стан свідомості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85379" y="3541656"/>
        <a:ext cx="1603546" cy="1326130"/>
      </dsp:txXfrm>
    </dsp:sp>
    <dsp:sp modelId="{B3DF77E3-310D-4F52-BF41-715A00767ABF}">
      <dsp:nvSpPr>
        <dsp:cNvPr id="0" name=""/>
        <dsp:cNvSpPr/>
      </dsp:nvSpPr>
      <dsp:spPr>
        <a:xfrm rot="42984">
          <a:off x="2536711" y="2166273"/>
          <a:ext cx="209634" cy="437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536713" y="2253415"/>
        <a:ext cx="146744" cy="262606"/>
      </dsp:txXfrm>
    </dsp:sp>
    <dsp:sp modelId="{DC17F0C2-5ADE-4722-BA5D-5525FA93BAEB}">
      <dsp:nvSpPr>
        <dsp:cNvPr id="0" name=""/>
        <dsp:cNvSpPr/>
      </dsp:nvSpPr>
      <dsp:spPr>
        <a:xfrm>
          <a:off x="1139" y="1152539"/>
          <a:ext cx="2844227" cy="2434678"/>
        </a:xfrm>
        <a:prstGeom prst="ellipse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Неможливість контролю зі сторони волі і свідомості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666" y="1509089"/>
        <a:ext cx="2011173" cy="1721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D5EB9-6C15-48DD-B845-C82637499F6D}">
      <dsp:nvSpPr>
        <dsp:cNvPr id="0" name=""/>
        <dsp:cNvSpPr/>
      </dsp:nvSpPr>
      <dsp:spPr>
        <a:xfrm rot="5400000">
          <a:off x="1505" y="93493"/>
          <a:ext cx="1541383" cy="135585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Комбі-нування</a:t>
          </a:r>
          <a:r>
            <a:rPr lang="uk-UA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4271" y="678653"/>
        <a:ext cx="1355852" cy="185531"/>
      </dsp:txXfrm>
    </dsp:sp>
    <dsp:sp modelId="{EE237023-923B-445C-8125-B65F9361D194}">
      <dsp:nvSpPr>
        <dsp:cNvPr id="0" name=""/>
        <dsp:cNvSpPr/>
      </dsp:nvSpPr>
      <dsp:spPr>
        <a:xfrm rot="5400000">
          <a:off x="4276557" y="-2337031"/>
          <a:ext cx="891369" cy="57849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нове комбінування елементів різних предметів.</a:t>
          </a:r>
          <a:endParaRPr lang="uk-UA" sz="1900" kern="1200" noProof="0" dirty="0"/>
        </a:p>
      </dsp:txBody>
      <dsp:txXfrm rot="-5400000">
        <a:off x="1829751" y="153288"/>
        <a:ext cx="5741470" cy="804343"/>
      </dsp:txXfrm>
    </dsp:sp>
    <dsp:sp modelId="{36770BD0-F6B7-464B-BC79-2A0A5DD3244A}">
      <dsp:nvSpPr>
        <dsp:cNvPr id="0" name=""/>
        <dsp:cNvSpPr/>
      </dsp:nvSpPr>
      <dsp:spPr>
        <a:xfrm rot="5400000">
          <a:off x="-67763" y="1291896"/>
          <a:ext cx="1646304" cy="136675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Аналогі-зування</a:t>
          </a:r>
          <a:endParaRPr lang="ru-RU" sz="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2011" y="1835502"/>
        <a:ext cx="1366757" cy="279547"/>
      </dsp:txXfrm>
    </dsp:sp>
    <dsp:sp modelId="{3043C01A-AF3E-4361-BE6A-889257649F68}">
      <dsp:nvSpPr>
        <dsp:cNvPr id="0" name=""/>
        <dsp:cNvSpPr/>
      </dsp:nvSpPr>
      <dsp:spPr>
        <a:xfrm rot="5400000">
          <a:off x="4275414" y="-951937"/>
          <a:ext cx="891369" cy="57849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перенос якостей, функцій зі старого на новий.</a:t>
          </a:r>
          <a:endParaRPr lang="uk-UA" sz="1900" kern="1200" noProof="0" dirty="0"/>
        </a:p>
      </dsp:txBody>
      <dsp:txXfrm rot="-5400000">
        <a:off x="1828608" y="1538382"/>
        <a:ext cx="5741470" cy="804343"/>
      </dsp:txXfrm>
    </dsp:sp>
    <dsp:sp modelId="{97602A46-CD14-46B5-8BE2-CD15FE001C8D}">
      <dsp:nvSpPr>
        <dsp:cNvPr id="0" name=""/>
        <dsp:cNvSpPr/>
      </dsp:nvSpPr>
      <dsp:spPr>
        <a:xfrm rot="5400000">
          <a:off x="91807" y="2572495"/>
          <a:ext cx="1371337" cy="141093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Порів-няння</a:t>
          </a:r>
          <a:r>
            <a:rPr lang="uk-UA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72009" y="2592293"/>
        <a:ext cx="1410933" cy="1371337"/>
      </dsp:txXfrm>
    </dsp:sp>
    <dsp:sp modelId="{8E31AA81-87F8-47CD-8717-1CDDF440BFA5}">
      <dsp:nvSpPr>
        <dsp:cNvPr id="0" name=""/>
        <dsp:cNvSpPr/>
      </dsp:nvSpPr>
      <dsp:spPr>
        <a:xfrm rot="5400000">
          <a:off x="4278412" y="445685"/>
          <a:ext cx="891369" cy="578498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встановлення смислових зв`язків між елементами на основі репродукції, смислового синтезу або раптового поєднання.</a:t>
          </a:r>
          <a:endParaRPr lang="uk-UA" sz="1900" kern="1200" noProof="0" dirty="0"/>
        </a:p>
      </dsp:txBody>
      <dsp:txXfrm rot="-5400000">
        <a:off x="1831606" y="2936005"/>
        <a:ext cx="5741470" cy="8043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7B809E-57F2-482F-BD0A-61E6C1FDA3F9}">
      <dsp:nvSpPr>
        <dsp:cNvPr id="0" name=""/>
        <dsp:cNvSpPr/>
      </dsp:nvSpPr>
      <dsp:spPr>
        <a:xfrm>
          <a:off x="432046" y="360043"/>
          <a:ext cx="7186574" cy="653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noProof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Основні принципи заохочення дорослими творчого мислення дітей</a:t>
          </a:r>
          <a:endParaRPr lang="uk-UA" sz="3200" b="1" kern="1200" cap="none" spc="0" noProof="0" dirty="0">
            <a:ln w="900" cmpd="sng">
              <a:solidFill>
                <a:schemeClr val="accent1">
                  <a:satMod val="190000"/>
                  <a:alpha val="55000"/>
                </a:schemeClr>
              </a:solidFill>
              <a:prstDash val="solid"/>
            </a:ln>
            <a:solidFill>
              <a:schemeClr val="accent1">
                <a:satMod val="200000"/>
                <a:tint val="3000"/>
              </a:schemeClr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046" y="360043"/>
        <a:ext cx="7186574" cy="653324"/>
      </dsp:txXfrm>
    </dsp:sp>
    <dsp:sp modelId="{8E100DD7-0628-4D7C-9816-2F7E258BD1BA}">
      <dsp:nvSpPr>
        <dsp:cNvPr id="0" name=""/>
        <dsp:cNvSpPr/>
      </dsp:nvSpPr>
      <dsp:spPr>
        <a:xfrm>
          <a:off x="403156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29DB74-C9B2-4A0C-9D7C-8914D3758B06}">
      <dsp:nvSpPr>
        <dsp:cNvPr id="0" name=""/>
        <dsp:cNvSpPr/>
      </dsp:nvSpPr>
      <dsp:spPr>
        <a:xfrm>
          <a:off x="1417262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476693"/>
                <a:satOff val="980"/>
                <a:lumOff val="-75"/>
                <a:alphaOff val="0"/>
                <a:shade val="51000"/>
                <a:satMod val="130000"/>
              </a:schemeClr>
            </a:gs>
            <a:gs pos="80000">
              <a:schemeClr val="accent2">
                <a:hueOff val="-476693"/>
                <a:satOff val="980"/>
                <a:lumOff val="-75"/>
                <a:alphaOff val="0"/>
                <a:shade val="93000"/>
                <a:satMod val="130000"/>
              </a:schemeClr>
            </a:gs>
            <a:gs pos="100000">
              <a:schemeClr val="accent2">
                <a:hueOff val="-476693"/>
                <a:satOff val="980"/>
                <a:lumOff val="-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476693"/>
              <a:satOff val="980"/>
              <a:lumOff val="-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DE4D20-C24B-4E5F-BD12-7C4B519FE0FC}">
      <dsp:nvSpPr>
        <dsp:cNvPr id="0" name=""/>
        <dsp:cNvSpPr/>
      </dsp:nvSpPr>
      <dsp:spPr>
        <a:xfrm>
          <a:off x="2431367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953386"/>
                <a:satOff val="1961"/>
                <a:lumOff val="-150"/>
                <a:alphaOff val="0"/>
                <a:shade val="51000"/>
                <a:satMod val="130000"/>
              </a:schemeClr>
            </a:gs>
            <a:gs pos="80000">
              <a:schemeClr val="accent2">
                <a:hueOff val="-953386"/>
                <a:satOff val="1961"/>
                <a:lumOff val="-150"/>
                <a:alphaOff val="0"/>
                <a:shade val="93000"/>
                <a:satMod val="130000"/>
              </a:schemeClr>
            </a:gs>
            <a:gs pos="100000">
              <a:schemeClr val="accent2">
                <a:hueOff val="-953386"/>
                <a:satOff val="1961"/>
                <a:lumOff val="-15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953386"/>
              <a:satOff val="1961"/>
              <a:lumOff val="-1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464BC0-B227-487C-B4EB-F19AAF5762D7}">
      <dsp:nvSpPr>
        <dsp:cNvPr id="0" name=""/>
        <dsp:cNvSpPr/>
      </dsp:nvSpPr>
      <dsp:spPr>
        <a:xfrm>
          <a:off x="3445473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430079"/>
                <a:satOff val="2941"/>
                <a:lumOff val="-225"/>
                <a:alphaOff val="0"/>
                <a:shade val="51000"/>
                <a:satMod val="130000"/>
              </a:schemeClr>
            </a:gs>
            <a:gs pos="80000">
              <a:schemeClr val="accent2">
                <a:hueOff val="-1430079"/>
                <a:satOff val="2941"/>
                <a:lumOff val="-225"/>
                <a:alphaOff val="0"/>
                <a:shade val="93000"/>
                <a:satMod val="130000"/>
              </a:schemeClr>
            </a:gs>
            <a:gs pos="100000">
              <a:schemeClr val="accent2">
                <a:hueOff val="-1430079"/>
                <a:satOff val="2941"/>
                <a:lumOff val="-22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430079"/>
              <a:satOff val="2941"/>
              <a:lumOff val="-2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BF5482-926B-4ACD-BA3E-FEE8AC24AEF5}">
      <dsp:nvSpPr>
        <dsp:cNvPr id="0" name=""/>
        <dsp:cNvSpPr/>
      </dsp:nvSpPr>
      <dsp:spPr>
        <a:xfrm>
          <a:off x="4459578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906772"/>
                <a:satOff val="3922"/>
                <a:lumOff val="-300"/>
                <a:alphaOff val="0"/>
                <a:shade val="51000"/>
                <a:satMod val="130000"/>
              </a:schemeClr>
            </a:gs>
            <a:gs pos="80000">
              <a:schemeClr val="accent2">
                <a:hueOff val="-1906772"/>
                <a:satOff val="3922"/>
                <a:lumOff val="-300"/>
                <a:alphaOff val="0"/>
                <a:shade val="93000"/>
                <a:satMod val="130000"/>
              </a:schemeClr>
            </a:gs>
            <a:gs pos="100000">
              <a:schemeClr val="accent2">
                <a:hueOff val="-1906772"/>
                <a:satOff val="3922"/>
                <a:lumOff val="-30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906772"/>
              <a:satOff val="3922"/>
              <a:lumOff val="-30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A7240-EF07-4DDF-A6BD-9375CC0C1926}">
      <dsp:nvSpPr>
        <dsp:cNvPr id="0" name=""/>
        <dsp:cNvSpPr/>
      </dsp:nvSpPr>
      <dsp:spPr>
        <a:xfrm>
          <a:off x="5473684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2383465"/>
                <a:satOff val="4902"/>
                <a:lumOff val="-375"/>
                <a:alphaOff val="0"/>
                <a:shade val="51000"/>
                <a:satMod val="130000"/>
              </a:schemeClr>
            </a:gs>
            <a:gs pos="80000">
              <a:schemeClr val="accent2">
                <a:hueOff val="-2383465"/>
                <a:satOff val="4902"/>
                <a:lumOff val="-375"/>
                <a:alphaOff val="0"/>
                <a:shade val="93000"/>
                <a:satMod val="130000"/>
              </a:schemeClr>
            </a:gs>
            <a:gs pos="100000">
              <a:schemeClr val="accent2">
                <a:hueOff val="-2383465"/>
                <a:satOff val="4902"/>
                <a:lumOff val="-3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2383465"/>
              <a:satOff val="4902"/>
              <a:lumOff val="-3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CDEDCB-ED4B-4DC0-9975-3F3336B27681}">
      <dsp:nvSpPr>
        <dsp:cNvPr id="0" name=""/>
        <dsp:cNvSpPr/>
      </dsp:nvSpPr>
      <dsp:spPr>
        <a:xfrm>
          <a:off x="6487789" y="1403383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2860158"/>
                <a:satOff val="5882"/>
                <a:lumOff val="-450"/>
                <a:alphaOff val="0"/>
                <a:shade val="51000"/>
                <a:satMod val="130000"/>
              </a:schemeClr>
            </a:gs>
            <a:gs pos="80000">
              <a:schemeClr val="accent2">
                <a:hueOff val="-2860158"/>
                <a:satOff val="5882"/>
                <a:lumOff val="-450"/>
                <a:alphaOff val="0"/>
                <a:shade val="93000"/>
                <a:satMod val="130000"/>
              </a:schemeClr>
            </a:gs>
            <a:gs pos="100000">
              <a:schemeClr val="accent2">
                <a:hueOff val="-2860158"/>
                <a:satOff val="5882"/>
                <a:lumOff val="-45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2860158"/>
              <a:satOff val="5882"/>
              <a:lumOff val="-4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443BAC-E079-43F1-857D-229FAD7D2DC7}">
      <dsp:nvSpPr>
        <dsp:cNvPr id="0" name=""/>
        <dsp:cNvSpPr/>
      </dsp:nvSpPr>
      <dsp:spPr>
        <a:xfrm>
          <a:off x="403156" y="1683940"/>
          <a:ext cx="7186574" cy="653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Поважливе відношення до незвичайних ідей.</a:t>
          </a:r>
          <a:endParaRPr lang="uk-UA" sz="3200" b="1" kern="1200" cap="none" spc="0" noProof="0" dirty="0">
            <a:ln w="900" cmpd="sng">
              <a:solidFill>
                <a:schemeClr val="accent1">
                  <a:satMod val="190000"/>
                  <a:alpha val="55000"/>
                </a:schemeClr>
              </a:solidFill>
              <a:prstDash val="solid"/>
            </a:ln>
            <a:solidFill>
              <a:schemeClr val="accent1">
                <a:satMod val="200000"/>
                <a:tint val="3000"/>
              </a:schemeClr>
            </a:solidFill>
            <a:effectLst>
              <a:innerShdw blurRad="101600" dist="76200" dir="5400000">
                <a:schemeClr val="accent1">
                  <a:satMod val="190000"/>
                  <a:tint val="100000"/>
                  <a:alpha val="74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156" y="1683940"/>
        <a:ext cx="7186574" cy="653324"/>
      </dsp:txXfrm>
    </dsp:sp>
    <dsp:sp modelId="{21690C74-BAD0-4F60-8A02-0662C6671D6E}">
      <dsp:nvSpPr>
        <dsp:cNvPr id="0" name=""/>
        <dsp:cNvSpPr/>
      </dsp:nvSpPr>
      <dsp:spPr>
        <a:xfrm>
          <a:off x="403156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3336851"/>
                <a:satOff val="6863"/>
                <a:lumOff val="-525"/>
                <a:alphaOff val="0"/>
                <a:shade val="51000"/>
                <a:satMod val="130000"/>
              </a:schemeClr>
            </a:gs>
            <a:gs pos="80000">
              <a:schemeClr val="accent2">
                <a:hueOff val="-3336851"/>
                <a:satOff val="6863"/>
                <a:lumOff val="-525"/>
                <a:alphaOff val="0"/>
                <a:shade val="93000"/>
                <a:satMod val="130000"/>
              </a:schemeClr>
            </a:gs>
            <a:gs pos="100000">
              <a:schemeClr val="accent2">
                <a:hueOff val="-3336851"/>
                <a:satOff val="6863"/>
                <a:lumOff val="-52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3336851"/>
              <a:satOff val="6863"/>
              <a:lumOff val="-5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2E7CFA-14E3-434B-BDDD-6884AC024615}">
      <dsp:nvSpPr>
        <dsp:cNvPr id="0" name=""/>
        <dsp:cNvSpPr/>
      </dsp:nvSpPr>
      <dsp:spPr>
        <a:xfrm>
          <a:off x="1417262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3813544"/>
                <a:satOff val="7843"/>
                <a:lumOff val="-600"/>
                <a:alphaOff val="0"/>
                <a:shade val="51000"/>
                <a:satMod val="130000"/>
              </a:schemeClr>
            </a:gs>
            <a:gs pos="80000">
              <a:schemeClr val="accent2">
                <a:hueOff val="-3813544"/>
                <a:satOff val="7843"/>
                <a:lumOff val="-600"/>
                <a:alphaOff val="0"/>
                <a:shade val="93000"/>
                <a:satMod val="130000"/>
              </a:schemeClr>
            </a:gs>
            <a:gs pos="100000">
              <a:schemeClr val="accent2">
                <a:hueOff val="-3813544"/>
                <a:satOff val="7843"/>
                <a:lumOff val="-60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3813544"/>
              <a:satOff val="7843"/>
              <a:lumOff val="-60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56261D-43FE-4BD9-9C4E-1348B241875E}">
      <dsp:nvSpPr>
        <dsp:cNvPr id="0" name=""/>
        <dsp:cNvSpPr/>
      </dsp:nvSpPr>
      <dsp:spPr>
        <a:xfrm>
          <a:off x="2431367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4290237"/>
                <a:satOff val="8824"/>
                <a:lumOff val="-675"/>
                <a:alphaOff val="0"/>
                <a:shade val="51000"/>
                <a:satMod val="130000"/>
              </a:schemeClr>
            </a:gs>
            <a:gs pos="80000">
              <a:schemeClr val="accent2">
                <a:hueOff val="-4290237"/>
                <a:satOff val="8824"/>
                <a:lumOff val="-675"/>
                <a:alphaOff val="0"/>
                <a:shade val="93000"/>
                <a:satMod val="130000"/>
              </a:schemeClr>
            </a:gs>
            <a:gs pos="100000">
              <a:schemeClr val="accent2">
                <a:hueOff val="-4290237"/>
                <a:satOff val="8824"/>
                <a:lumOff val="-6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4290237"/>
              <a:satOff val="8824"/>
              <a:lumOff val="-6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A7CC83-9D1B-4157-A8D2-BE61A9476AE5}">
      <dsp:nvSpPr>
        <dsp:cNvPr id="0" name=""/>
        <dsp:cNvSpPr/>
      </dsp:nvSpPr>
      <dsp:spPr>
        <a:xfrm>
          <a:off x="3445473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4766930"/>
                <a:satOff val="9804"/>
                <a:lumOff val="-750"/>
                <a:alphaOff val="0"/>
                <a:shade val="51000"/>
                <a:satMod val="130000"/>
              </a:schemeClr>
            </a:gs>
            <a:gs pos="80000">
              <a:schemeClr val="accent2">
                <a:hueOff val="-4766930"/>
                <a:satOff val="9804"/>
                <a:lumOff val="-750"/>
                <a:alphaOff val="0"/>
                <a:shade val="93000"/>
                <a:satMod val="130000"/>
              </a:schemeClr>
            </a:gs>
            <a:gs pos="100000">
              <a:schemeClr val="accent2">
                <a:hueOff val="-4766930"/>
                <a:satOff val="9804"/>
                <a:lumOff val="-75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4766930"/>
              <a:satOff val="9804"/>
              <a:lumOff val="-7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1F9FD7-3DF1-4F1D-BC39-88EBAC6634BE}">
      <dsp:nvSpPr>
        <dsp:cNvPr id="0" name=""/>
        <dsp:cNvSpPr/>
      </dsp:nvSpPr>
      <dsp:spPr>
        <a:xfrm>
          <a:off x="4459578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5243622"/>
                <a:satOff val="10785"/>
                <a:lumOff val="-825"/>
                <a:alphaOff val="0"/>
                <a:shade val="51000"/>
                <a:satMod val="130000"/>
              </a:schemeClr>
            </a:gs>
            <a:gs pos="80000">
              <a:schemeClr val="accent2">
                <a:hueOff val="-5243622"/>
                <a:satOff val="10785"/>
                <a:lumOff val="-825"/>
                <a:alphaOff val="0"/>
                <a:shade val="93000"/>
                <a:satMod val="130000"/>
              </a:schemeClr>
            </a:gs>
            <a:gs pos="100000">
              <a:schemeClr val="accent2">
                <a:hueOff val="-5243622"/>
                <a:satOff val="10785"/>
                <a:lumOff val="-82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5243622"/>
              <a:satOff val="10785"/>
              <a:lumOff val="-8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6E26EB-C0D1-403B-99B5-EB869FBC4056}">
      <dsp:nvSpPr>
        <dsp:cNvPr id="0" name=""/>
        <dsp:cNvSpPr/>
      </dsp:nvSpPr>
      <dsp:spPr>
        <a:xfrm>
          <a:off x="5473684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5720316"/>
                <a:satOff val="11765"/>
                <a:lumOff val="-900"/>
                <a:alphaOff val="0"/>
                <a:shade val="51000"/>
                <a:satMod val="130000"/>
              </a:schemeClr>
            </a:gs>
            <a:gs pos="80000">
              <a:schemeClr val="accent2">
                <a:hueOff val="-5720316"/>
                <a:satOff val="11765"/>
                <a:lumOff val="-900"/>
                <a:alphaOff val="0"/>
                <a:shade val="93000"/>
                <a:satMod val="130000"/>
              </a:schemeClr>
            </a:gs>
            <a:gs pos="100000">
              <a:schemeClr val="accent2">
                <a:hueOff val="-5720316"/>
                <a:satOff val="11765"/>
                <a:lumOff val="-90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5720316"/>
              <a:satOff val="11765"/>
              <a:lumOff val="-90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236959-C371-4EE1-AED8-00138D960AEF}">
      <dsp:nvSpPr>
        <dsp:cNvPr id="0" name=""/>
        <dsp:cNvSpPr/>
      </dsp:nvSpPr>
      <dsp:spPr>
        <a:xfrm>
          <a:off x="6487789" y="2337265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6197009"/>
                <a:satOff val="12745"/>
                <a:lumOff val="-975"/>
                <a:alphaOff val="0"/>
                <a:shade val="51000"/>
                <a:satMod val="130000"/>
              </a:schemeClr>
            </a:gs>
            <a:gs pos="80000">
              <a:schemeClr val="accent2">
                <a:hueOff val="-6197009"/>
                <a:satOff val="12745"/>
                <a:lumOff val="-975"/>
                <a:alphaOff val="0"/>
                <a:shade val="93000"/>
                <a:satMod val="130000"/>
              </a:schemeClr>
            </a:gs>
            <a:gs pos="100000">
              <a:schemeClr val="accent2">
                <a:hueOff val="-6197009"/>
                <a:satOff val="12745"/>
                <a:lumOff val="-9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6197009"/>
              <a:satOff val="12745"/>
              <a:lumOff val="-9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2ECCA1-75C1-42C9-B454-CF7F0ECFA662}">
      <dsp:nvSpPr>
        <dsp:cNvPr id="0" name=""/>
        <dsp:cNvSpPr/>
      </dsp:nvSpPr>
      <dsp:spPr>
        <a:xfrm>
          <a:off x="403156" y="2617822"/>
          <a:ext cx="7186574" cy="653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Необхідність показати дітям, що їх ідеї мають важливість.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156" y="2617822"/>
        <a:ext cx="7186574" cy="653324"/>
      </dsp:txXfrm>
    </dsp:sp>
    <dsp:sp modelId="{016E2F53-9F7B-4C33-A372-BBC492A712F5}">
      <dsp:nvSpPr>
        <dsp:cNvPr id="0" name=""/>
        <dsp:cNvSpPr/>
      </dsp:nvSpPr>
      <dsp:spPr>
        <a:xfrm>
          <a:off x="403156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6673701"/>
                <a:satOff val="13726"/>
                <a:lumOff val="-1050"/>
                <a:alphaOff val="0"/>
                <a:shade val="51000"/>
                <a:satMod val="130000"/>
              </a:schemeClr>
            </a:gs>
            <a:gs pos="80000">
              <a:schemeClr val="accent2">
                <a:hueOff val="-6673701"/>
                <a:satOff val="13726"/>
                <a:lumOff val="-1050"/>
                <a:alphaOff val="0"/>
                <a:shade val="93000"/>
                <a:satMod val="130000"/>
              </a:schemeClr>
            </a:gs>
            <a:gs pos="100000">
              <a:schemeClr val="accent2">
                <a:hueOff val="-6673701"/>
                <a:satOff val="13726"/>
                <a:lumOff val="-105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6673701"/>
              <a:satOff val="13726"/>
              <a:lumOff val="-10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1FB7A6-1DBE-4F0E-A7A7-7858FD847C82}">
      <dsp:nvSpPr>
        <dsp:cNvPr id="0" name=""/>
        <dsp:cNvSpPr/>
      </dsp:nvSpPr>
      <dsp:spPr>
        <a:xfrm>
          <a:off x="1417262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7150394"/>
                <a:satOff val="14706"/>
                <a:lumOff val="-1125"/>
                <a:alphaOff val="0"/>
                <a:shade val="51000"/>
                <a:satMod val="130000"/>
              </a:schemeClr>
            </a:gs>
            <a:gs pos="80000">
              <a:schemeClr val="accent2">
                <a:hueOff val="-7150394"/>
                <a:satOff val="14706"/>
                <a:lumOff val="-1125"/>
                <a:alphaOff val="0"/>
                <a:shade val="93000"/>
                <a:satMod val="130000"/>
              </a:schemeClr>
            </a:gs>
            <a:gs pos="100000">
              <a:schemeClr val="accent2">
                <a:hueOff val="-7150394"/>
                <a:satOff val="14706"/>
                <a:lumOff val="-112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7150394"/>
              <a:satOff val="14706"/>
              <a:lumOff val="-11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D7446A-F4A3-40D4-BC76-48BBD457A3B1}">
      <dsp:nvSpPr>
        <dsp:cNvPr id="0" name=""/>
        <dsp:cNvSpPr/>
      </dsp:nvSpPr>
      <dsp:spPr>
        <a:xfrm>
          <a:off x="2431367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7627087"/>
                <a:satOff val="15687"/>
                <a:lumOff val="-1200"/>
                <a:alphaOff val="0"/>
                <a:shade val="51000"/>
                <a:satMod val="130000"/>
              </a:schemeClr>
            </a:gs>
            <a:gs pos="80000">
              <a:schemeClr val="accent2">
                <a:hueOff val="-7627087"/>
                <a:satOff val="15687"/>
                <a:lumOff val="-1200"/>
                <a:alphaOff val="0"/>
                <a:shade val="93000"/>
                <a:satMod val="130000"/>
              </a:schemeClr>
            </a:gs>
            <a:gs pos="100000">
              <a:schemeClr val="accent2">
                <a:hueOff val="-7627087"/>
                <a:satOff val="15687"/>
                <a:lumOff val="-120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7627087"/>
              <a:satOff val="15687"/>
              <a:lumOff val="-120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CE37D7-D1DD-4931-8C5B-7FCFA1A9065C}">
      <dsp:nvSpPr>
        <dsp:cNvPr id="0" name=""/>
        <dsp:cNvSpPr/>
      </dsp:nvSpPr>
      <dsp:spPr>
        <a:xfrm>
          <a:off x="3445473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8103780"/>
                <a:satOff val="16667"/>
                <a:lumOff val="-1274"/>
                <a:alphaOff val="0"/>
                <a:shade val="51000"/>
                <a:satMod val="130000"/>
              </a:schemeClr>
            </a:gs>
            <a:gs pos="80000">
              <a:schemeClr val="accent2">
                <a:hueOff val="-8103780"/>
                <a:satOff val="16667"/>
                <a:lumOff val="-1274"/>
                <a:alphaOff val="0"/>
                <a:shade val="93000"/>
                <a:satMod val="130000"/>
              </a:schemeClr>
            </a:gs>
            <a:gs pos="100000">
              <a:schemeClr val="accent2">
                <a:hueOff val="-8103780"/>
                <a:satOff val="16667"/>
                <a:lumOff val="-127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8103780"/>
              <a:satOff val="16667"/>
              <a:lumOff val="-12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1C4D44-16FD-4E65-9CF2-30979407AA0E}">
      <dsp:nvSpPr>
        <dsp:cNvPr id="0" name=""/>
        <dsp:cNvSpPr/>
      </dsp:nvSpPr>
      <dsp:spPr>
        <a:xfrm>
          <a:off x="4459578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8580473"/>
                <a:satOff val="17647"/>
                <a:lumOff val="-1349"/>
                <a:alphaOff val="0"/>
                <a:shade val="51000"/>
                <a:satMod val="130000"/>
              </a:schemeClr>
            </a:gs>
            <a:gs pos="80000">
              <a:schemeClr val="accent2">
                <a:hueOff val="-8580473"/>
                <a:satOff val="17647"/>
                <a:lumOff val="-1349"/>
                <a:alphaOff val="0"/>
                <a:shade val="93000"/>
                <a:satMod val="130000"/>
              </a:schemeClr>
            </a:gs>
            <a:gs pos="100000">
              <a:schemeClr val="accent2">
                <a:hueOff val="-8580473"/>
                <a:satOff val="17647"/>
                <a:lumOff val="-13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8580473"/>
              <a:satOff val="17647"/>
              <a:lumOff val="-13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32CB24-5C93-4326-A1E5-317D2BC634BF}">
      <dsp:nvSpPr>
        <dsp:cNvPr id="0" name=""/>
        <dsp:cNvSpPr/>
      </dsp:nvSpPr>
      <dsp:spPr>
        <a:xfrm>
          <a:off x="5473684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9057166"/>
                <a:satOff val="18628"/>
                <a:lumOff val="-1424"/>
                <a:alphaOff val="0"/>
                <a:shade val="51000"/>
                <a:satMod val="130000"/>
              </a:schemeClr>
            </a:gs>
            <a:gs pos="80000">
              <a:schemeClr val="accent2">
                <a:hueOff val="-9057166"/>
                <a:satOff val="18628"/>
                <a:lumOff val="-1424"/>
                <a:alphaOff val="0"/>
                <a:shade val="93000"/>
                <a:satMod val="130000"/>
              </a:schemeClr>
            </a:gs>
            <a:gs pos="100000">
              <a:schemeClr val="accent2">
                <a:hueOff val="-9057166"/>
                <a:satOff val="18628"/>
                <a:lumOff val="-14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9057166"/>
              <a:satOff val="18628"/>
              <a:lumOff val="-14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FBB52CB-D51E-420B-A71A-DF5C247B9221}">
      <dsp:nvSpPr>
        <dsp:cNvPr id="0" name=""/>
        <dsp:cNvSpPr/>
      </dsp:nvSpPr>
      <dsp:spPr>
        <a:xfrm>
          <a:off x="6487789" y="3271147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9533860"/>
                <a:satOff val="19608"/>
                <a:lumOff val="-1499"/>
                <a:alphaOff val="0"/>
                <a:shade val="51000"/>
                <a:satMod val="130000"/>
              </a:schemeClr>
            </a:gs>
            <a:gs pos="80000">
              <a:schemeClr val="accent2">
                <a:hueOff val="-9533860"/>
                <a:satOff val="19608"/>
                <a:lumOff val="-1499"/>
                <a:alphaOff val="0"/>
                <a:shade val="93000"/>
                <a:satMod val="130000"/>
              </a:schemeClr>
            </a:gs>
            <a:gs pos="100000">
              <a:schemeClr val="accent2">
                <a:hueOff val="-9533860"/>
                <a:satOff val="19608"/>
                <a:lumOff val="-149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9533860"/>
              <a:satOff val="19608"/>
              <a:lumOff val="-14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EFB468-0A98-4A1B-B365-383D4054846A}">
      <dsp:nvSpPr>
        <dsp:cNvPr id="0" name=""/>
        <dsp:cNvSpPr/>
      </dsp:nvSpPr>
      <dsp:spPr>
        <a:xfrm>
          <a:off x="403156" y="3551704"/>
          <a:ext cx="7186574" cy="653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Використання доречного випадку для самостійної роботи дітей, заохочення, похвала.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156" y="3551704"/>
        <a:ext cx="7186574" cy="653324"/>
      </dsp:txXfrm>
    </dsp:sp>
    <dsp:sp modelId="{D0F358E6-1DE0-4BD7-B4B3-A8D2E06DE88B}">
      <dsp:nvSpPr>
        <dsp:cNvPr id="0" name=""/>
        <dsp:cNvSpPr/>
      </dsp:nvSpPr>
      <dsp:spPr>
        <a:xfrm>
          <a:off x="403156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0010552"/>
                <a:satOff val="20589"/>
                <a:lumOff val="-1574"/>
                <a:alphaOff val="0"/>
                <a:shade val="51000"/>
                <a:satMod val="130000"/>
              </a:schemeClr>
            </a:gs>
            <a:gs pos="80000">
              <a:schemeClr val="accent2">
                <a:hueOff val="-10010552"/>
                <a:satOff val="20589"/>
                <a:lumOff val="-1574"/>
                <a:alphaOff val="0"/>
                <a:shade val="93000"/>
                <a:satMod val="130000"/>
              </a:schemeClr>
            </a:gs>
            <a:gs pos="100000">
              <a:schemeClr val="accent2">
                <a:hueOff val="-10010552"/>
                <a:satOff val="20589"/>
                <a:lumOff val="-157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0010552"/>
              <a:satOff val="20589"/>
              <a:lumOff val="-15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B4DF6B-EF43-4E6E-ACD4-2E3C93CAA20E}">
      <dsp:nvSpPr>
        <dsp:cNvPr id="0" name=""/>
        <dsp:cNvSpPr/>
      </dsp:nvSpPr>
      <dsp:spPr>
        <a:xfrm>
          <a:off x="1417262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0487245"/>
                <a:satOff val="21569"/>
                <a:lumOff val="-1649"/>
                <a:alphaOff val="0"/>
                <a:shade val="51000"/>
                <a:satMod val="130000"/>
              </a:schemeClr>
            </a:gs>
            <a:gs pos="80000">
              <a:schemeClr val="accent2">
                <a:hueOff val="-10487245"/>
                <a:satOff val="21569"/>
                <a:lumOff val="-1649"/>
                <a:alphaOff val="0"/>
                <a:shade val="93000"/>
                <a:satMod val="130000"/>
              </a:schemeClr>
            </a:gs>
            <a:gs pos="100000">
              <a:schemeClr val="accent2">
                <a:hueOff val="-10487245"/>
                <a:satOff val="21569"/>
                <a:lumOff val="-16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0487245"/>
              <a:satOff val="21569"/>
              <a:lumOff val="-16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2A2F27-79AC-47A8-9814-3AA430890290}">
      <dsp:nvSpPr>
        <dsp:cNvPr id="0" name=""/>
        <dsp:cNvSpPr/>
      </dsp:nvSpPr>
      <dsp:spPr>
        <a:xfrm>
          <a:off x="2431367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0963938"/>
                <a:satOff val="22549"/>
                <a:lumOff val="-1724"/>
                <a:alphaOff val="0"/>
                <a:shade val="51000"/>
                <a:satMod val="130000"/>
              </a:schemeClr>
            </a:gs>
            <a:gs pos="80000">
              <a:schemeClr val="accent2">
                <a:hueOff val="-10963938"/>
                <a:satOff val="22549"/>
                <a:lumOff val="-1724"/>
                <a:alphaOff val="0"/>
                <a:shade val="93000"/>
                <a:satMod val="130000"/>
              </a:schemeClr>
            </a:gs>
            <a:gs pos="100000">
              <a:schemeClr val="accent2">
                <a:hueOff val="-10963938"/>
                <a:satOff val="22549"/>
                <a:lumOff val="-17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0963938"/>
              <a:satOff val="22549"/>
              <a:lumOff val="-17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71EE83-0E46-4A5B-B546-291CDBF90A3B}">
      <dsp:nvSpPr>
        <dsp:cNvPr id="0" name=""/>
        <dsp:cNvSpPr/>
      </dsp:nvSpPr>
      <dsp:spPr>
        <a:xfrm>
          <a:off x="3445473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1440631"/>
                <a:satOff val="23530"/>
                <a:lumOff val="-1799"/>
                <a:alphaOff val="0"/>
                <a:shade val="51000"/>
                <a:satMod val="130000"/>
              </a:schemeClr>
            </a:gs>
            <a:gs pos="80000">
              <a:schemeClr val="accent2">
                <a:hueOff val="-11440631"/>
                <a:satOff val="23530"/>
                <a:lumOff val="-1799"/>
                <a:alphaOff val="0"/>
                <a:shade val="93000"/>
                <a:satMod val="130000"/>
              </a:schemeClr>
            </a:gs>
            <a:gs pos="100000">
              <a:schemeClr val="accent2">
                <a:hueOff val="-11440631"/>
                <a:satOff val="23530"/>
                <a:lumOff val="-179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1440631"/>
              <a:satOff val="23530"/>
              <a:lumOff val="-17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D9491AB-09B8-4274-BC83-3E396129B036}">
      <dsp:nvSpPr>
        <dsp:cNvPr id="0" name=""/>
        <dsp:cNvSpPr/>
      </dsp:nvSpPr>
      <dsp:spPr>
        <a:xfrm>
          <a:off x="4459578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1917323"/>
                <a:satOff val="24510"/>
                <a:lumOff val="-1874"/>
                <a:alphaOff val="0"/>
                <a:shade val="51000"/>
                <a:satMod val="130000"/>
              </a:schemeClr>
            </a:gs>
            <a:gs pos="80000">
              <a:schemeClr val="accent2">
                <a:hueOff val="-11917323"/>
                <a:satOff val="24510"/>
                <a:lumOff val="-1874"/>
                <a:alphaOff val="0"/>
                <a:shade val="93000"/>
                <a:satMod val="130000"/>
              </a:schemeClr>
            </a:gs>
            <a:gs pos="100000">
              <a:schemeClr val="accent2">
                <a:hueOff val="-11917323"/>
                <a:satOff val="24510"/>
                <a:lumOff val="-187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1917323"/>
              <a:satOff val="24510"/>
              <a:lumOff val="-18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59B7CC2-AA3E-4E5D-AC18-9ABE8065B170}">
      <dsp:nvSpPr>
        <dsp:cNvPr id="0" name=""/>
        <dsp:cNvSpPr/>
      </dsp:nvSpPr>
      <dsp:spPr>
        <a:xfrm>
          <a:off x="5473684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2394017"/>
                <a:satOff val="25491"/>
                <a:lumOff val="-1949"/>
                <a:alphaOff val="0"/>
                <a:shade val="51000"/>
                <a:satMod val="130000"/>
              </a:schemeClr>
            </a:gs>
            <a:gs pos="80000">
              <a:schemeClr val="accent2">
                <a:hueOff val="-12394017"/>
                <a:satOff val="25491"/>
                <a:lumOff val="-1949"/>
                <a:alphaOff val="0"/>
                <a:shade val="93000"/>
                <a:satMod val="130000"/>
              </a:schemeClr>
            </a:gs>
            <a:gs pos="100000">
              <a:schemeClr val="accent2">
                <a:hueOff val="-12394017"/>
                <a:satOff val="25491"/>
                <a:lumOff val="-19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2394017"/>
              <a:satOff val="25491"/>
              <a:lumOff val="-19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37AFEA-2332-431A-9E58-E82DAAC20AF7}">
      <dsp:nvSpPr>
        <dsp:cNvPr id="0" name=""/>
        <dsp:cNvSpPr/>
      </dsp:nvSpPr>
      <dsp:spPr>
        <a:xfrm>
          <a:off x="6487789" y="4205029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2870710"/>
                <a:satOff val="26471"/>
                <a:lumOff val="-2024"/>
                <a:alphaOff val="0"/>
                <a:shade val="51000"/>
                <a:satMod val="130000"/>
              </a:schemeClr>
            </a:gs>
            <a:gs pos="80000">
              <a:schemeClr val="accent2">
                <a:hueOff val="-12870710"/>
                <a:satOff val="26471"/>
                <a:lumOff val="-2024"/>
                <a:alphaOff val="0"/>
                <a:shade val="93000"/>
                <a:satMod val="130000"/>
              </a:schemeClr>
            </a:gs>
            <a:gs pos="100000">
              <a:schemeClr val="accent2">
                <a:hueOff val="-12870710"/>
                <a:satOff val="26471"/>
                <a:lumOff val="-20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2870710"/>
              <a:satOff val="26471"/>
              <a:lumOff val="-20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13340C-6EAD-46B4-8EA9-069198373A30}">
      <dsp:nvSpPr>
        <dsp:cNvPr id="0" name=""/>
        <dsp:cNvSpPr/>
      </dsp:nvSpPr>
      <dsp:spPr>
        <a:xfrm>
          <a:off x="403156" y="4485586"/>
          <a:ext cx="7186574" cy="653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b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Надавати час для самостійної практики та навчання</a:t>
          </a:r>
          <a:b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3156" y="4485586"/>
        <a:ext cx="7186574" cy="653324"/>
      </dsp:txXfrm>
    </dsp:sp>
    <dsp:sp modelId="{F18A8433-42B8-49A8-9E6B-8228ABB1FB70}">
      <dsp:nvSpPr>
        <dsp:cNvPr id="0" name=""/>
        <dsp:cNvSpPr/>
      </dsp:nvSpPr>
      <dsp:spPr>
        <a:xfrm>
          <a:off x="403156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3347403"/>
                <a:satOff val="27452"/>
                <a:lumOff val="-2099"/>
                <a:alphaOff val="0"/>
                <a:shade val="51000"/>
                <a:satMod val="130000"/>
              </a:schemeClr>
            </a:gs>
            <a:gs pos="80000">
              <a:schemeClr val="accent2">
                <a:hueOff val="-13347403"/>
                <a:satOff val="27452"/>
                <a:lumOff val="-2099"/>
                <a:alphaOff val="0"/>
                <a:shade val="93000"/>
                <a:satMod val="130000"/>
              </a:schemeClr>
            </a:gs>
            <a:gs pos="100000">
              <a:schemeClr val="accent2">
                <a:hueOff val="-13347403"/>
                <a:satOff val="27452"/>
                <a:lumOff val="-209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3347403"/>
              <a:satOff val="27452"/>
              <a:lumOff val="-20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178532-4DB3-4CB3-8700-BB9472E5B8C2}">
      <dsp:nvSpPr>
        <dsp:cNvPr id="0" name=""/>
        <dsp:cNvSpPr/>
      </dsp:nvSpPr>
      <dsp:spPr>
        <a:xfrm>
          <a:off x="1417262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3824096"/>
                <a:satOff val="28432"/>
                <a:lumOff val="-2174"/>
                <a:alphaOff val="0"/>
                <a:shade val="51000"/>
                <a:satMod val="130000"/>
              </a:schemeClr>
            </a:gs>
            <a:gs pos="80000">
              <a:schemeClr val="accent2">
                <a:hueOff val="-13824096"/>
                <a:satOff val="28432"/>
                <a:lumOff val="-2174"/>
                <a:alphaOff val="0"/>
                <a:shade val="93000"/>
                <a:satMod val="130000"/>
              </a:schemeClr>
            </a:gs>
            <a:gs pos="100000">
              <a:schemeClr val="accent2">
                <a:hueOff val="-13824096"/>
                <a:satOff val="28432"/>
                <a:lumOff val="-217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3824096"/>
              <a:satOff val="28432"/>
              <a:lumOff val="-21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C455F8-305F-46CD-B4AE-E02AAFE2543B}">
      <dsp:nvSpPr>
        <dsp:cNvPr id="0" name=""/>
        <dsp:cNvSpPr/>
      </dsp:nvSpPr>
      <dsp:spPr>
        <a:xfrm>
          <a:off x="2431367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4300789"/>
                <a:satOff val="29412"/>
                <a:lumOff val="-2249"/>
                <a:alphaOff val="0"/>
                <a:shade val="51000"/>
                <a:satMod val="130000"/>
              </a:schemeClr>
            </a:gs>
            <a:gs pos="80000">
              <a:schemeClr val="accent2">
                <a:hueOff val="-14300789"/>
                <a:satOff val="29412"/>
                <a:lumOff val="-2249"/>
                <a:alphaOff val="0"/>
                <a:shade val="93000"/>
                <a:satMod val="130000"/>
              </a:schemeClr>
            </a:gs>
            <a:gs pos="100000">
              <a:schemeClr val="accent2">
                <a:hueOff val="-14300789"/>
                <a:satOff val="29412"/>
                <a:lumOff val="-22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4300789"/>
              <a:satOff val="29412"/>
              <a:lumOff val="-22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5BF17F-12F5-4A18-8CD0-C8D9094CBC22}">
      <dsp:nvSpPr>
        <dsp:cNvPr id="0" name=""/>
        <dsp:cNvSpPr/>
      </dsp:nvSpPr>
      <dsp:spPr>
        <a:xfrm>
          <a:off x="3445473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4777481"/>
                <a:satOff val="30393"/>
                <a:lumOff val="-2324"/>
                <a:alphaOff val="0"/>
                <a:shade val="51000"/>
                <a:satMod val="130000"/>
              </a:schemeClr>
            </a:gs>
            <a:gs pos="80000">
              <a:schemeClr val="accent2">
                <a:hueOff val="-14777481"/>
                <a:satOff val="30393"/>
                <a:lumOff val="-2324"/>
                <a:alphaOff val="0"/>
                <a:shade val="93000"/>
                <a:satMod val="130000"/>
              </a:schemeClr>
            </a:gs>
            <a:gs pos="100000">
              <a:schemeClr val="accent2">
                <a:hueOff val="-14777481"/>
                <a:satOff val="30393"/>
                <a:lumOff val="-23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4777481"/>
              <a:satOff val="30393"/>
              <a:lumOff val="-23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CB968F-6CC3-4249-B455-0AE024556640}">
      <dsp:nvSpPr>
        <dsp:cNvPr id="0" name=""/>
        <dsp:cNvSpPr/>
      </dsp:nvSpPr>
      <dsp:spPr>
        <a:xfrm>
          <a:off x="4459578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5254174"/>
                <a:satOff val="31373"/>
                <a:lumOff val="-2399"/>
                <a:alphaOff val="0"/>
                <a:shade val="51000"/>
                <a:satMod val="130000"/>
              </a:schemeClr>
            </a:gs>
            <a:gs pos="80000">
              <a:schemeClr val="accent2">
                <a:hueOff val="-15254174"/>
                <a:satOff val="31373"/>
                <a:lumOff val="-2399"/>
                <a:alphaOff val="0"/>
                <a:shade val="93000"/>
                <a:satMod val="130000"/>
              </a:schemeClr>
            </a:gs>
            <a:gs pos="100000">
              <a:schemeClr val="accent2">
                <a:hueOff val="-15254174"/>
                <a:satOff val="31373"/>
                <a:lumOff val="-239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5254174"/>
              <a:satOff val="31373"/>
              <a:lumOff val="-23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006D224-4175-47CA-8544-31CEA7CBF5C6}">
      <dsp:nvSpPr>
        <dsp:cNvPr id="0" name=""/>
        <dsp:cNvSpPr/>
      </dsp:nvSpPr>
      <dsp:spPr>
        <a:xfrm>
          <a:off x="5473684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5730867"/>
                <a:satOff val="32354"/>
                <a:lumOff val="-2474"/>
                <a:alphaOff val="0"/>
                <a:shade val="51000"/>
                <a:satMod val="130000"/>
              </a:schemeClr>
            </a:gs>
            <a:gs pos="80000">
              <a:schemeClr val="accent2">
                <a:hueOff val="-15730867"/>
                <a:satOff val="32354"/>
                <a:lumOff val="-2474"/>
                <a:alphaOff val="0"/>
                <a:shade val="93000"/>
                <a:satMod val="130000"/>
              </a:schemeClr>
            </a:gs>
            <a:gs pos="100000">
              <a:schemeClr val="accent2">
                <a:hueOff val="-15730867"/>
                <a:satOff val="32354"/>
                <a:lumOff val="-247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5730867"/>
              <a:satOff val="32354"/>
              <a:lumOff val="-24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162350-268E-43E7-B1F3-F95987EE0D6D}">
      <dsp:nvSpPr>
        <dsp:cNvPr id="0" name=""/>
        <dsp:cNvSpPr/>
      </dsp:nvSpPr>
      <dsp:spPr>
        <a:xfrm>
          <a:off x="6487789" y="5138911"/>
          <a:ext cx="958209" cy="159701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-16207560"/>
                <a:satOff val="33334"/>
                <a:lumOff val="-2549"/>
                <a:alphaOff val="0"/>
                <a:shade val="51000"/>
                <a:satMod val="130000"/>
              </a:schemeClr>
            </a:gs>
            <a:gs pos="80000">
              <a:schemeClr val="accent2">
                <a:hueOff val="-16207560"/>
                <a:satOff val="33334"/>
                <a:lumOff val="-2549"/>
                <a:alphaOff val="0"/>
                <a:shade val="93000"/>
                <a:satMod val="130000"/>
              </a:schemeClr>
            </a:gs>
            <a:gs pos="100000">
              <a:schemeClr val="accent2">
                <a:hueOff val="-16207560"/>
                <a:satOff val="33334"/>
                <a:lumOff val="-25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6207560"/>
              <a:satOff val="33334"/>
              <a:lumOff val="-2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6BE695-57C3-48DE-872E-683AD3E3F585}">
      <dsp:nvSpPr>
        <dsp:cNvPr id="0" name=""/>
        <dsp:cNvSpPr/>
      </dsp:nvSpPr>
      <dsp:spPr>
        <a:xfrm>
          <a:off x="939672" y="3174237"/>
          <a:ext cx="574861" cy="2406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7430" y="0"/>
              </a:lnTo>
              <a:lnTo>
                <a:pt x="287430" y="2406306"/>
              </a:lnTo>
              <a:lnTo>
                <a:pt x="574861" y="240630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165252" y="4315539"/>
        <a:ext cx="123701" cy="123701"/>
      </dsp:txXfrm>
    </dsp:sp>
    <dsp:sp modelId="{F3E4F580-332A-4FC4-AC4B-8D99EC4577C3}">
      <dsp:nvSpPr>
        <dsp:cNvPr id="0" name=""/>
        <dsp:cNvSpPr/>
      </dsp:nvSpPr>
      <dsp:spPr>
        <a:xfrm>
          <a:off x="939672" y="3174237"/>
          <a:ext cx="502924" cy="11833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462" y="0"/>
              </a:lnTo>
              <a:lnTo>
                <a:pt x="251462" y="1183360"/>
              </a:lnTo>
              <a:lnTo>
                <a:pt x="502924" y="118336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58989" y="3733772"/>
        <a:ext cx="64289" cy="64289"/>
      </dsp:txXfrm>
    </dsp:sp>
    <dsp:sp modelId="{7AF105D1-BA15-469F-BFF7-8096FF75537D}">
      <dsp:nvSpPr>
        <dsp:cNvPr id="0" name=""/>
        <dsp:cNvSpPr/>
      </dsp:nvSpPr>
      <dsp:spPr>
        <a:xfrm>
          <a:off x="939672" y="3128517"/>
          <a:ext cx="50292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51462" y="45720"/>
              </a:lnTo>
              <a:lnTo>
                <a:pt x="251462" y="78084"/>
              </a:lnTo>
              <a:lnTo>
                <a:pt x="502924" y="7808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78535" y="3161637"/>
        <a:ext cx="25198" cy="25198"/>
      </dsp:txXfrm>
    </dsp:sp>
    <dsp:sp modelId="{117397A9-8971-44F0-9A84-ED6DF18293C0}">
      <dsp:nvSpPr>
        <dsp:cNvPr id="0" name=""/>
        <dsp:cNvSpPr/>
      </dsp:nvSpPr>
      <dsp:spPr>
        <a:xfrm>
          <a:off x="939672" y="2055596"/>
          <a:ext cx="502924" cy="1118640"/>
        </a:xfrm>
        <a:custGeom>
          <a:avLst/>
          <a:gdLst/>
          <a:ahLst/>
          <a:cxnLst/>
          <a:rect l="0" t="0" r="0" b="0"/>
          <a:pathLst>
            <a:path>
              <a:moveTo>
                <a:pt x="0" y="1118640"/>
              </a:moveTo>
              <a:lnTo>
                <a:pt x="251462" y="1118640"/>
              </a:lnTo>
              <a:lnTo>
                <a:pt x="251462" y="0"/>
              </a:lnTo>
              <a:lnTo>
                <a:pt x="50292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60472" y="2584254"/>
        <a:ext cx="61324" cy="61324"/>
      </dsp:txXfrm>
    </dsp:sp>
    <dsp:sp modelId="{A0FED1FF-9620-472B-A0DA-06B785329998}">
      <dsp:nvSpPr>
        <dsp:cNvPr id="0" name=""/>
        <dsp:cNvSpPr/>
      </dsp:nvSpPr>
      <dsp:spPr>
        <a:xfrm>
          <a:off x="939672" y="854403"/>
          <a:ext cx="464767" cy="2319833"/>
        </a:xfrm>
        <a:custGeom>
          <a:avLst/>
          <a:gdLst/>
          <a:ahLst/>
          <a:cxnLst/>
          <a:rect l="0" t="0" r="0" b="0"/>
          <a:pathLst>
            <a:path>
              <a:moveTo>
                <a:pt x="0" y="2319833"/>
              </a:moveTo>
              <a:lnTo>
                <a:pt x="232383" y="2319833"/>
              </a:lnTo>
              <a:lnTo>
                <a:pt x="232383" y="0"/>
              </a:lnTo>
              <a:lnTo>
                <a:pt x="464767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1112908" y="1955172"/>
        <a:ext cx="118296" cy="118296"/>
      </dsp:txXfrm>
    </dsp:sp>
    <dsp:sp modelId="{F3F2A566-AEC5-4EC7-93CA-8819FB4CB554}">
      <dsp:nvSpPr>
        <dsp:cNvPr id="0" name=""/>
        <dsp:cNvSpPr/>
      </dsp:nvSpPr>
      <dsp:spPr>
        <a:xfrm rot="16200000">
          <a:off x="-2002986" y="2704400"/>
          <a:ext cx="4945645" cy="9396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Креативність </a:t>
          </a:r>
          <a:endParaRPr lang="ru-RU" sz="6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2002986" y="2704400"/>
        <a:ext cx="4945645" cy="939672"/>
      </dsp:txXfrm>
    </dsp:sp>
    <dsp:sp modelId="{E1F1A036-613E-4525-98A7-03D216F4A2E3}">
      <dsp:nvSpPr>
        <dsp:cNvPr id="0" name=""/>
        <dsp:cNvSpPr/>
      </dsp:nvSpPr>
      <dsp:spPr>
        <a:xfrm>
          <a:off x="1404440" y="384567"/>
          <a:ext cx="6284485" cy="939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людини до конструктивного, нестандартного мислення і поведінки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04440" y="384567"/>
        <a:ext cx="6284485" cy="939672"/>
      </dsp:txXfrm>
    </dsp:sp>
    <dsp:sp modelId="{123DDCBA-A530-450C-80B7-91D9B1FD8389}">
      <dsp:nvSpPr>
        <dsp:cNvPr id="0" name=""/>
        <dsp:cNvSpPr/>
      </dsp:nvSpPr>
      <dsp:spPr>
        <a:xfrm>
          <a:off x="1442597" y="1585760"/>
          <a:ext cx="6269784" cy="939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усвідомлення та здатність до розвитку свого досвіду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2597" y="1585760"/>
        <a:ext cx="6269784" cy="939672"/>
      </dsp:txXfrm>
    </dsp:sp>
    <dsp:sp modelId="{208F93A6-1BB6-4785-BB28-ACF111DB5FD3}">
      <dsp:nvSpPr>
        <dsp:cNvPr id="0" name=""/>
        <dsp:cNvSpPr/>
      </dsp:nvSpPr>
      <dsp:spPr>
        <a:xfrm>
          <a:off x="1442597" y="2736765"/>
          <a:ext cx="6247346" cy="939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дивуватися і пізнавати, знаходити рішення в нестандартних ситуаціях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2597" y="2736765"/>
        <a:ext cx="6247346" cy="939672"/>
      </dsp:txXfrm>
    </dsp:sp>
    <dsp:sp modelId="{3D1BD6CC-11A6-4079-87E7-AF2C3DDD91E8}">
      <dsp:nvSpPr>
        <dsp:cNvPr id="0" name=""/>
        <dsp:cNvSpPr/>
      </dsp:nvSpPr>
      <dsp:spPr>
        <a:xfrm>
          <a:off x="1442597" y="3887761"/>
          <a:ext cx="6247346" cy="939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націленість на відкриття нового 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42597" y="3887761"/>
        <a:ext cx="6247346" cy="939672"/>
      </dsp:txXfrm>
    </dsp:sp>
    <dsp:sp modelId="{EEE1BD61-1A97-4AB9-924E-6AED96410A02}">
      <dsp:nvSpPr>
        <dsp:cNvPr id="0" name=""/>
        <dsp:cNvSpPr/>
      </dsp:nvSpPr>
      <dsp:spPr>
        <a:xfrm>
          <a:off x="1514534" y="5110707"/>
          <a:ext cx="6247346" cy="9396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здатність до глибокого усвідомлення свого досвіду.</a:t>
          </a:r>
          <a:endParaRPr lang="uk-UA" sz="24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4534" y="5110707"/>
        <a:ext cx="6247346" cy="9396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E02CC9-864C-4BFF-8A94-86583C9FBBF1}">
      <dsp:nvSpPr>
        <dsp:cNvPr id="0" name=""/>
        <dsp:cNvSpPr/>
      </dsp:nvSpPr>
      <dsp:spPr>
        <a:xfrm>
          <a:off x="0" y="0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Швидкість </a:t>
          </a:r>
          <a:endParaRPr lang="ru-RU" sz="2300" kern="1200" dirty="0"/>
        </a:p>
      </dsp:txBody>
      <dsp:txXfrm>
        <a:off x="1657003" y="0"/>
        <a:ext cx="6263876" cy="728272"/>
      </dsp:txXfrm>
    </dsp:sp>
    <dsp:sp modelId="{BF7D6928-B005-4E5E-B0FE-4727934948F4}">
      <dsp:nvSpPr>
        <dsp:cNvPr id="0" name=""/>
        <dsp:cNvSpPr/>
      </dsp:nvSpPr>
      <dsp:spPr>
        <a:xfrm>
          <a:off x="72827" y="72827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D11457-12F4-4D31-8443-CCE7B8653E7D}">
      <dsp:nvSpPr>
        <dsp:cNvPr id="0" name=""/>
        <dsp:cNvSpPr/>
      </dsp:nvSpPr>
      <dsp:spPr>
        <a:xfrm>
          <a:off x="0" y="801099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2701260"/>
            <a:satOff val="5556"/>
            <a:lumOff val="-4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Гнучкість </a:t>
          </a:r>
          <a:endParaRPr lang="ru-RU" sz="2300" kern="1200" dirty="0"/>
        </a:p>
      </dsp:txBody>
      <dsp:txXfrm>
        <a:off x="1657003" y="801099"/>
        <a:ext cx="6263876" cy="728272"/>
      </dsp:txXfrm>
    </dsp:sp>
    <dsp:sp modelId="{772D87FA-A5FD-4019-BF44-1DF1DF57C46E}">
      <dsp:nvSpPr>
        <dsp:cNvPr id="0" name=""/>
        <dsp:cNvSpPr/>
      </dsp:nvSpPr>
      <dsp:spPr>
        <a:xfrm>
          <a:off x="72827" y="873926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2758099"/>
            <a:satOff val="5130"/>
            <a:lumOff val="2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E1EE3-5748-4FA8-B16E-D4759EDE340F}">
      <dsp:nvSpPr>
        <dsp:cNvPr id="0" name=""/>
        <dsp:cNvSpPr/>
      </dsp:nvSpPr>
      <dsp:spPr>
        <a:xfrm>
          <a:off x="0" y="1602199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5402520"/>
            <a:satOff val="11111"/>
            <a:lumOff val="-8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Точність </a:t>
          </a:r>
          <a:endParaRPr lang="ru-RU" sz="2300" kern="1200" dirty="0"/>
        </a:p>
      </dsp:txBody>
      <dsp:txXfrm>
        <a:off x="1657003" y="1602199"/>
        <a:ext cx="6263876" cy="728272"/>
      </dsp:txXfrm>
    </dsp:sp>
    <dsp:sp modelId="{A38F86DE-7676-4481-AAA3-A7C94C963DEB}">
      <dsp:nvSpPr>
        <dsp:cNvPr id="0" name=""/>
        <dsp:cNvSpPr/>
      </dsp:nvSpPr>
      <dsp:spPr>
        <a:xfrm>
          <a:off x="72827" y="1675026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5516199"/>
            <a:satOff val="10260"/>
            <a:lumOff val="4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396EC3-DB25-4BA4-971F-64236F5C8C8F}">
      <dsp:nvSpPr>
        <dsp:cNvPr id="0" name=""/>
        <dsp:cNvSpPr/>
      </dsp:nvSpPr>
      <dsp:spPr>
        <a:xfrm>
          <a:off x="0" y="2403298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Оригінальність мислення</a:t>
          </a:r>
          <a:endParaRPr lang="ru-RU" sz="2300" kern="1200" dirty="0"/>
        </a:p>
      </dsp:txBody>
      <dsp:txXfrm>
        <a:off x="1657003" y="2403298"/>
        <a:ext cx="6263876" cy="728272"/>
      </dsp:txXfrm>
    </dsp:sp>
    <dsp:sp modelId="{8F0E786C-79C4-4865-ACB2-81C733A6BB8A}">
      <dsp:nvSpPr>
        <dsp:cNvPr id="0" name=""/>
        <dsp:cNvSpPr/>
      </dsp:nvSpPr>
      <dsp:spPr>
        <a:xfrm>
          <a:off x="72827" y="2476125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8274298"/>
            <a:satOff val="15390"/>
            <a:lumOff val="7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8DABA7-C785-4251-94A8-8CF25595087F}">
      <dsp:nvSpPr>
        <dsp:cNvPr id="0" name=""/>
        <dsp:cNvSpPr/>
      </dsp:nvSpPr>
      <dsp:spPr>
        <a:xfrm>
          <a:off x="0" y="3204398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10805041"/>
            <a:satOff val="22223"/>
            <a:lumOff val="-16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Багата уява</a:t>
          </a:r>
          <a:endParaRPr lang="ru-RU" sz="2300" kern="1200" dirty="0"/>
        </a:p>
      </dsp:txBody>
      <dsp:txXfrm>
        <a:off x="1657003" y="3204398"/>
        <a:ext cx="6263876" cy="728272"/>
      </dsp:txXfrm>
    </dsp:sp>
    <dsp:sp modelId="{592A206C-487A-4CAC-8B03-9EA3B0C8AEF6}">
      <dsp:nvSpPr>
        <dsp:cNvPr id="0" name=""/>
        <dsp:cNvSpPr/>
      </dsp:nvSpPr>
      <dsp:spPr>
        <a:xfrm>
          <a:off x="72827" y="3277225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11032397"/>
            <a:satOff val="20520"/>
            <a:lumOff val="9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4A2ACF-3AAE-4435-A8DA-6E556C875675}">
      <dsp:nvSpPr>
        <dsp:cNvPr id="0" name=""/>
        <dsp:cNvSpPr/>
      </dsp:nvSpPr>
      <dsp:spPr>
        <a:xfrm>
          <a:off x="0" y="4005497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13506300"/>
            <a:satOff val="27778"/>
            <a:lumOff val="-21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Почуття гумору</a:t>
          </a:r>
          <a:endParaRPr lang="ru-RU" sz="2300" kern="1200" dirty="0"/>
        </a:p>
      </dsp:txBody>
      <dsp:txXfrm>
        <a:off x="1657003" y="4005497"/>
        <a:ext cx="6263876" cy="728272"/>
      </dsp:txXfrm>
    </dsp:sp>
    <dsp:sp modelId="{4FBD8357-8E55-495C-9F6C-22056C48C29A}">
      <dsp:nvSpPr>
        <dsp:cNvPr id="0" name=""/>
        <dsp:cNvSpPr/>
      </dsp:nvSpPr>
      <dsp:spPr>
        <a:xfrm>
          <a:off x="72827" y="4078324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13790497"/>
            <a:satOff val="25650"/>
            <a:lumOff val="11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45F67-ABEC-4880-9089-66D4E7F12C1B}">
      <dsp:nvSpPr>
        <dsp:cNvPr id="0" name=""/>
        <dsp:cNvSpPr/>
      </dsp:nvSpPr>
      <dsp:spPr>
        <a:xfrm>
          <a:off x="0" y="4806597"/>
          <a:ext cx="7920880" cy="728272"/>
        </a:xfrm>
        <a:prstGeom prst="roundRect">
          <a:avLst>
            <a:gd name="adj" fmla="val 10000"/>
          </a:avLst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 </a:t>
          </a:r>
          <a:r>
            <a:rPr lang="ru-RU" sz="2300" kern="1200" dirty="0" err="1" smtClean="0"/>
            <a:t>Прихильність</a:t>
          </a:r>
          <a:r>
            <a:rPr lang="ru-RU" sz="2300" kern="1200" dirty="0" smtClean="0"/>
            <a:t> високим естетичним цінностям.</a:t>
          </a:r>
          <a:endParaRPr lang="ru-RU" sz="2300" kern="1200" dirty="0"/>
        </a:p>
      </dsp:txBody>
      <dsp:txXfrm>
        <a:off x="1657003" y="4806597"/>
        <a:ext cx="6263876" cy="728272"/>
      </dsp:txXfrm>
    </dsp:sp>
    <dsp:sp modelId="{48DD6778-F0D9-4DB5-8248-15F4E27C6DC7}">
      <dsp:nvSpPr>
        <dsp:cNvPr id="0" name=""/>
        <dsp:cNvSpPr/>
      </dsp:nvSpPr>
      <dsp:spPr>
        <a:xfrm>
          <a:off x="72827" y="4879424"/>
          <a:ext cx="1584176" cy="582617"/>
        </a:xfrm>
        <a:prstGeom prst="roundRect">
          <a:avLst>
            <a:gd name="adj" fmla="val 10000"/>
          </a:avLst>
        </a:prstGeom>
        <a:solidFill>
          <a:schemeClr val="accent2">
            <a:tint val="50000"/>
            <a:hueOff val="-16548596"/>
            <a:satOff val="30780"/>
            <a:lumOff val="140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F192F6-1747-48E2-A406-BA7C9D1FE9A2}">
      <dsp:nvSpPr>
        <dsp:cNvPr id="0" name=""/>
        <dsp:cNvSpPr/>
      </dsp:nvSpPr>
      <dsp:spPr>
        <a:xfrm rot="16200000">
          <a:off x="342037" y="-360038"/>
          <a:ext cx="3204356" cy="3888432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Безоцінне сприйняття особистості дитини як унікального творіння природи.</a:t>
          </a:r>
          <a:endParaRPr lang="uk-UA" sz="28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0" y="-18000"/>
        <a:ext cx="3888432" cy="2403267"/>
      </dsp:txXfrm>
    </dsp:sp>
    <dsp:sp modelId="{249A9C7C-B769-4BCA-AFB7-3ECDC02C4760}">
      <dsp:nvSpPr>
        <dsp:cNvPr id="0" name=""/>
        <dsp:cNvSpPr/>
      </dsp:nvSpPr>
      <dsp:spPr>
        <a:xfrm>
          <a:off x="3888432" y="-18000"/>
          <a:ext cx="3888432" cy="3204356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Основною психологічною ідеєю креативної педагогіки є творча свобода школяра.</a:t>
          </a:r>
          <a:endParaRPr lang="uk-UA" sz="28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88432" y="-18000"/>
        <a:ext cx="3888432" cy="2403267"/>
      </dsp:txXfrm>
    </dsp:sp>
    <dsp:sp modelId="{22608402-5F72-4009-8DDA-F3BBD317FDE0}">
      <dsp:nvSpPr>
        <dsp:cNvPr id="0" name=""/>
        <dsp:cNvSpPr/>
      </dsp:nvSpPr>
      <dsp:spPr>
        <a:xfrm rot="10800000">
          <a:off x="0" y="3150354"/>
          <a:ext cx="3888432" cy="3276357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Необхідність пошуку особистісного підходу до дитини, враховуючи її індивідуальні психологічні особливості.</a:t>
          </a:r>
          <a:endParaRPr lang="uk-UA" sz="28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969444"/>
        <a:ext cx="3888432" cy="2457268"/>
      </dsp:txXfrm>
    </dsp:sp>
    <dsp:sp modelId="{A1BECA93-0F04-4843-8AD8-05B63BBE567F}">
      <dsp:nvSpPr>
        <dsp:cNvPr id="0" name=""/>
        <dsp:cNvSpPr/>
      </dsp:nvSpPr>
      <dsp:spPr>
        <a:xfrm rot="5400000">
          <a:off x="4230470" y="2844317"/>
          <a:ext cx="3204356" cy="3888432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Постійний пошук обмежень  і своєчасна обов’язкова психолого-педагогічна допомога.</a:t>
          </a:r>
          <a:endParaRPr lang="uk-UA" sz="28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88432" y="3987444"/>
        <a:ext cx="3888432" cy="2403267"/>
      </dsp:txXfrm>
    </dsp:sp>
    <dsp:sp modelId="{FCADCAFC-E7AC-483C-AB0A-73338BC41D60}">
      <dsp:nvSpPr>
        <dsp:cNvPr id="0" name=""/>
        <dsp:cNvSpPr/>
      </dsp:nvSpPr>
      <dsp:spPr>
        <a:xfrm>
          <a:off x="2721902" y="2403267"/>
          <a:ext cx="2333059" cy="1602178"/>
        </a:xfrm>
        <a:prstGeom prst="roundRect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Основні принципи креативної освіти</a:t>
          </a:r>
          <a:endParaRPr lang="uk-UA" sz="28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00114" y="2481479"/>
        <a:ext cx="2176635" cy="14457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BA3D3E-6152-4AA5-90E8-8BA36D2655AF}">
      <dsp:nvSpPr>
        <dsp:cNvPr id="0" name=""/>
        <dsp:cNvSpPr/>
      </dsp:nvSpPr>
      <dsp:spPr>
        <a:xfrm rot="16200000">
          <a:off x="-1321213" y="1322162"/>
          <a:ext cx="5112568" cy="2468242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662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Фізичні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наявність матеріалів для творчості і можливості в будь-яку хвилину діяти з ними</a:t>
          </a:r>
          <a:endParaRPr lang="uk-UA" sz="1900" kern="1200" noProof="0" dirty="0"/>
        </a:p>
      </dsp:txBody>
      <dsp:txXfrm rot="5400000">
        <a:off x="950" y="1022513"/>
        <a:ext cx="2468242" cy="3067540"/>
      </dsp:txXfrm>
    </dsp:sp>
    <dsp:sp modelId="{CA424834-3B28-4296-BEE8-5AC090290E0B}">
      <dsp:nvSpPr>
        <dsp:cNvPr id="0" name=""/>
        <dsp:cNvSpPr/>
      </dsp:nvSpPr>
      <dsp:spPr>
        <a:xfrm rot="16200000">
          <a:off x="1332148" y="1322162"/>
          <a:ext cx="5112568" cy="2468242"/>
        </a:xfrm>
        <a:prstGeom prst="flowChartManualOperation">
          <a:avLst/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662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Соціально-економічні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дитина має відчуття зовнішньої безпеки, тобто знає, що її творчі вияви не отримають негативної оцінки </a:t>
          </a:r>
          <a:endParaRPr lang="uk-UA" sz="1900" kern="1200" noProof="0" dirty="0"/>
        </a:p>
      </dsp:txBody>
      <dsp:txXfrm rot="5400000">
        <a:off x="2654311" y="1022513"/>
        <a:ext cx="2468242" cy="3067540"/>
      </dsp:txXfrm>
    </dsp:sp>
    <dsp:sp modelId="{43C63DF0-46A4-416C-B134-FAEF8CF2045B}">
      <dsp:nvSpPr>
        <dsp:cNvPr id="0" name=""/>
        <dsp:cNvSpPr/>
      </dsp:nvSpPr>
      <dsp:spPr>
        <a:xfrm rot="16200000">
          <a:off x="3985509" y="1322162"/>
          <a:ext cx="5112568" cy="2468242"/>
        </a:xfrm>
        <a:prstGeom prst="flowChartManualOperation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0662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Психологічні</a:t>
          </a:r>
          <a:endParaRPr lang="ru-RU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kern="1200" noProof="0" dirty="0" smtClean="0"/>
            <a:t>що у дитини формується відчуття внутрішньої безпеки, розкутості і свободи за рахунок підтримки її творчих починань</a:t>
          </a:r>
          <a:endParaRPr lang="uk-UA" sz="1900" kern="1200" noProof="0" dirty="0"/>
        </a:p>
      </dsp:txBody>
      <dsp:txXfrm rot="5400000">
        <a:off x="5307672" y="1022513"/>
        <a:ext cx="2468242" cy="30675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61EEE-C84A-4DC7-B66C-8293C72F391B}">
      <dsp:nvSpPr>
        <dsp:cNvPr id="0" name=""/>
        <dsp:cNvSpPr/>
      </dsp:nvSpPr>
      <dsp:spPr>
        <a:xfrm>
          <a:off x="0" y="206112"/>
          <a:ext cx="2187242" cy="1388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E45B30-B91C-4CE8-A347-6C687BB0C9BD}">
      <dsp:nvSpPr>
        <dsp:cNvPr id="0" name=""/>
        <dsp:cNvSpPr/>
      </dsp:nvSpPr>
      <dsp:spPr>
        <a:xfrm>
          <a:off x="243027" y="436988"/>
          <a:ext cx="2187242" cy="138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Наочно-дійове</a:t>
          </a:r>
          <a:endParaRPr lang="ru-RU" sz="2900" kern="1200" dirty="0"/>
        </a:p>
      </dsp:txBody>
      <dsp:txXfrm>
        <a:off x="283706" y="477667"/>
        <a:ext cx="2105884" cy="1307541"/>
      </dsp:txXfrm>
    </dsp:sp>
    <dsp:sp modelId="{2B45192B-3AF2-4F09-A122-79D1A88063F8}">
      <dsp:nvSpPr>
        <dsp:cNvPr id="0" name=""/>
        <dsp:cNvSpPr/>
      </dsp:nvSpPr>
      <dsp:spPr>
        <a:xfrm>
          <a:off x="2673297" y="206112"/>
          <a:ext cx="2187242" cy="1388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0BC2A5-9071-4072-9B3F-EC8E1671FD84}">
      <dsp:nvSpPr>
        <dsp:cNvPr id="0" name=""/>
        <dsp:cNvSpPr/>
      </dsp:nvSpPr>
      <dsp:spPr>
        <a:xfrm>
          <a:off x="2916324" y="436988"/>
          <a:ext cx="2187242" cy="138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Причинне</a:t>
          </a:r>
          <a:endParaRPr lang="ru-RU" sz="2900" kern="1200" dirty="0"/>
        </a:p>
      </dsp:txBody>
      <dsp:txXfrm>
        <a:off x="2957003" y="477667"/>
        <a:ext cx="2105884" cy="1307541"/>
      </dsp:txXfrm>
    </dsp:sp>
    <dsp:sp modelId="{278C72E9-4D96-45EC-8219-04ADB206A194}">
      <dsp:nvSpPr>
        <dsp:cNvPr id="0" name=""/>
        <dsp:cNvSpPr/>
      </dsp:nvSpPr>
      <dsp:spPr>
        <a:xfrm>
          <a:off x="5346594" y="206112"/>
          <a:ext cx="2187242" cy="1388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D78630-4D34-489F-BB68-881EE3907AEB}">
      <dsp:nvSpPr>
        <dsp:cNvPr id="0" name=""/>
        <dsp:cNvSpPr/>
      </dsp:nvSpPr>
      <dsp:spPr>
        <a:xfrm>
          <a:off x="5589621" y="436988"/>
          <a:ext cx="2187242" cy="13888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900" kern="1200" dirty="0" smtClean="0"/>
            <a:t>Евристичне</a:t>
          </a:r>
          <a:endParaRPr lang="ru-RU" sz="2900" kern="1200" dirty="0"/>
        </a:p>
      </dsp:txBody>
      <dsp:txXfrm>
        <a:off x="5630300" y="477667"/>
        <a:ext cx="2105884" cy="130754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8CD286-D437-4BC6-A5D3-56D74DFC73CE}">
      <dsp:nvSpPr>
        <dsp:cNvPr id="0" name=""/>
        <dsp:cNvSpPr/>
      </dsp:nvSpPr>
      <dsp:spPr>
        <a:xfrm>
          <a:off x="-5695879" y="-872376"/>
          <a:ext cx="6785312" cy="6785312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0D5D98-0B1D-4B15-BB5B-4522F5C7686A}">
      <dsp:nvSpPr>
        <dsp:cNvPr id="0" name=""/>
        <dsp:cNvSpPr/>
      </dsp:nvSpPr>
      <dsp:spPr>
        <a:xfrm>
          <a:off x="353595" y="229143"/>
          <a:ext cx="7355977" cy="45808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додаткова конкретизація творчої вправи;</a:t>
          </a:r>
          <a:endParaRPr lang="uk-UA" sz="1800" kern="1200" noProof="0" dirty="0"/>
        </a:p>
      </dsp:txBody>
      <dsp:txXfrm>
        <a:off x="353595" y="229143"/>
        <a:ext cx="7355977" cy="458086"/>
      </dsp:txXfrm>
    </dsp:sp>
    <dsp:sp modelId="{711CE087-3D3B-438E-A72E-A98D6B1A977B}">
      <dsp:nvSpPr>
        <dsp:cNvPr id="0" name=""/>
        <dsp:cNvSpPr/>
      </dsp:nvSpPr>
      <dsp:spPr>
        <a:xfrm>
          <a:off x="67291" y="171883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F0028E-5659-49A5-BB22-1B58FB2489C5}">
      <dsp:nvSpPr>
        <dsp:cNvPr id="0" name=""/>
        <dsp:cNvSpPr/>
      </dsp:nvSpPr>
      <dsp:spPr>
        <a:xfrm>
          <a:off x="768433" y="916676"/>
          <a:ext cx="6941139" cy="458086"/>
        </a:xfrm>
        <a:prstGeom prst="rect">
          <a:avLst/>
        </a:prstGeom>
        <a:solidFill>
          <a:schemeClr val="accent4">
            <a:hueOff val="2872647"/>
            <a:satOff val="-7267"/>
            <a:lumOff val="32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наведення аналогічного завдання, виконаного раніше;</a:t>
          </a:r>
          <a:endParaRPr lang="uk-UA" sz="1800" kern="1200" noProof="0" dirty="0"/>
        </a:p>
      </dsp:txBody>
      <dsp:txXfrm>
        <a:off x="768433" y="916676"/>
        <a:ext cx="6941139" cy="458086"/>
      </dsp:txXfrm>
    </dsp:sp>
    <dsp:sp modelId="{FF9A893F-FD91-4F3C-9277-DB6AF8721A52}">
      <dsp:nvSpPr>
        <dsp:cNvPr id="0" name=""/>
        <dsp:cNvSpPr/>
      </dsp:nvSpPr>
      <dsp:spPr>
        <a:xfrm>
          <a:off x="482129" y="859415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2872647"/>
              <a:satOff val="-7267"/>
              <a:lumOff val="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5F66D1-B2A3-438F-B172-696810E46DC6}">
      <dsp:nvSpPr>
        <dsp:cNvPr id="0" name=""/>
        <dsp:cNvSpPr/>
      </dsp:nvSpPr>
      <dsp:spPr>
        <a:xfrm>
          <a:off x="995762" y="1603704"/>
          <a:ext cx="6713809" cy="458086"/>
        </a:xfrm>
        <a:prstGeom prst="rect">
          <a:avLst/>
        </a:prstGeom>
        <a:solidFill>
          <a:schemeClr val="accent4">
            <a:hueOff val="5745295"/>
            <a:satOff val="-14534"/>
            <a:lumOff val="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вказівка на зразок способу дії;</a:t>
          </a:r>
          <a:endParaRPr lang="uk-UA" sz="1800" kern="1200" noProof="0" dirty="0"/>
        </a:p>
      </dsp:txBody>
      <dsp:txXfrm>
        <a:off x="995762" y="1603704"/>
        <a:ext cx="6713809" cy="458086"/>
      </dsp:txXfrm>
    </dsp:sp>
    <dsp:sp modelId="{93AC9C6A-E2D2-47CC-AB85-193B9FDDFE73}">
      <dsp:nvSpPr>
        <dsp:cNvPr id="0" name=""/>
        <dsp:cNvSpPr/>
      </dsp:nvSpPr>
      <dsp:spPr>
        <a:xfrm>
          <a:off x="709458" y="1546443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5745295"/>
              <a:satOff val="-14534"/>
              <a:lumOff val="6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6039FF-9365-440D-8570-0468D13D50FF}">
      <dsp:nvSpPr>
        <dsp:cNvPr id="0" name=""/>
        <dsp:cNvSpPr/>
      </dsp:nvSpPr>
      <dsp:spPr>
        <a:xfrm>
          <a:off x="1068346" y="2291236"/>
          <a:ext cx="6641225" cy="458086"/>
        </a:xfrm>
        <a:prstGeom prst="rect">
          <a:avLst/>
        </a:prstGeom>
        <a:solidFill>
          <a:schemeClr val="accent4">
            <a:hueOff val="8617942"/>
            <a:satOff val="-21801"/>
            <a:lumOff val="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пояснення ходу виконання подібного завдання;</a:t>
          </a:r>
          <a:endParaRPr lang="uk-UA" sz="1800" kern="1200" noProof="0" dirty="0"/>
        </a:p>
      </dsp:txBody>
      <dsp:txXfrm>
        <a:off x="1068346" y="2291236"/>
        <a:ext cx="6641225" cy="458086"/>
      </dsp:txXfrm>
    </dsp:sp>
    <dsp:sp modelId="{7C1C361A-5127-429E-A180-F46B6AD244A7}">
      <dsp:nvSpPr>
        <dsp:cNvPr id="0" name=""/>
        <dsp:cNvSpPr/>
      </dsp:nvSpPr>
      <dsp:spPr>
        <a:xfrm>
          <a:off x="782042" y="2233976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8617942"/>
              <a:satOff val="-21801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927FFE-2049-4DFF-A544-EA6E16673569}">
      <dsp:nvSpPr>
        <dsp:cNvPr id="0" name=""/>
        <dsp:cNvSpPr/>
      </dsp:nvSpPr>
      <dsp:spPr>
        <a:xfrm>
          <a:off x="995762" y="2978769"/>
          <a:ext cx="6713809" cy="458086"/>
        </a:xfrm>
        <a:prstGeom prst="rect">
          <a:avLst/>
        </a:prstGeom>
        <a:solidFill>
          <a:schemeClr val="accent4">
            <a:hueOff val="11490590"/>
            <a:satOff val="-29069"/>
            <a:lumOff val="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виконання вчителем певної частини нестандартного </a:t>
          </a:r>
          <a:r>
            <a:rPr lang="uk-UA" sz="1800" kern="1200" noProof="0" smtClean="0"/>
            <a:t>завдання;</a:t>
          </a:r>
          <a:endParaRPr lang="uk-UA" sz="1800" kern="1200" noProof="0" dirty="0"/>
        </a:p>
      </dsp:txBody>
      <dsp:txXfrm>
        <a:off x="995762" y="2978769"/>
        <a:ext cx="6713809" cy="458086"/>
      </dsp:txXfrm>
    </dsp:sp>
    <dsp:sp modelId="{E4A87BCB-DE35-4120-94D7-43D8300B76D8}">
      <dsp:nvSpPr>
        <dsp:cNvPr id="0" name=""/>
        <dsp:cNvSpPr/>
      </dsp:nvSpPr>
      <dsp:spPr>
        <a:xfrm>
          <a:off x="709458" y="2921508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1490590"/>
              <a:satOff val="-29069"/>
              <a:lumOff val="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38FB1C-4467-4D26-A1EE-F2816548B1CD}">
      <dsp:nvSpPr>
        <dsp:cNvPr id="0" name=""/>
        <dsp:cNvSpPr/>
      </dsp:nvSpPr>
      <dsp:spPr>
        <a:xfrm>
          <a:off x="768433" y="3665797"/>
          <a:ext cx="6941139" cy="458086"/>
        </a:xfrm>
        <a:prstGeom prst="rect">
          <a:avLst/>
        </a:prstGeom>
        <a:solidFill>
          <a:schemeClr val="accent4">
            <a:hueOff val="14363237"/>
            <a:satOff val="-36336"/>
            <a:lumOff val="16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доповнення до завдання у вигляді малюнка, схеми;</a:t>
          </a:r>
          <a:endParaRPr lang="uk-UA" sz="1800" kern="1200" noProof="0" dirty="0"/>
        </a:p>
      </dsp:txBody>
      <dsp:txXfrm>
        <a:off x="768433" y="3665797"/>
        <a:ext cx="6941139" cy="458086"/>
      </dsp:txXfrm>
    </dsp:sp>
    <dsp:sp modelId="{BF107031-E4C5-425C-8B14-0BB49E80F9D0}">
      <dsp:nvSpPr>
        <dsp:cNvPr id="0" name=""/>
        <dsp:cNvSpPr/>
      </dsp:nvSpPr>
      <dsp:spPr>
        <a:xfrm>
          <a:off x="482129" y="3608536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4363237"/>
              <a:satOff val="-36336"/>
              <a:lumOff val="16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663F0-3705-440A-BF7A-30723E856E45}">
      <dsp:nvSpPr>
        <dsp:cNvPr id="0" name=""/>
        <dsp:cNvSpPr/>
      </dsp:nvSpPr>
      <dsp:spPr>
        <a:xfrm>
          <a:off x="353595" y="4353330"/>
          <a:ext cx="7355977" cy="458086"/>
        </a:xfrm>
        <a:prstGeom prst="rect">
          <a:avLst/>
        </a:prstGeom>
        <a:solidFill>
          <a:schemeClr val="accent4">
            <a:hueOff val="17235884"/>
            <a:satOff val="-43603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360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noProof="0" dirty="0" smtClean="0"/>
            <a:t>попереднє розв'язування найпростіших допоміжних творчих вправ;</a:t>
          </a:r>
          <a:endParaRPr lang="uk-UA" sz="1800" kern="1200" noProof="0" dirty="0"/>
        </a:p>
      </dsp:txBody>
      <dsp:txXfrm>
        <a:off x="353595" y="4353330"/>
        <a:ext cx="7355977" cy="458086"/>
      </dsp:txXfrm>
    </dsp:sp>
    <dsp:sp modelId="{827D5736-2BDF-4569-B7DA-FC6EEBC9DF30}">
      <dsp:nvSpPr>
        <dsp:cNvPr id="0" name=""/>
        <dsp:cNvSpPr/>
      </dsp:nvSpPr>
      <dsp:spPr>
        <a:xfrm>
          <a:off x="67291" y="4296069"/>
          <a:ext cx="572607" cy="5726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17235884"/>
              <a:satOff val="-43603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348464" cy="2808312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умов для розвитку креативності учнів початкових класів через використання ігрових завдань та інтерактивних технологій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546914"/>
            <a:ext cx="4680520" cy="1101248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вчитель початкових класів ЗОШ №12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Алпатова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3557170" cy="266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Классика (Музыка Любви) Грустная Мелодия - Печальная, Волнующая, Но Такая. Прекрасная [с сайта www.ololo.f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2514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8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34776503"/>
              </p:ext>
            </p:extLst>
          </p:nvPr>
        </p:nvGraphicFramePr>
        <p:xfrm>
          <a:off x="179512" y="260648"/>
          <a:ext cx="7848872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943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05260708"/>
              </p:ext>
            </p:extLst>
          </p:nvPr>
        </p:nvGraphicFramePr>
        <p:xfrm>
          <a:off x="107504" y="1196752"/>
          <a:ext cx="792088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47421" y="369530"/>
            <a:ext cx="4649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 креативності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54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99371097"/>
              </p:ext>
            </p:extLst>
          </p:nvPr>
        </p:nvGraphicFramePr>
        <p:xfrm>
          <a:off x="251520" y="260648"/>
          <a:ext cx="7776864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549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4114800" cy="1584176"/>
          </a:xfrm>
        </p:spPr>
        <p:txBody>
          <a:bodyPr anchor="t">
            <a:no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Критерії оцінювання креативності 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учнів початкових класів</a:t>
            </a:r>
            <a:r>
              <a:rPr lang="uk-UA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48880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Велика зацікавленість до всього нового та незвичайного.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6369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Самостійність та нестандартність мислення.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09146"/>
            <a:ext cx="7839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Догадливість, вміння швидко орієнтуватися в проблемній ситуації.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676962"/>
            <a:ext cx="757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 Вміння знаходити рішення в нестандартній ситуації.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077072"/>
            <a:ext cx="7839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 Успішне пристосування до вимог соціального оточення, зберігаючи внутрішню     незалежність думок і ідей.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" y="4797152"/>
            <a:ext cx="75729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 Вміння фантазувати, складати різноманітні казки, історії.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229200"/>
            <a:ext cx="71716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 Малюнки відрізняються оригінальністю, незвичайністю.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621178"/>
            <a:ext cx="757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Творча уява цілісна, естетично оформлена.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" y="6021288"/>
            <a:ext cx="8172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Винахідницький підхід   у   виборі   та   використанні   різних предметів.</a:t>
            </a:r>
            <a:endParaRPr lang="uk-UA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924" y="167655"/>
            <a:ext cx="3186459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9412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028840"/>
          </a:xfrm>
        </p:spPr>
        <p:txBody>
          <a:bodyPr anchor="ctr">
            <a:noAutofit/>
          </a:bodyPr>
          <a:lstStyle/>
          <a:p>
            <a:r>
              <a:rPr lang="uk-UA" sz="2400" dirty="0" smtClean="0">
                <a:latin typeface="+mn-lt"/>
              </a:rPr>
              <a:t>Формування творчості, на думку психологів, стане можливим, якщо будуть створені такі основні умови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endParaRPr lang="uk-UA" sz="2000" b="0" dirty="0">
              <a:latin typeface="+mn-lt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87977986"/>
              </p:ext>
            </p:extLst>
          </p:nvPr>
        </p:nvGraphicFramePr>
        <p:xfrm>
          <a:off x="179512" y="1484784"/>
          <a:ext cx="777686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0306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>
            <a:normAutofit/>
          </a:bodyPr>
          <a:lstStyle/>
          <a:p>
            <a:r>
              <a:rPr lang="uk-UA" sz="2800" dirty="0" smtClean="0">
                <a:latin typeface="+mn-lt"/>
              </a:rPr>
              <a:t>Етапи розвитку творчого мислення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303714526"/>
              </p:ext>
            </p:extLst>
          </p:nvPr>
        </p:nvGraphicFramePr>
        <p:xfrm>
          <a:off x="240045" y="1052736"/>
          <a:ext cx="7776864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547664" y="2852936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2746" y="3104964"/>
            <a:ext cx="3029094" cy="367280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dirty="0"/>
              <a:t>З</a:t>
            </a:r>
            <a:r>
              <a:rPr lang="uk-UA" dirty="0" smtClean="0"/>
              <a:t>авдання на досліди образу-уявлення, фантазування:</a:t>
            </a:r>
          </a:p>
          <a:p>
            <a:pPr>
              <a:spcAft>
                <a:spcPts val="1000"/>
              </a:spcAft>
            </a:pPr>
            <a:r>
              <a:rPr lang="uk-UA" dirty="0" smtClean="0">
                <a:ea typeface="Calibri"/>
                <a:cs typeface="Times New Roman"/>
              </a:rPr>
              <a:t>· чітке </a:t>
            </a:r>
            <a:r>
              <a:rPr lang="uk-UA" dirty="0">
                <a:ea typeface="Calibri"/>
                <a:cs typeface="Times New Roman"/>
              </a:rPr>
              <a:t>яскраве уявлення образів предметів;</a:t>
            </a:r>
            <a:endParaRPr lang="ru-RU" dirty="0"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uk-UA" dirty="0" smtClean="0">
                <a:ea typeface="Calibri"/>
                <a:cs typeface="Times New Roman"/>
              </a:rPr>
              <a:t>· здатність </a:t>
            </a:r>
            <a:r>
              <a:rPr lang="uk-UA" dirty="0">
                <a:ea typeface="Calibri"/>
                <a:cs typeface="Times New Roman"/>
              </a:rPr>
              <a:t>подумки </a:t>
            </a:r>
            <a:r>
              <a:rPr lang="uk-UA" dirty="0" err="1">
                <a:ea typeface="Calibri"/>
                <a:cs typeface="Times New Roman"/>
              </a:rPr>
              <a:t>співставляти</a:t>
            </a:r>
            <a:r>
              <a:rPr lang="uk-UA" dirty="0">
                <a:ea typeface="Calibri"/>
                <a:cs typeface="Times New Roman"/>
              </a:rPr>
              <a:t> </a:t>
            </a:r>
            <a:r>
              <a:rPr lang="uk-UA" dirty="0" smtClean="0">
                <a:ea typeface="Calibri"/>
                <a:cs typeface="Times New Roman"/>
              </a:rPr>
              <a:t>декілька </a:t>
            </a:r>
            <a:r>
              <a:rPr lang="uk-UA" dirty="0">
                <a:ea typeface="Calibri"/>
                <a:cs typeface="Times New Roman"/>
              </a:rPr>
              <a:t>предметів і зрівнювати їх за кольором, формою, розміром і кількістю деталей;</a:t>
            </a:r>
            <a:endParaRPr lang="ru-RU" dirty="0"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uk-UA" dirty="0">
                <a:ea typeface="Calibri"/>
                <a:cs typeface="Times New Roman"/>
              </a:rPr>
              <a:t>· </a:t>
            </a:r>
            <a:r>
              <a:rPr lang="uk-UA" dirty="0" smtClean="0">
                <a:ea typeface="Calibri"/>
                <a:cs typeface="Times New Roman"/>
              </a:rPr>
              <a:t>здатність </a:t>
            </a:r>
            <a:r>
              <a:rPr lang="uk-UA" dirty="0">
                <a:ea typeface="Calibri"/>
                <a:cs typeface="Times New Roman"/>
              </a:rPr>
              <a:t>комбінувати частини різних об'єктів з новими якостями</a:t>
            </a:r>
            <a:r>
              <a:rPr lang="uk-UA" dirty="0" smtClean="0">
                <a:ea typeface="Calibri"/>
                <a:cs typeface="Times New Roman"/>
              </a:rPr>
              <a:t>.</a:t>
            </a:r>
            <a:endParaRPr lang="ru-RU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3104964"/>
            <a:ext cx="2088232" cy="230832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ea typeface="Calibri"/>
                <a:cs typeface="Times New Roman"/>
              </a:rPr>
              <a:t>Пов’язане з виходом за рамки уявленого образу ситуації і розгляданням її у більш широкому теоретичному контексті</a:t>
            </a:r>
            <a:r>
              <a:rPr lang="uk-UA" dirty="0">
                <a:ea typeface="Calibri"/>
                <a:cs typeface="Times New Roman"/>
              </a:rPr>
              <a:t>.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3104964"/>
            <a:ext cx="2376264" cy="2585323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Мислення, яке спирається на критерії вибіркового пошуку, завдяки чому з'являється можливість розв'язувати складні, невизначені, проблемні ситуації</a:t>
            </a:r>
            <a:endParaRPr lang="uk-UA" dirty="0"/>
          </a:p>
        </p:txBody>
      </p:sp>
      <p:cxnSp>
        <p:nvCxnSpPr>
          <p:cNvPr id="16" name="Прямая соединительная линия 15"/>
          <p:cNvCxnSpPr>
            <a:endCxn id="9" idx="0"/>
          </p:cNvCxnSpPr>
          <p:nvPr/>
        </p:nvCxnSpPr>
        <p:spPr>
          <a:xfrm>
            <a:off x="6840252" y="2852936"/>
            <a:ext cx="0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463988" y="2852936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3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4690864" cy="1812816"/>
          </a:xfrm>
        </p:spPr>
        <p:txBody>
          <a:bodyPr anchor="ctr">
            <a:noAutofit/>
          </a:bodyPr>
          <a:lstStyle/>
          <a:p>
            <a:r>
              <a:rPr lang="uk-UA" sz="2000" dirty="0" smtClean="0">
                <a:latin typeface="+mn-lt"/>
              </a:rPr>
              <a:t>методи і засоби з метою стимулювання творчої активності та запобігання негативного впливу критичності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endParaRPr lang="uk-UA" sz="2000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44824"/>
            <a:ext cx="42484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/>
              <a:t>1. Засіб образного порівняння (аналогії), коли який-небудь складний процес або явище порівнюється з простішим і зрозумілим. Цей засіб використовується під час складання загадок, прислів'їв, приказок.</a:t>
            </a:r>
            <a:endParaRPr lang="uk-UA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19" y="4293096"/>
            <a:ext cx="7632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/>
              <a:t>2. Метод мозкового штурму. Це метод колективного розв’язання проблеми. Завдяки мозковому штурму все частіше виникають нові і оригінальні шляхи розв'язання проблемних ситуацій.</a:t>
            </a:r>
            <a:endParaRPr lang="uk-UA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1" y="5601434"/>
            <a:ext cx="7632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 smtClean="0"/>
              <a:t>3. Метод комбінаційного аналізу. В його основі лежить матриця сполучень двох рядів фактів (ознак об'єктів або самих об'єктів). </a:t>
            </a:r>
            <a:endParaRPr lang="uk-UA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0677"/>
            <a:ext cx="3952947" cy="310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26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349320"/>
          </a:xfrm>
        </p:spPr>
        <p:txBody>
          <a:bodyPr anchor="t">
            <a:noAutofit/>
          </a:bodyPr>
          <a:lstStyle/>
          <a:p>
            <a:r>
              <a:rPr lang="uk-UA" sz="2400" dirty="0" smtClean="0">
                <a:latin typeface="+mn-lt"/>
              </a:rPr>
              <a:t>типи нестандартних завдань для розвитку творчого мислення:</a:t>
            </a:r>
            <a:br>
              <a:rPr lang="uk-UA" sz="240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endParaRPr lang="uk-UA" sz="2000" b="0" dirty="0">
              <a:latin typeface="+mn-lt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79511" y="1268762"/>
            <a:ext cx="7825877" cy="5256582"/>
            <a:chOff x="153293" y="2348881"/>
            <a:chExt cx="7805006" cy="240317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79512" y="2421624"/>
              <a:ext cx="7776864" cy="252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Полилиния 5"/>
            <p:cNvSpPr/>
            <p:nvPr/>
          </p:nvSpPr>
          <p:spPr>
            <a:xfrm>
              <a:off x="568356" y="2348881"/>
              <a:ext cx="7316012" cy="509211"/>
            </a:xfrm>
            <a:custGeom>
              <a:avLst/>
              <a:gdLst>
                <a:gd name="connsiteX0" fmla="*/ 0 w 5443804"/>
                <a:gd name="connsiteY0" fmla="*/ 49201 h 295200"/>
                <a:gd name="connsiteX1" fmla="*/ 49201 w 5443804"/>
                <a:gd name="connsiteY1" fmla="*/ 0 h 295200"/>
                <a:gd name="connsiteX2" fmla="*/ 5394603 w 5443804"/>
                <a:gd name="connsiteY2" fmla="*/ 0 h 295200"/>
                <a:gd name="connsiteX3" fmla="*/ 5443804 w 5443804"/>
                <a:gd name="connsiteY3" fmla="*/ 49201 h 295200"/>
                <a:gd name="connsiteX4" fmla="*/ 5443804 w 5443804"/>
                <a:gd name="connsiteY4" fmla="*/ 245999 h 295200"/>
                <a:gd name="connsiteX5" fmla="*/ 5394603 w 5443804"/>
                <a:gd name="connsiteY5" fmla="*/ 295200 h 295200"/>
                <a:gd name="connsiteX6" fmla="*/ 49201 w 5443804"/>
                <a:gd name="connsiteY6" fmla="*/ 295200 h 295200"/>
                <a:gd name="connsiteX7" fmla="*/ 0 w 5443804"/>
                <a:gd name="connsiteY7" fmla="*/ 245999 h 295200"/>
                <a:gd name="connsiteX8" fmla="*/ 0 w 5443804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3804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394603" y="0"/>
                  </a:lnTo>
                  <a:cubicBezTo>
                    <a:pt x="5421776" y="0"/>
                    <a:pt x="5443804" y="22028"/>
                    <a:pt x="5443804" y="49201"/>
                  </a:cubicBezTo>
                  <a:lnTo>
                    <a:pt x="5443804" y="245999"/>
                  </a:lnTo>
                  <a:cubicBezTo>
                    <a:pt x="5443804" y="273172"/>
                    <a:pt x="5421776" y="295200"/>
                    <a:pt x="5394603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173" tIns="14410" rIns="220173" bIns="1441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noProof="0" dirty="0" smtClean="0">
                  <a:solidFill>
                    <a:schemeClr val="bg1"/>
                  </a:solidFill>
                </a:rPr>
                <a:t>складання і розв'язування задач на матеріалі довкілля та народних знань;</a:t>
              </a:r>
              <a:endParaRPr lang="uk-UA" sz="2000" kern="1200" noProof="0" dirty="0">
                <a:solidFill>
                  <a:schemeClr val="bg1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1435" y="3027652"/>
              <a:ext cx="7776864" cy="252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олилиния 7"/>
            <p:cNvSpPr/>
            <p:nvPr/>
          </p:nvSpPr>
          <p:spPr>
            <a:xfrm>
              <a:off x="580117" y="2916052"/>
              <a:ext cx="7316012" cy="414878"/>
            </a:xfrm>
            <a:custGeom>
              <a:avLst/>
              <a:gdLst>
                <a:gd name="connsiteX0" fmla="*/ 0 w 5443804"/>
                <a:gd name="connsiteY0" fmla="*/ 49201 h 295200"/>
                <a:gd name="connsiteX1" fmla="*/ 49201 w 5443804"/>
                <a:gd name="connsiteY1" fmla="*/ 0 h 295200"/>
                <a:gd name="connsiteX2" fmla="*/ 5394603 w 5443804"/>
                <a:gd name="connsiteY2" fmla="*/ 0 h 295200"/>
                <a:gd name="connsiteX3" fmla="*/ 5443804 w 5443804"/>
                <a:gd name="connsiteY3" fmla="*/ 49201 h 295200"/>
                <a:gd name="connsiteX4" fmla="*/ 5443804 w 5443804"/>
                <a:gd name="connsiteY4" fmla="*/ 245999 h 295200"/>
                <a:gd name="connsiteX5" fmla="*/ 5394603 w 5443804"/>
                <a:gd name="connsiteY5" fmla="*/ 295200 h 295200"/>
                <a:gd name="connsiteX6" fmla="*/ 49201 w 5443804"/>
                <a:gd name="connsiteY6" fmla="*/ 295200 h 295200"/>
                <a:gd name="connsiteX7" fmla="*/ 0 w 5443804"/>
                <a:gd name="connsiteY7" fmla="*/ 245999 h 295200"/>
                <a:gd name="connsiteX8" fmla="*/ 0 w 5443804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3804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394603" y="0"/>
                  </a:lnTo>
                  <a:cubicBezTo>
                    <a:pt x="5421776" y="0"/>
                    <a:pt x="5443804" y="22028"/>
                    <a:pt x="5443804" y="49201"/>
                  </a:cubicBezTo>
                  <a:lnTo>
                    <a:pt x="5443804" y="245999"/>
                  </a:lnTo>
                  <a:cubicBezTo>
                    <a:pt x="5443804" y="273172"/>
                    <a:pt x="5421776" y="295200"/>
                    <a:pt x="5394603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173" tIns="14410" rIns="220173" bIns="1441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noProof="0" dirty="0" smtClean="0">
                  <a:solidFill>
                    <a:schemeClr val="bg1"/>
                  </a:solidFill>
                </a:rPr>
                <a:t>розгляд вправ на розвиток уміння висловлювати здогадки, припущення, доводити справедливість певних тверджень;</a:t>
              </a:r>
              <a:endParaRPr lang="uk-UA" sz="2000" kern="1200" noProof="0" dirty="0">
                <a:solidFill>
                  <a:schemeClr val="bg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81435" y="3592852"/>
              <a:ext cx="7776864" cy="252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580117" y="3391252"/>
              <a:ext cx="7316012" cy="453600"/>
            </a:xfrm>
            <a:custGeom>
              <a:avLst/>
              <a:gdLst>
                <a:gd name="connsiteX0" fmla="*/ 0 w 5443804"/>
                <a:gd name="connsiteY0" fmla="*/ 49201 h 295200"/>
                <a:gd name="connsiteX1" fmla="*/ 49201 w 5443804"/>
                <a:gd name="connsiteY1" fmla="*/ 0 h 295200"/>
                <a:gd name="connsiteX2" fmla="*/ 5394603 w 5443804"/>
                <a:gd name="connsiteY2" fmla="*/ 0 h 295200"/>
                <a:gd name="connsiteX3" fmla="*/ 5443804 w 5443804"/>
                <a:gd name="connsiteY3" fmla="*/ 49201 h 295200"/>
                <a:gd name="connsiteX4" fmla="*/ 5443804 w 5443804"/>
                <a:gd name="connsiteY4" fmla="*/ 245999 h 295200"/>
                <a:gd name="connsiteX5" fmla="*/ 5394603 w 5443804"/>
                <a:gd name="connsiteY5" fmla="*/ 295200 h 295200"/>
                <a:gd name="connsiteX6" fmla="*/ 49201 w 5443804"/>
                <a:gd name="connsiteY6" fmla="*/ 295200 h 295200"/>
                <a:gd name="connsiteX7" fmla="*/ 0 w 5443804"/>
                <a:gd name="connsiteY7" fmla="*/ 245999 h 295200"/>
                <a:gd name="connsiteX8" fmla="*/ 0 w 5443804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3804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394603" y="0"/>
                  </a:lnTo>
                  <a:cubicBezTo>
                    <a:pt x="5421776" y="0"/>
                    <a:pt x="5443804" y="22028"/>
                    <a:pt x="5443804" y="49201"/>
                  </a:cubicBezTo>
                  <a:lnTo>
                    <a:pt x="5443804" y="245999"/>
                  </a:lnTo>
                  <a:cubicBezTo>
                    <a:pt x="5443804" y="273172"/>
                    <a:pt x="5421776" y="295200"/>
                    <a:pt x="5394603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173" tIns="14410" rIns="220173" bIns="1441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noProof="0" dirty="0" smtClean="0">
                  <a:solidFill>
                    <a:schemeClr val="bg1"/>
                  </a:solidFill>
                </a:rPr>
                <a:t>збагачення навчального матеріалу завданнями комбінаторного типу та задачами з логічним навантаженням;</a:t>
              </a:r>
              <a:endParaRPr lang="uk-UA" sz="2000" kern="12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9512" y="3965005"/>
              <a:ext cx="7776864" cy="252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546724" y="3941774"/>
              <a:ext cx="7316012" cy="298462"/>
            </a:xfrm>
            <a:custGeom>
              <a:avLst/>
              <a:gdLst>
                <a:gd name="connsiteX0" fmla="*/ 0 w 5443804"/>
                <a:gd name="connsiteY0" fmla="*/ 49201 h 295200"/>
                <a:gd name="connsiteX1" fmla="*/ 49201 w 5443804"/>
                <a:gd name="connsiteY1" fmla="*/ 0 h 295200"/>
                <a:gd name="connsiteX2" fmla="*/ 5394603 w 5443804"/>
                <a:gd name="connsiteY2" fmla="*/ 0 h 295200"/>
                <a:gd name="connsiteX3" fmla="*/ 5443804 w 5443804"/>
                <a:gd name="connsiteY3" fmla="*/ 49201 h 295200"/>
                <a:gd name="connsiteX4" fmla="*/ 5443804 w 5443804"/>
                <a:gd name="connsiteY4" fmla="*/ 245999 h 295200"/>
                <a:gd name="connsiteX5" fmla="*/ 5394603 w 5443804"/>
                <a:gd name="connsiteY5" fmla="*/ 295200 h 295200"/>
                <a:gd name="connsiteX6" fmla="*/ 49201 w 5443804"/>
                <a:gd name="connsiteY6" fmla="*/ 295200 h 295200"/>
                <a:gd name="connsiteX7" fmla="*/ 0 w 5443804"/>
                <a:gd name="connsiteY7" fmla="*/ 245999 h 295200"/>
                <a:gd name="connsiteX8" fmla="*/ 0 w 5443804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3804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394603" y="0"/>
                  </a:lnTo>
                  <a:cubicBezTo>
                    <a:pt x="5421776" y="0"/>
                    <a:pt x="5443804" y="22028"/>
                    <a:pt x="5443804" y="49201"/>
                  </a:cubicBezTo>
                  <a:lnTo>
                    <a:pt x="5443804" y="245999"/>
                  </a:lnTo>
                  <a:cubicBezTo>
                    <a:pt x="5443804" y="273172"/>
                    <a:pt x="5421776" y="295200"/>
                    <a:pt x="5394603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173" tIns="14410" rIns="220173" bIns="1441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noProof="0" dirty="0" smtClean="0">
                  <a:solidFill>
                    <a:schemeClr val="bg1"/>
                  </a:solidFill>
                </a:rPr>
                <a:t>інтегровані завдання — комплекси;</a:t>
              </a:r>
              <a:endParaRPr lang="uk-UA" sz="2000" kern="12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53293" y="4399252"/>
              <a:ext cx="7776864" cy="252000"/>
            </a:xfrm>
            <a:prstGeom prst="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568355" y="4298452"/>
              <a:ext cx="7316012" cy="453600"/>
            </a:xfrm>
            <a:custGeom>
              <a:avLst/>
              <a:gdLst>
                <a:gd name="connsiteX0" fmla="*/ 0 w 5443804"/>
                <a:gd name="connsiteY0" fmla="*/ 49201 h 295200"/>
                <a:gd name="connsiteX1" fmla="*/ 49201 w 5443804"/>
                <a:gd name="connsiteY1" fmla="*/ 0 h 295200"/>
                <a:gd name="connsiteX2" fmla="*/ 5394603 w 5443804"/>
                <a:gd name="connsiteY2" fmla="*/ 0 h 295200"/>
                <a:gd name="connsiteX3" fmla="*/ 5443804 w 5443804"/>
                <a:gd name="connsiteY3" fmla="*/ 49201 h 295200"/>
                <a:gd name="connsiteX4" fmla="*/ 5443804 w 5443804"/>
                <a:gd name="connsiteY4" fmla="*/ 245999 h 295200"/>
                <a:gd name="connsiteX5" fmla="*/ 5394603 w 5443804"/>
                <a:gd name="connsiteY5" fmla="*/ 295200 h 295200"/>
                <a:gd name="connsiteX6" fmla="*/ 49201 w 5443804"/>
                <a:gd name="connsiteY6" fmla="*/ 295200 h 295200"/>
                <a:gd name="connsiteX7" fmla="*/ 0 w 5443804"/>
                <a:gd name="connsiteY7" fmla="*/ 245999 h 295200"/>
                <a:gd name="connsiteX8" fmla="*/ 0 w 5443804"/>
                <a:gd name="connsiteY8" fmla="*/ 49201 h 29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3804" h="295200">
                  <a:moveTo>
                    <a:pt x="0" y="49201"/>
                  </a:moveTo>
                  <a:cubicBezTo>
                    <a:pt x="0" y="22028"/>
                    <a:pt x="22028" y="0"/>
                    <a:pt x="49201" y="0"/>
                  </a:cubicBezTo>
                  <a:lnTo>
                    <a:pt x="5394603" y="0"/>
                  </a:lnTo>
                  <a:cubicBezTo>
                    <a:pt x="5421776" y="0"/>
                    <a:pt x="5443804" y="22028"/>
                    <a:pt x="5443804" y="49201"/>
                  </a:cubicBezTo>
                  <a:lnTo>
                    <a:pt x="5443804" y="245999"/>
                  </a:lnTo>
                  <a:cubicBezTo>
                    <a:pt x="5443804" y="273172"/>
                    <a:pt x="5421776" y="295200"/>
                    <a:pt x="5394603" y="295200"/>
                  </a:cubicBezTo>
                  <a:lnTo>
                    <a:pt x="49201" y="295200"/>
                  </a:lnTo>
                  <a:cubicBezTo>
                    <a:pt x="22028" y="295200"/>
                    <a:pt x="0" y="273172"/>
                    <a:pt x="0" y="245999"/>
                  </a:cubicBezTo>
                  <a:lnTo>
                    <a:pt x="0" y="492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0173" tIns="14410" rIns="220173" bIns="14410" numCol="1" spcCol="1270" anchor="ctr" anchorCtr="0">
              <a:noAutofit/>
            </a:bodyPr>
            <a:lstStyle/>
            <a:p>
              <a:pPr lvl="0" algn="l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noProof="0" dirty="0" smtClean="0">
                  <a:solidFill>
                    <a:schemeClr val="bg1"/>
                  </a:solidFill>
                </a:rPr>
                <a:t>  використання </a:t>
              </a:r>
              <a:r>
                <a:rPr lang="uk-UA" sz="2000" kern="1200" noProof="0" dirty="0" err="1" smtClean="0">
                  <a:solidFill>
                    <a:schemeClr val="bg1"/>
                  </a:solidFill>
                </a:rPr>
                <a:t>цікавинок</a:t>
              </a:r>
              <a:r>
                <a:rPr lang="uk-UA" sz="2000" kern="1200" noProof="0" dirty="0" smtClean="0">
                  <a:solidFill>
                    <a:schemeClr val="bg1"/>
                  </a:solidFill>
                </a:rPr>
                <a:t> на уроках (завдання для інтелектуального самовдосконалення, головоломки, задачі - казки, задачі - вірші, ігрові вправи, тематичні загадки</a:t>
              </a:r>
              <a:endParaRPr lang="uk-UA" sz="2000" kern="1200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39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5338936" cy="6277312"/>
          </a:xfrm>
        </p:spPr>
        <p:txBody>
          <a:bodyPr anchor="ctr">
            <a:normAutofit fontScale="90000"/>
          </a:bodyPr>
          <a:lstStyle/>
          <a:p>
            <a:r>
              <a:rPr lang="uk-UA" sz="2200" dirty="0" smtClean="0">
                <a:latin typeface="+mn-lt"/>
              </a:rPr>
              <a:t>ігри та завдання для розвитку творчої уяви, фантазії, концентрації уваги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1. Придумай, якнайбільше способів використання каблучки, цвяха…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2. Намалюй символи до слів: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Гроші ------ $     Сім </a:t>
            </a:r>
            <a:r>
              <a:rPr lang="uk-UA" sz="2000" b="0" i="1" dirty="0" err="1" smtClean="0">
                <a:latin typeface="+mn-lt"/>
              </a:rPr>
              <a:t>'я-----</a:t>
            </a:r>
            <a:r>
              <a:rPr lang="uk-UA" sz="2000" b="0" i="1" dirty="0" smtClean="0">
                <a:latin typeface="+mn-lt"/>
              </a:rPr>
              <a:t>?      </a:t>
            </a:r>
            <a:r>
              <a:rPr lang="uk-UA" sz="2000" b="0" i="1" dirty="0" err="1" smtClean="0">
                <a:latin typeface="+mn-lt"/>
              </a:rPr>
              <a:t>Пісня-----</a:t>
            </a:r>
            <a:r>
              <a:rPr lang="uk-UA" sz="2000" b="0" i="1" dirty="0" smtClean="0">
                <a:latin typeface="+mn-lt"/>
              </a:rPr>
              <a:t>?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err="1" smtClean="0">
                <a:latin typeface="+mn-lt"/>
              </a:rPr>
              <a:t>Мандрівка----</a:t>
            </a:r>
            <a:r>
              <a:rPr lang="uk-UA" sz="2000" b="0" i="1" dirty="0" smtClean="0">
                <a:latin typeface="+mn-lt"/>
              </a:rPr>
              <a:t>?     </a:t>
            </a:r>
            <a:r>
              <a:rPr lang="uk-UA" sz="2000" b="0" i="1" dirty="0" err="1" smtClean="0">
                <a:latin typeface="+mn-lt"/>
              </a:rPr>
              <a:t>Сила------</a:t>
            </a:r>
            <a:r>
              <a:rPr lang="uk-UA" sz="2000" b="0" i="1" dirty="0" smtClean="0">
                <a:latin typeface="+mn-lt"/>
              </a:rPr>
              <a:t>?     </a:t>
            </a:r>
            <a:r>
              <a:rPr lang="uk-UA" sz="2000" b="0" i="1" dirty="0" err="1" smtClean="0">
                <a:latin typeface="+mn-lt"/>
              </a:rPr>
              <a:t>Любов----</a:t>
            </a:r>
            <a:r>
              <a:rPr lang="uk-UA" sz="2000" b="0" i="1" dirty="0" smtClean="0">
                <a:latin typeface="+mn-lt"/>
              </a:rPr>
              <a:t>?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3. "Що у газеті?"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Діти заздалегідь готують дома предмети незвичайної форми та загортають у декілька газет. Учню пропонують відгадати що в газеті навмання.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4. "Чорна шухляда"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За описом визначити, що знаходиться в чорній шухляді.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5. Що ти бачиш на передньому плані? (ваза чи обличчя)</a:t>
            </a:r>
            <a:br>
              <a:rPr lang="uk-UA" sz="2000" b="0" i="1" dirty="0" smtClean="0">
                <a:latin typeface="+mn-lt"/>
              </a:rPr>
            </a:br>
            <a:endParaRPr lang="uk-UA" sz="2000" b="0" i="1" dirty="0"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593601"/>
            <a:ext cx="2527099" cy="292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738" y="116632"/>
            <a:ext cx="3561926" cy="327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43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02"/>
            <a:ext cx="8172400" cy="680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83152" cy="6349320"/>
          </a:xfrm>
        </p:spPr>
        <p:txBody>
          <a:bodyPr anchor="ctr">
            <a:normAutofit fontScale="90000"/>
          </a:bodyPr>
          <a:lstStyle/>
          <a:p>
            <a:r>
              <a:rPr lang="uk-UA" sz="2200" i="1" dirty="0" smtClean="0">
                <a:solidFill>
                  <a:schemeClr val="tx1"/>
                </a:solidFill>
                <a:latin typeface="+mn-lt"/>
              </a:rPr>
              <a:t>6. «Дивна закарлючка»</a:t>
            </a: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Учитель креслить закарлючку. Учневі потрібно з неї утворити який-небудь предмет, домальовуючи малюнок.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i="1" dirty="0" smtClean="0">
                <a:solidFill>
                  <a:schemeClr val="tx1"/>
                </a:solidFill>
                <a:latin typeface="+mn-lt"/>
              </a:rPr>
              <a:t>7. «Білі кружечки»</a:t>
            </a: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Перед дитиною кладуть чорний картон з 2 білими кружечками. Задається запитання:" Що це може бути?«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2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i="1" dirty="0" smtClean="0">
                <a:solidFill>
                  <a:schemeClr val="tx1"/>
                </a:solidFill>
                <a:latin typeface="+mn-lt"/>
              </a:rPr>
              <a:t>8. "Як я розумію"</a:t>
            </a: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Учням дається слово, зміст якого вони не знають. Запитання "Як ви думаєте, що воно може означати?«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2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i="1" dirty="0" smtClean="0">
                <a:solidFill>
                  <a:schemeClr val="tx1"/>
                </a:solidFill>
                <a:latin typeface="+mn-lt"/>
              </a:rPr>
              <a:t>9. "Конверт життєвих колізій "Мої секрети"</a:t>
            </a: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а) як навчити братика кашу їсти;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б) як сказати мамі, що розбив вазу;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в) як не сплутати шкарпетки;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200" i="1" dirty="0" smtClean="0">
                <a:solidFill>
                  <a:schemeClr val="tx1"/>
                </a:solidFill>
                <a:latin typeface="+mn-lt"/>
              </a:rPr>
              <a:t>10. "Хто більше?"</a:t>
            </a: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За певний час хто більше складе слів, використовуючи букви слова телевізор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r>
              <a:rPr lang="uk-UA" sz="2000" b="0" i="1" dirty="0" smtClean="0">
                <a:solidFill>
                  <a:schemeClr val="tx1"/>
                </a:solidFill>
                <a:latin typeface="+mn-lt"/>
              </a:rPr>
              <a:t>(зір, літо, зорі, віз, лев…)</a:t>
            </a:r>
            <a:br>
              <a:rPr lang="uk-UA" sz="2000" b="0" i="1" dirty="0" smtClean="0">
                <a:solidFill>
                  <a:schemeClr val="tx1"/>
                </a:solidFill>
                <a:latin typeface="+mn-lt"/>
              </a:rPr>
            </a:br>
            <a:endParaRPr lang="uk-UA" sz="2000" b="0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202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920880" cy="2388880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 має бути цікавим. Сьогодні це твердження не потребує доведень. Одним із засобів, що забезпечують не тільки якісний, а й захоплюючий процес навчання – є система 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hlinkshowjump?jump=nextslide"/>
              </a:rPr>
              <a:t>творчих завдань. </a:t>
            </a:r>
            <a:endParaRPr lang="uk-UA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ЛАГЕР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84303"/>
            <a:ext cx="6336704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5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0040"/>
            <a:ext cx="7632848" cy="6133296"/>
          </a:xfrm>
        </p:spPr>
        <p:txBody>
          <a:bodyPr anchor="ctr">
            <a:noAutofit/>
          </a:bodyPr>
          <a:lstStyle/>
          <a:p>
            <a:r>
              <a:rPr lang="uk-UA" sz="2000" b="0" i="1" dirty="0" smtClean="0">
                <a:latin typeface="+mn-lt"/>
              </a:rPr>
              <a:t>11. "Реклама продукту"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Дається предмет, який треба </a:t>
            </a:r>
            <a:r>
              <a:rPr lang="uk-UA" sz="2000" b="0" i="1" dirty="0" err="1" smtClean="0">
                <a:latin typeface="+mn-lt"/>
              </a:rPr>
              <a:t>прорекла-</a:t>
            </a:r>
            <a:r>
              <a:rPr lang="uk-UA" sz="2000" b="0" i="1" dirty="0" smtClean="0">
                <a:latin typeface="+mn-lt"/>
              </a:rPr>
              <a:t>                             </a:t>
            </a:r>
            <a:r>
              <a:rPr lang="uk-UA" sz="2000" b="0" i="1" dirty="0" err="1" smtClean="0">
                <a:latin typeface="+mn-lt"/>
              </a:rPr>
              <a:t>мувати</a:t>
            </a:r>
            <a:r>
              <a:rPr lang="uk-UA" sz="2000" b="0" i="1" dirty="0" smtClean="0">
                <a:latin typeface="+mn-lt"/>
              </a:rPr>
              <a:t>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12. Продовж речення "Якби посуд </a:t>
            </a:r>
            <a:r>
              <a:rPr lang="uk-UA" sz="2000" b="0" i="1" dirty="0" err="1" smtClean="0">
                <a:latin typeface="+mn-lt"/>
              </a:rPr>
              <a:t>роз-</a:t>
            </a:r>
            <a:r>
              <a:rPr lang="uk-UA" sz="2000" b="0" i="1" dirty="0" smtClean="0">
                <a:latin typeface="+mn-lt"/>
              </a:rPr>
              <a:t>                       мовляв…"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13. "Фантастична аналогія" - казка на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новий лад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а) Придумати казку, як Червона Шапочка потоваришувала з Вовком.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б) Скласти казку, використовуючи всі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слова: дівчина, зайчик, очі, ліс, кухлик,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квітка.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14. Для розвитку когнітивних процесів проводиться гра "Очманілі рученята" - виконання малюнків схем, експериментальних завдань обома руками           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                             одночасно.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                                15. "Спільне-відмінне". За 5 хвилин треба                                                                            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                                  написати праворуч 3 спільні риси,         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                                    ліворуч 3 відмінні риси</a:t>
            </a:r>
            <a:br>
              <a:rPr lang="uk-UA" sz="2000" b="0" i="1" dirty="0" smtClean="0">
                <a:latin typeface="+mn-lt"/>
              </a:rPr>
            </a:br>
            <a:r>
              <a:rPr lang="uk-UA" sz="2000" b="0" i="1" dirty="0" smtClean="0">
                <a:latin typeface="+mn-lt"/>
              </a:rPr>
              <a:t>                                  -------- книга – </a:t>
            </a:r>
            <a:r>
              <a:rPr lang="uk-UA" sz="2000" b="0" i="1" dirty="0" err="1" smtClean="0">
                <a:latin typeface="+mn-lt"/>
              </a:rPr>
              <a:t>зошит-----</a:t>
            </a:r>
            <a:r>
              <a:rPr lang="uk-UA" sz="2000" b="0" i="1" dirty="0" smtClean="0">
                <a:latin typeface="+mn-lt"/>
              </a:rPr>
              <a:t/>
            </a:r>
            <a:br>
              <a:rPr lang="uk-UA" sz="2000" b="0" i="1" dirty="0" smtClean="0">
                <a:latin typeface="+mn-lt"/>
              </a:rPr>
            </a:br>
            <a:endParaRPr lang="uk-UA" sz="2000" b="0" i="1" dirty="0">
              <a:latin typeface="+mn-lt"/>
            </a:endParaRPr>
          </a:p>
        </p:txBody>
      </p:sp>
      <p:pic>
        <p:nvPicPr>
          <p:cNvPr id="5124" name="Picture 4" descr="Копилочка - Сказочные геро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8338"/>
            <a:ext cx="223837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Сказочные герои - Фото 13334/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2656"/>
            <a:ext cx="2857500" cy="280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03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64744"/>
          </a:xfrm>
        </p:spPr>
        <p:txBody>
          <a:bodyPr anchor="ctr">
            <a:normAutofit/>
          </a:bodyPr>
          <a:lstStyle/>
          <a:p>
            <a:r>
              <a:rPr lang="uk-UA" sz="2000" dirty="0" smtClean="0">
                <a:latin typeface="+mn-lt"/>
              </a:rPr>
              <a:t>Види диференційованої допомоги учням під час виконання творчих (нестандартних) завдань </a:t>
            </a:r>
            <a:endParaRPr lang="uk-UA" sz="2000" dirty="0">
              <a:latin typeface="+mn-lt"/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041553226"/>
              </p:ext>
            </p:extLst>
          </p:nvPr>
        </p:nvGraphicFramePr>
        <p:xfrm>
          <a:off x="179512" y="1484784"/>
          <a:ext cx="777686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754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27168" cy="6205304"/>
          </a:xfrm>
        </p:spPr>
        <p:txBody>
          <a:bodyPr anchor="ctr">
            <a:normAutofit fontScale="90000"/>
          </a:bodyPr>
          <a:lstStyle/>
          <a:p>
            <a:r>
              <a:rPr lang="uk-UA" sz="2800" dirty="0" smtClean="0">
                <a:latin typeface="+mn-lt"/>
              </a:rPr>
              <a:t>Для розвитку творчих здібностей я використовую:</a:t>
            </a: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1. Метод гри.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на уроках навчання грамоти, 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використовую такі ігри: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Гра «З яких звуків складається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 слово?»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Гра «Заміни звук». Гра вдосконалює 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фонематичний слух, розвиває уяву,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 розумові операції аналізу і синтезу.</a:t>
            </a:r>
            <a:br>
              <a:rPr lang="uk-UA" sz="2000" b="0" dirty="0" smtClean="0">
                <a:latin typeface="+mn-lt"/>
              </a:rPr>
            </a:br>
            <a:r>
              <a:rPr lang="uk-UA" sz="2800" dirty="0" smtClean="0">
                <a:latin typeface="+mn-lt"/>
              </a:rPr>
              <a:t>На уроках використовую навчальні ігри «Розумові розминки»:</a:t>
            </a:r>
            <a:br>
              <a:rPr lang="uk-UA" sz="280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Гра «Чому так трапилось?» Річка вийшла з берегів і затопила навколишнє поле.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Гра «Висновок»: Оленка старша за Марійку, а Марійка старша за Миколку. Хто найстарший? Наймолодший?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endParaRPr lang="uk-UA" sz="2000" b="0" dirty="0">
              <a:latin typeface="+mn-lt"/>
            </a:endParaRPr>
          </a:p>
        </p:txBody>
      </p:sp>
      <p:pic>
        <p:nvPicPr>
          <p:cNvPr id="6146" name="Picture 2" descr="Весенние забавы - украинский язык &quot; Оформление детского сада, все для детского сада, родительский уголок, папки передвижки - Sk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2736"/>
            <a:ext cx="3590141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83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42048" cy="6120680"/>
          </a:xfrm>
        </p:spPr>
        <p:txBody>
          <a:bodyPr anchor="ctr">
            <a:normAutofit fontScale="90000"/>
          </a:bodyPr>
          <a:lstStyle/>
          <a:p>
            <a:r>
              <a:rPr lang="uk-UA" sz="2700" dirty="0" smtClean="0">
                <a:latin typeface="+mn-lt"/>
              </a:rPr>
              <a:t>2. Використовую у роботі</a:t>
            </a:r>
            <a:br>
              <a:rPr lang="uk-UA" sz="2700" dirty="0" smtClean="0">
                <a:latin typeface="+mn-lt"/>
              </a:rPr>
            </a:br>
            <a:r>
              <a:rPr lang="uk-UA" sz="2700" dirty="0" smtClean="0">
                <a:latin typeface="+mn-lt"/>
              </a:rPr>
              <a:t> інтерактивні методи:</a:t>
            </a: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200" b="0" dirty="0" smtClean="0">
                <a:latin typeface="+mn-lt"/>
              </a:rPr>
              <a:t>«Займи позицію», «Прес», «</a:t>
            </a:r>
            <a:r>
              <a:rPr lang="uk-UA" sz="2200" b="0" dirty="0" err="1" smtClean="0">
                <a:latin typeface="+mn-lt"/>
              </a:rPr>
              <a:t>Саsе–</a:t>
            </a:r>
            <a:r>
              <a:rPr lang="uk-UA" sz="2200" b="0" dirty="0" smtClean="0">
                <a:latin typeface="+mn-lt"/>
              </a:rPr>
              <a:t/>
            </a:r>
            <a:br>
              <a:rPr lang="uk-UA" sz="2200" b="0" dirty="0" smtClean="0">
                <a:latin typeface="+mn-lt"/>
              </a:rPr>
            </a:br>
            <a:r>
              <a:rPr lang="uk-UA" sz="2200" b="0" dirty="0" smtClean="0">
                <a:latin typeface="+mn-lt"/>
              </a:rPr>
              <a:t>метод”, організовую «ігри»: </a:t>
            </a:r>
            <a:br>
              <a:rPr lang="uk-UA" sz="2200" b="0" dirty="0" smtClean="0">
                <a:latin typeface="+mn-lt"/>
              </a:rPr>
            </a:br>
            <a:r>
              <a:rPr lang="uk-UA" sz="2200" b="0" dirty="0" smtClean="0">
                <a:latin typeface="+mn-lt"/>
              </a:rPr>
              <a:t>«Мікрофон», «Акваріум», «Карусель».</a:t>
            </a:r>
            <a:br>
              <a:rPr lang="uk-UA" sz="22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700" dirty="0" smtClean="0">
                <a:latin typeface="+mn-lt"/>
              </a:rPr>
              <a:t>3. Елементи технології </a:t>
            </a:r>
            <a:br>
              <a:rPr lang="uk-UA" sz="2700" dirty="0" smtClean="0">
                <a:latin typeface="+mn-lt"/>
              </a:rPr>
            </a:br>
            <a:r>
              <a:rPr lang="uk-UA" sz="2700" dirty="0" smtClean="0">
                <a:latin typeface="+mn-lt"/>
              </a:rPr>
              <a:t>критичного мислення:</a:t>
            </a: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/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 для розвитку мовленнєвих умінь, розвитку творчого мислення використовую таке завдання: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«Крісло автора».</a:t>
            </a:r>
            <a:br>
              <a:rPr lang="uk-UA" sz="2000" b="0" dirty="0" smtClean="0">
                <a:latin typeface="+mn-lt"/>
              </a:rPr>
            </a:br>
            <a:r>
              <a:rPr lang="uk-UA" sz="2000" b="0" dirty="0" smtClean="0">
                <a:latin typeface="+mn-lt"/>
              </a:rPr>
              <a:t>Учні за бажанням сідають у «крісло автора» і розповідають щось цікаве. Учитель показує сюжетний малюнок, а групи учнів описують його, замінюючи основні предмети, їх ознаки, дії, явища на протилежні.</a:t>
            </a:r>
            <a:br>
              <a:rPr lang="uk-UA" sz="2000" b="0" dirty="0" smtClean="0">
                <a:latin typeface="+mn-lt"/>
              </a:rPr>
            </a:br>
            <a:endParaRPr lang="uk-UA" sz="2000" b="0" dirty="0">
              <a:latin typeface="+mn-lt"/>
            </a:endParaRPr>
          </a:p>
        </p:txBody>
      </p:sp>
      <p:pic>
        <p:nvPicPr>
          <p:cNvPr id="7170" name="Picture 2" descr="Гра &quot;Мікрофон&quot; - Мої фотографії - Фотоальбоми - ЗОШ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336037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20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133296"/>
          </a:xfrm>
        </p:spPr>
        <p:txBody>
          <a:bodyPr anchor="ctr">
            <a:normAutofit fontScale="90000"/>
          </a:bodyPr>
          <a:lstStyle/>
          <a:p>
            <a:r>
              <a:rPr lang="uk-UA" sz="2400" dirty="0" smtClean="0">
                <a:latin typeface="+mn-lt"/>
              </a:rPr>
              <a:t>4. Під час роботи з дітьми керую процесом творчості, спрямовуючи його на активізацію творчої думки. Тому використовую метод мозкового штурму.</a:t>
            </a:r>
            <a:br>
              <a:rPr lang="uk-UA" sz="2400" dirty="0" smtClean="0">
                <a:latin typeface="+mn-lt"/>
              </a:rPr>
            </a:br>
            <a:r>
              <a:rPr lang="uk-UA" sz="2400" dirty="0">
                <a:latin typeface="+mn-lt"/>
              </a:rPr>
              <a:t/>
            </a:r>
            <a:br>
              <a:rPr lang="uk-UA" sz="2400" dirty="0">
                <a:latin typeface="+mn-lt"/>
              </a:rPr>
            </a:br>
            <a:r>
              <a:rPr lang="uk-UA" sz="2400" dirty="0">
                <a:latin typeface="+mn-lt"/>
              </a:rPr>
              <a:t>5. Для розвитку творчих здібностей учнів використовую також стратегію комбінаторних дій</a:t>
            </a:r>
            <a:r>
              <a:rPr lang="uk-UA" sz="2400" dirty="0" smtClean="0">
                <a:latin typeface="+mn-lt"/>
              </a:rPr>
              <a:t>:</a:t>
            </a:r>
            <a:br>
              <a:rPr lang="uk-UA" sz="2400" dirty="0" smtClean="0">
                <a:latin typeface="+mn-lt"/>
              </a:rPr>
            </a:br>
            <a:r>
              <a:rPr lang="uk-UA" sz="2400" dirty="0">
                <a:latin typeface="+mn-lt"/>
              </a:rPr>
              <a:t/>
            </a:r>
            <a:br>
              <a:rPr lang="uk-UA" sz="2400" dirty="0">
                <a:latin typeface="+mn-lt"/>
              </a:rPr>
            </a:br>
            <a:r>
              <a:rPr lang="uk-UA" sz="2200" b="0" dirty="0">
                <a:latin typeface="+mn-lt"/>
              </a:rPr>
              <a:t>- таблиці – тренажери;</a:t>
            </a:r>
            <a:br>
              <a:rPr lang="uk-UA" sz="2200" b="0" dirty="0">
                <a:latin typeface="+mn-lt"/>
              </a:rPr>
            </a:br>
            <a:r>
              <a:rPr lang="uk-UA" sz="2200" b="0" dirty="0">
                <a:latin typeface="+mn-lt"/>
              </a:rPr>
              <a:t>- гра «Утвори слово» (рис – сир</a:t>
            </a:r>
            <a:r>
              <a:rPr lang="uk-UA" sz="2200" b="0" dirty="0" smtClean="0">
                <a:latin typeface="+mn-lt"/>
              </a:rPr>
              <a:t>).</a:t>
            </a:r>
            <a:br>
              <a:rPr lang="uk-UA" sz="2200" b="0" dirty="0" smtClean="0">
                <a:latin typeface="+mn-lt"/>
              </a:rPr>
            </a:br>
            <a:r>
              <a:rPr lang="uk-UA" sz="2200" b="0" dirty="0">
                <a:latin typeface="+mn-lt"/>
              </a:rPr>
              <a:t/>
            </a:r>
            <a:br>
              <a:rPr lang="uk-UA" sz="2200" b="0" dirty="0">
                <a:latin typeface="+mn-lt"/>
              </a:rPr>
            </a:br>
            <a:r>
              <a:rPr lang="uk-UA" sz="2400" dirty="0">
                <a:latin typeface="+mn-lt"/>
              </a:rPr>
              <a:t>6. Розвиток творчого мислення неможливий без формування розумових операцій, тому в своїй роботі використовую такий метод розвитку уяви, </a:t>
            </a:r>
            <a:r>
              <a:rPr lang="uk-UA" sz="2400" dirty="0" err="1">
                <a:latin typeface="+mn-lt"/>
              </a:rPr>
              <a:t>як«морфологічний</a:t>
            </a:r>
            <a:r>
              <a:rPr lang="uk-UA" sz="2400" dirty="0">
                <a:latin typeface="+mn-lt"/>
              </a:rPr>
              <a:t> аналіз».</a:t>
            </a:r>
            <a:br>
              <a:rPr lang="uk-UA" sz="2400" dirty="0">
                <a:latin typeface="+mn-lt"/>
              </a:rPr>
            </a:br>
            <a:endParaRPr lang="uk-UA" sz="2400" dirty="0"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55172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16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242048" cy="6192688"/>
          </a:xfrm>
        </p:spPr>
        <p:txBody>
          <a:bodyPr anchor="ctr">
            <a:normAutofit fontScale="90000"/>
          </a:bodyPr>
          <a:lstStyle/>
          <a:p>
            <a:pPr algn="just"/>
            <a:r>
              <a:rPr lang="uk-UA" sz="2000" dirty="0" smtClean="0">
                <a:latin typeface="+mn-lt"/>
              </a:rPr>
              <a:t>                                                                     Виховувати творчу                  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 людину без краси 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неможливо.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 Прекрасне вічне 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джерело духовності, 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натхнення, творчості.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Воно існує поряд з 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                                                                    людиною, тому що краса, яка не сприймається, - мертва. І якщо люди втратять здатність відчувати красу, вона ніколи не зможе врятувати світ.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Враження шкільного дитинства відкладаються в пам’яті на все життя і впливають на подальший розвиток дитини. В емоційному сприйнятті дитинства зароджуються витоки майбутньої творчої особистості.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Тому залучаючи дітей до творчості, створюючи постійно «ситуацію успіху», поважаючи дитину, ми в змозі виховати творчо працюючу особистість.</a:t>
            </a:r>
            <a:br>
              <a:rPr lang="uk-UA" sz="2000" dirty="0" smtClean="0">
                <a:latin typeface="+mn-lt"/>
              </a:rPr>
            </a:br>
            <a:endParaRPr lang="uk-UA" sz="2000" dirty="0">
              <a:latin typeface="+mn-lt"/>
            </a:endParaRPr>
          </a:p>
        </p:txBody>
      </p:sp>
      <p:pic>
        <p:nvPicPr>
          <p:cNvPr id="9218" name="Picture 2" descr="Фотогалерея - Президентський фонд Леоніда Кучми &quot;Україн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960440" cy="263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0353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028840"/>
          </a:xfrm>
        </p:spPr>
        <p:txBody>
          <a:bodyPr>
            <a:noAutofit/>
          </a:bodyPr>
          <a:lstStyle/>
          <a:p>
            <a:r>
              <a:rPr lang="uk-UA" sz="24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Нехай стануть для нас девізом слова Великої Чайки  з повісті-притчі </a:t>
            </a:r>
            <a:r>
              <a:rPr lang="uk-UA" sz="24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Річарда </a:t>
            </a:r>
            <a:r>
              <a:rPr lang="uk-UA" sz="24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Баха «Чайка на ім’я Джонатан </a:t>
            </a:r>
            <a:r>
              <a:rPr lang="uk-UA" sz="2400" dirty="0" err="1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Лівінгстон</a:t>
            </a:r>
            <a:r>
              <a:rPr lang="uk-UA" sz="24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»: «Чим вище літає чайка, тим далі вона бачить». Давайте вчитися літати разом!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95" y="2564904"/>
            <a:ext cx="59753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15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6336" y="352128"/>
            <a:ext cx="7242048" cy="1946385"/>
          </a:xfrm>
        </p:spPr>
        <p:txBody>
          <a:bodyPr anchor="ctr">
            <a:noAutofit/>
          </a:bodyPr>
          <a:lstStyle/>
          <a:p>
            <a:r>
              <a:rPr lang="uk-UA" sz="3200" u="sng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Творчість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 людини, спрямована на створення якісно нових, невідомих раніше духовних або матеріальних цінностей.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043342061"/>
              </p:ext>
            </p:extLst>
          </p:nvPr>
        </p:nvGraphicFramePr>
        <p:xfrm>
          <a:off x="107504" y="1844824"/>
          <a:ext cx="813690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5-конечная звезда 4">
            <a:hlinkClick r:id="" action="ppaction://hlinkshowjump?jump=previousslide"/>
          </p:cNvPr>
          <p:cNvSpPr/>
          <p:nvPr/>
        </p:nvSpPr>
        <p:spPr>
          <a:xfrm>
            <a:off x="6804248" y="1126913"/>
            <a:ext cx="1224136" cy="115212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61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72808" cy="244827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0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 творчості проявляється в здатності долати стереотипи на кінцевому етапі розумового синтезу. В творчому процесі провідним є </a:t>
            </a:r>
            <a:r>
              <a:rPr lang="uk-UA" sz="2400" b="0" u="sng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мислення та уява.</a:t>
            </a:r>
            <a: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Прийоми мислення, які використовуються в творчому процесі</a:t>
            </a:r>
            <a: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71431822"/>
              </p:ext>
            </p:extLst>
          </p:nvPr>
        </p:nvGraphicFramePr>
        <p:xfrm>
          <a:off x="323528" y="2636912"/>
          <a:ext cx="7704856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84703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446240"/>
          </a:xfrm>
        </p:spPr>
        <p:txBody>
          <a:bodyPr>
            <a:noAutofit/>
          </a:bodyPr>
          <a:lstStyle/>
          <a:p>
            <a:r>
              <a:rPr lang="ru-RU" sz="3600" dirty="0"/>
              <a:t>У </a:t>
            </a:r>
            <a:r>
              <a:rPr lang="ru-RU" sz="3600" dirty="0" err="1"/>
              <a:t>формуванні</a:t>
            </a:r>
            <a:r>
              <a:rPr lang="ru-RU" sz="3600" dirty="0"/>
              <a:t> </a:t>
            </a:r>
            <a:r>
              <a:rPr lang="ru-RU" sz="3600" dirty="0" err="1"/>
              <a:t>творчих</a:t>
            </a:r>
            <a:r>
              <a:rPr lang="ru-RU" sz="3600" dirty="0"/>
              <a:t> </a:t>
            </a:r>
            <a:r>
              <a:rPr lang="ru-RU" sz="3600" dirty="0" err="1"/>
              <a:t>здібностей</a:t>
            </a:r>
            <a:r>
              <a:rPr lang="ru-RU" sz="3600" dirty="0"/>
              <a:t> </a:t>
            </a:r>
            <a:r>
              <a:rPr lang="ru-RU" sz="3600" dirty="0" err="1"/>
              <a:t>дітей</a:t>
            </a:r>
            <a:r>
              <a:rPr lang="ru-RU" sz="3600" dirty="0"/>
              <a:t> </a:t>
            </a:r>
            <a:r>
              <a:rPr lang="ru-RU" sz="3600" dirty="0" err="1"/>
              <a:t>провідну</a:t>
            </a:r>
            <a:r>
              <a:rPr lang="ru-RU" sz="3600" dirty="0"/>
              <a:t> роль </a:t>
            </a:r>
            <a:r>
              <a:rPr lang="ru-RU" sz="3600" dirty="0" err="1"/>
              <a:t>відіграє</a:t>
            </a:r>
            <a:r>
              <a:rPr lang="ru-RU" sz="3600" dirty="0"/>
              <a:t> педагог.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5166">
            <a:off x="267604" y="874426"/>
            <a:ext cx="4852807" cy="4618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584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24797118"/>
              </p:ext>
            </p:extLst>
          </p:nvPr>
        </p:nvGraphicFramePr>
        <p:xfrm>
          <a:off x="107504" y="476672"/>
          <a:ext cx="799288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1393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12776"/>
            <a:ext cx="7272808" cy="1800200"/>
          </a:xfrm>
        </p:spPr>
        <p:txBody>
          <a:bodyPr anchor="ctr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щоб створити сприятливі</a:t>
            </a:r>
            <a:b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умови для творчості</a:t>
            </a:r>
            <a:b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розвитку, слід дотримуватись таких вимог:</a:t>
            </a:r>
            <a:b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Основы психологии и педагогики. Функции педагогики Педагогик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20888"/>
            <a:ext cx="316230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2852936"/>
            <a:ext cx="5400600" cy="353943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має демонструвати дітям “живе” мислення. Він виступає не як носій інформації, а як людина, яка знає, як виникають знання, і може дотепно розповісти про це. Тобто може навчити дітей отримувати нові знання на власному прикладі. 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94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8640"/>
            <a:ext cx="7776864" cy="30469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Також, слід навчити дітей не боятись помилок.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 не даються в готовому вигляді: наскільки це можливо, вони виводяться, формулюються шляхом колективних міркувань, на основі знань, які діти вже мають, враховуючи досвід дітей, а іноді й їхню винахідливість, інтуїцію, вигадливість.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Международный день социального педагога - 2 октября - Bit-To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82" y="2924944"/>
            <a:ext cx="5545596" cy="3735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911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489"/>
            <a:ext cx="7242048" cy="2964944"/>
          </a:xfrm>
        </p:spPr>
        <p:txBody>
          <a:bodyPr anchor="ctr">
            <a:noAutofit/>
          </a:bodyPr>
          <a:lstStyle/>
          <a:p>
            <a:r>
              <a:rPr lang="uk-UA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здатність дитини до творчості, поєднана з високим інтелектуальним рівнем, - це виняток, рідкісне явище у звичайному класі. Проте потенційна творчість притаманна кожній дитині. Завдання учителя – створювати умови, за яких схильність дітей до нового, нестандартного, бажання самостійно вирішувати поставлені задачі можуть дістати розвитку.</a:t>
            </a:r>
            <a:br>
              <a:rPr lang="uk-UA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5736637" cy="43024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20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819</TotalTime>
  <Words>966</Words>
  <Application>Microsoft Office PowerPoint</Application>
  <PresentationFormat>Экран (4:3)</PresentationFormat>
  <Paragraphs>98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Створення умов для розвитку креативності учнів початкових класів через використання ігрових завдань та інтерактивних технологій</vt:lpstr>
      <vt:lpstr>Навчання має бути цікавим. Сьогодні це твердження не потребує доведень. Одним із засобів, що забезпечують не тільки якісний, а й захоплюючий процес навчання – є система творчих завдань. </vt:lpstr>
      <vt:lpstr>Творчість – діяльність людини, спрямована на створення якісно нових, невідомих раніше духовних або матеріальних цінностей.    </vt:lpstr>
      <vt:lpstr> Сенс творчості проявляється в здатності долати стереотипи на кінцевому етапі розумового синтезу. В творчому процесі провідним є мислення та уява.  Прийоми мислення, які використовуються в творчому процесі  </vt:lpstr>
      <vt:lpstr>У формуванні творчих здібностей дітей провідну роль відіграє педагог.</vt:lpstr>
      <vt:lpstr>Презентация PowerPoint</vt:lpstr>
      <vt:lpstr>Для того, щоб створити сприятливі умови для творчості  і розвитку, слід дотримуватись таких вимог:    </vt:lpstr>
      <vt:lpstr>Презентация PowerPoint</vt:lpstr>
      <vt:lpstr>здатність дитини до творчості, поєднана з високим інтелектуальним рівнем, - це виняток, рідкісне явище у звичайному класі. Проте потенційна творчість притаманна кожній дитині. Завдання учителя – створювати умови, за яких схильність дітей до нового, нестандартного, бажання самостійно вирішувати поставлені задачі можуть дістати розвитку.  </vt:lpstr>
      <vt:lpstr>Презентация PowerPoint</vt:lpstr>
      <vt:lpstr>Презентация PowerPoint</vt:lpstr>
      <vt:lpstr>Презентация PowerPoint</vt:lpstr>
      <vt:lpstr>Критерії оцінювання креативності  учнів початкових класів      </vt:lpstr>
      <vt:lpstr>Формування творчості, на думку психологів, стане можливим, якщо будуть створені такі основні умови   </vt:lpstr>
      <vt:lpstr>Етапи розвитку творчого мислення</vt:lpstr>
      <vt:lpstr>методи і засоби з метою стимулювання творчої активності та запобігання негативного впливу критичності  </vt:lpstr>
      <vt:lpstr>типи нестандартних завдань для розвитку творчого мислення:  </vt:lpstr>
      <vt:lpstr>ігри та завдання для розвитку творчої уяви, фантазії, концентрації уваги  1. Придумай, якнайбільше способів використання каблучки, цвяха… 2. Намалюй символи до слів: Гроші ------ $     Сім 'я-----?      Пісня-----? Мандрівка----?     Сила------?     Любов----? 3. "Що у газеті?" Діти заздалегідь готують дома предмети незвичайної форми та загортають у декілька газет. Учню пропонують відгадати що в газеті навмання. 4. "Чорна шухляда" За описом визначити, що знаходиться в чорній шухляді. 5. Що ти бачиш на передньому плані? (ваза чи обличчя) </vt:lpstr>
      <vt:lpstr>6. «Дивна закарлючка» Учитель креслить закарлючку. Учневі потрібно з неї утворити який-небудь предмет, домальовуючи малюнок.  7. «Білі кружечки» Перед дитиною кладуть чорний картон з 2 білими кружечками. Задається запитання:" Що це може бути?«  8. "Як я розумію" Учням дається слово, зміст якого вони не знають. Запитання "Як ви думаєте, що воно може означати?«  9. "Конверт життєвих колізій "Мої секрети" а) як навчити братика кашу їсти; б) як сказати мамі, що розбив вазу; в) як не сплутати шкарпетки;  10. "Хто більше?" За певний час хто більше складе слів, використовуючи букви слова телевізор (зір, літо, зорі, віз, лев…) </vt:lpstr>
      <vt:lpstr>11. "Реклама продукту" Дається предмет, який треба прорекла-                             мувати. 12. Продовж речення "Якби посуд роз-                       мовляв…" 13. "Фантастична аналогія" - казка на  новий лад а) Придумати казку, як Червона Шапочка потоваришувала з Вовком. б) Скласти казку, використовуючи всі  слова: дівчина, зайчик, очі, ліс, кухлик,  квітка. 14. Для розвитку когнітивних процесів проводиться гра "Очманілі рученята" - виконання малюнків схем, експериментальних завдань обома руками                                          одночасно.                                 15. "Спільне-відмінне". За 5 хвилин треба                                                                                                                написати праворуч 3 спільні риси,                                              ліворуч 3 відмінні риси                                   -------- книга – зошит----- </vt:lpstr>
      <vt:lpstr>Види диференційованої допомоги учням під час виконання творчих (нестандартних) завдань </vt:lpstr>
      <vt:lpstr>Для розвитку творчих здібностей я використовую:  1. Метод гри. на уроках навчання грамоти,  використовую такі ігри: Гра «З яких звуків складається  слово?» Гра «Заміни звук». Гра вдосконалює  фонематичний слух, розвиває уяву,  розумові операції аналізу і синтезу. На уроках використовую навчальні ігри «Розумові розминки»:  Гра «Чому так трапилось?» Річка вийшла з берегів і затопила навколишнє поле. Гра «Висновок»: Оленка старша за Марійку, а Марійка старша за Миколку. Хто найстарший? Наймолодший?  </vt:lpstr>
      <vt:lpstr>2. Використовую у роботі  інтерактивні методи:  «Займи позицію», «Прес», «Саsе– метод”, організовую «ігри»:  «Мікрофон», «Акваріум», «Карусель».   3. Елементи технології  критичного мислення:   для розвитку мовленнєвих умінь, розвитку творчого мислення використовую таке завдання: «Крісло автора». Учні за бажанням сідають у «крісло автора» і розповідають щось цікаве. Учитель показує сюжетний малюнок, а групи учнів описують його, замінюючи основні предмети, їх ознаки, дії, явища на протилежні. </vt:lpstr>
      <vt:lpstr>4. Під час роботи з дітьми керую процесом творчості, спрямовуючи його на активізацію творчої думки. Тому використовую метод мозкового штурму.  5. Для розвитку творчих здібностей учнів використовую також стратегію комбінаторних дій:  - таблиці – тренажери; - гра «Утвори слово» (рис – сир).  6. Розвиток творчого мислення неможливий без формування розумових операцій, тому в своїй роботі використовую такий метод розвитку уяви, як«морфологічний аналіз». </vt:lpstr>
      <vt:lpstr>                                                                     Виховувати творчу                                                                                         людину без краси                                              неможливо.                                                                       Прекрасне вічне                                                                       джерело духовності,                                                                       натхнення, творчості.                                                                      Воно існує поряд з                                                                      людиною, тому що краса, яка не сприймається, - мертва. І якщо люди втратять здатність відчувати красу, вона ніколи не зможе врятувати світ. Враження шкільного дитинства відкладаються в пам’яті на все життя і впливають на подальший розвиток дитини. В емоційному сприйнятті дитинства зароджуються витоки майбутньої творчої особистості. Тому залучаючи дітей до творчості, створюючи постійно «ситуацію успіху», поважаючи дитину, ми в змозі виховати творчо працюючу особистість. </vt:lpstr>
      <vt:lpstr>Нехай стануть для нас девізом слова Великої Чайки  з повісті-притчі Річарда Баха «Чайка на ім’я Джонатан Лівінгстон»: «Чим вище літає чайка, тим далі вона бачить». Давайте вчитися літати разом!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Створення умов для розвитку креативності учнів початкових класів через використання ігрових завдань та інтерактивних технологій</dc:title>
  <dc:creator>Notebook</dc:creator>
  <cp:lastModifiedBy>Notebook</cp:lastModifiedBy>
  <cp:revision>49</cp:revision>
  <dcterms:created xsi:type="dcterms:W3CDTF">2015-01-01T17:08:01Z</dcterms:created>
  <dcterms:modified xsi:type="dcterms:W3CDTF">2015-01-03T19:23:41Z</dcterms:modified>
</cp:coreProperties>
</file>