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68" r:id="rId2"/>
    <p:sldId id="256" r:id="rId3"/>
    <p:sldId id="257" r:id="rId4"/>
    <p:sldId id="262" r:id="rId5"/>
    <p:sldId id="265" r:id="rId6"/>
    <p:sldId id="264" r:id="rId7"/>
    <p:sldId id="258" r:id="rId8"/>
    <p:sldId id="260" r:id="rId9"/>
    <p:sldId id="261" r:id="rId10"/>
    <p:sldId id="259" r:id="rId11"/>
    <p:sldId id="263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DC07-D31C-4FAD-863F-29868A952B9D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EDE59B-8B2E-4A14-AF08-2A336E7028A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DC07-D31C-4FAD-863F-29868A952B9D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E59B-8B2E-4A14-AF08-2A336E7028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DC07-D31C-4FAD-863F-29868A952B9D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E59B-8B2E-4A14-AF08-2A336E7028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31DC07-D31C-4FAD-863F-29868A952B9D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4EDE59B-8B2E-4A14-AF08-2A336E7028A5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DC07-D31C-4FAD-863F-29868A952B9D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E59B-8B2E-4A14-AF08-2A336E7028A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DC07-D31C-4FAD-863F-29868A952B9D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E59B-8B2E-4A14-AF08-2A336E7028A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E59B-8B2E-4A14-AF08-2A336E7028A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DC07-D31C-4FAD-863F-29868A952B9D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DC07-D31C-4FAD-863F-29868A952B9D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E59B-8B2E-4A14-AF08-2A336E7028A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DC07-D31C-4FAD-863F-29868A952B9D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E59B-8B2E-4A14-AF08-2A336E7028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31DC07-D31C-4FAD-863F-29868A952B9D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4EDE59B-8B2E-4A14-AF08-2A336E7028A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1DC07-D31C-4FAD-863F-29868A952B9D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EDE59B-8B2E-4A14-AF08-2A336E7028A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931DC07-D31C-4FAD-863F-29868A952B9D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4EDE59B-8B2E-4A14-AF08-2A336E7028A5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faqukr.ru/podorozhi/109799-takij-divovizhnij-bengalska-zatoka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86116" y="3286124"/>
            <a:ext cx="5429288" cy="3071834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Підготували студентки групи 12-ш:      1.Каминіна  Дар’я                                   2.Коротиш  Валерія                                3.Курманова  Анна                                 4.Ліпінська  Ганна                                  5.Папакиця  Яна                                      6.Рудакова   Юлія                                   7.Сирота  Олена        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2076456"/>
          </a:xfrm>
        </p:spPr>
        <p:txBody>
          <a:bodyPr>
            <a:noAutofit/>
          </a:bodyPr>
          <a:lstStyle/>
          <a:p>
            <a:r>
              <a:rPr lang="uk-UA" sz="8000" dirty="0" smtClean="0">
                <a:solidFill>
                  <a:schemeClr val="tx2">
                    <a:lumMod val="90000"/>
                  </a:schemeClr>
                </a:solidFill>
              </a:rPr>
              <a:t>П</a:t>
            </a:r>
            <a:r>
              <a:rPr lang="uk-UA" sz="6600" dirty="0" smtClean="0">
                <a:solidFill>
                  <a:schemeClr val="tx2">
                    <a:lumMod val="90000"/>
                  </a:schemeClr>
                </a:solidFill>
              </a:rPr>
              <a:t>резентація на тему: </a:t>
            </a:r>
            <a:r>
              <a:rPr lang="uk-UA" sz="6600" dirty="0" smtClean="0">
                <a:solidFill>
                  <a:schemeClr val="tx2">
                    <a:lumMod val="90000"/>
                  </a:schemeClr>
                </a:solidFill>
              </a:rPr>
              <a:t>”  </a:t>
            </a:r>
            <a:r>
              <a:rPr lang="uk-UA" sz="6600" dirty="0" smtClean="0">
                <a:solidFill>
                  <a:schemeClr val="tx2">
                    <a:lumMod val="90000"/>
                  </a:schemeClr>
                </a:solidFill>
              </a:rPr>
              <a:t>Країни Азії . Індія ” </a:t>
            </a:r>
            <a:endParaRPr lang="ru-RU" sz="660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Індійська</a:t>
            </a:r>
            <a:r>
              <a:rPr lang="ru-RU" dirty="0" smtClean="0"/>
              <a:t> культура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однією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найстаріших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найрізноманітніших</a:t>
            </a:r>
            <a:r>
              <a:rPr lang="ru-RU" dirty="0" smtClean="0"/>
              <a:t> культур </a:t>
            </a:r>
            <a:r>
              <a:rPr lang="ru-RU" dirty="0" err="1" smtClean="0"/>
              <a:t>світу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вирішальне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для </a:t>
            </a:r>
            <a:r>
              <a:rPr lang="ru-RU" dirty="0" err="1" smtClean="0"/>
              <a:t>всієї</a:t>
            </a:r>
            <a:r>
              <a:rPr lang="ru-RU" dirty="0" smtClean="0"/>
              <a:t> </a:t>
            </a:r>
            <a:r>
              <a:rPr lang="ru-RU" dirty="0" err="1" smtClean="0"/>
              <a:t>Південної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Південно-Східної</a:t>
            </a:r>
            <a:r>
              <a:rPr lang="ru-RU" dirty="0" smtClean="0"/>
              <a:t> </a:t>
            </a:r>
            <a:r>
              <a:rPr lang="ru-RU" dirty="0" err="1" smtClean="0"/>
              <a:t>Азії</a:t>
            </a:r>
            <a:r>
              <a:rPr lang="ru-RU" dirty="0" smtClean="0"/>
              <a:t>. </a:t>
            </a:r>
            <a:r>
              <a:rPr lang="ru-RU" dirty="0" err="1" smtClean="0"/>
              <a:t>Вірування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релігії</a:t>
            </a:r>
            <a:r>
              <a:rPr lang="ru-RU" dirty="0" smtClean="0"/>
              <a:t> </a:t>
            </a:r>
            <a:r>
              <a:rPr lang="ru-RU" dirty="0" err="1" smtClean="0"/>
              <a:t>відіграють</a:t>
            </a:r>
            <a:r>
              <a:rPr lang="ru-RU" dirty="0" smtClean="0"/>
              <a:t> в </a:t>
            </a:r>
            <a:r>
              <a:rPr lang="ru-RU" dirty="0" err="1" smtClean="0"/>
              <a:t>Індії</a:t>
            </a:r>
            <a:r>
              <a:rPr lang="ru-RU" dirty="0" smtClean="0"/>
              <a:t> </a:t>
            </a:r>
            <a:r>
              <a:rPr lang="ru-RU" dirty="0" err="1" smtClean="0"/>
              <a:t>значну</a:t>
            </a:r>
            <a:r>
              <a:rPr lang="ru-RU" dirty="0" smtClean="0"/>
              <a:t> роль,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країна</a:t>
            </a:r>
            <a:r>
              <a:rPr lang="ru-RU" dirty="0" smtClean="0"/>
              <a:t> </a:t>
            </a:r>
            <a:r>
              <a:rPr lang="ru-RU" dirty="0" err="1" smtClean="0"/>
              <a:t>походження</a:t>
            </a:r>
            <a:r>
              <a:rPr lang="ru-RU" dirty="0" smtClean="0"/>
              <a:t> </a:t>
            </a:r>
            <a:r>
              <a:rPr lang="ru-RU" dirty="0" err="1" smtClean="0"/>
              <a:t>кількох</a:t>
            </a:r>
            <a:r>
              <a:rPr lang="ru-RU" dirty="0" smtClean="0"/>
              <a:t> </a:t>
            </a:r>
            <a:r>
              <a:rPr lang="ru-RU" dirty="0" err="1" smtClean="0"/>
              <a:t>світових</a:t>
            </a:r>
            <a:r>
              <a:rPr lang="ru-RU" dirty="0" smtClean="0"/>
              <a:t> </a:t>
            </a:r>
            <a:r>
              <a:rPr lang="ru-RU" dirty="0" err="1" smtClean="0"/>
              <a:t>релігій</a:t>
            </a:r>
            <a:r>
              <a:rPr lang="ru-RU" dirty="0" smtClean="0"/>
              <a:t> (</a:t>
            </a:r>
            <a:r>
              <a:rPr lang="ru-RU" dirty="0" err="1" smtClean="0"/>
              <a:t>індуїзм</a:t>
            </a:r>
            <a:r>
              <a:rPr lang="ru-RU" dirty="0" smtClean="0"/>
              <a:t>, буддизм, </a:t>
            </a:r>
            <a:r>
              <a:rPr lang="ru-RU" dirty="0" err="1" smtClean="0"/>
              <a:t>джайнізм</a:t>
            </a:r>
            <a:r>
              <a:rPr lang="ru-RU" dirty="0" smtClean="0"/>
              <a:t>, </a:t>
            </a:r>
            <a:r>
              <a:rPr lang="ru-RU" dirty="0" err="1" smtClean="0"/>
              <a:t>сикхізм</a:t>
            </a:r>
            <a:r>
              <a:rPr lang="ru-RU" dirty="0" smtClean="0"/>
              <a:t>)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своїм</a:t>
            </a:r>
            <a:r>
              <a:rPr lang="ru-RU" dirty="0" smtClean="0"/>
              <a:t> </a:t>
            </a:r>
            <a:r>
              <a:rPr lang="ru-RU" dirty="0" err="1" smtClean="0"/>
              <a:t>впливом</a:t>
            </a:r>
            <a:r>
              <a:rPr lang="ru-RU" dirty="0" smtClean="0"/>
              <a:t> </a:t>
            </a:r>
            <a:r>
              <a:rPr lang="ru-RU" dirty="0" err="1" smtClean="0"/>
              <a:t>формували</a:t>
            </a:r>
            <a:r>
              <a:rPr lang="ru-RU" dirty="0" smtClean="0"/>
              <a:t> культуру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.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незліченна</a:t>
            </a:r>
            <a:r>
              <a:rPr lang="ru-RU" dirty="0" smtClean="0"/>
              <a:t> </a:t>
            </a:r>
            <a:r>
              <a:rPr lang="ru-RU" dirty="0" err="1" smtClean="0"/>
              <a:t>мовна</a:t>
            </a:r>
            <a:r>
              <a:rPr lang="ru-RU" dirty="0" smtClean="0"/>
              <a:t> </a:t>
            </a:r>
            <a:r>
              <a:rPr lang="ru-RU" dirty="0" err="1" smtClean="0"/>
              <a:t>різноманітність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численні</a:t>
            </a:r>
            <a:r>
              <a:rPr lang="ru-RU" dirty="0" smtClean="0"/>
              <a:t> </a:t>
            </a:r>
            <a:r>
              <a:rPr lang="ru-RU" dirty="0" err="1" smtClean="0"/>
              <a:t>народності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впливали</a:t>
            </a:r>
            <a:r>
              <a:rPr lang="ru-RU" dirty="0" smtClean="0"/>
              <a:t> на </a:t>
            </a:r>
            <a:r>
              <a:rPr lang="ru-RU" dirty="0" err="1" smtClean="0"/>
              <a:t>специфіку</a:t>
            </a:r>
            <a:r>
              <a:rPr lang="ru-RU" dirty="0" smtClean="0"/>
              <a:t> та </a:t>
            </a:r>
            <a:r>
              <a:rPr lang="ru-RU" dirty="0" err="1" smtClean="0"/>
              <a:t>культурні</a:t>
            </a:r>
            <a:r>
              <a:rPr lang="ru-RU" dirty="0" smtClean="0"/>
              <a:t> </a:t>
            </a:r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 smtClean="0"/>
              <a:t>Індії</a:t>
            </a:r>
            <a:r>
              <a:rPr lang="ru-RU" dirty="0" smtClean="0"/>
              <a:t>. </a:t>
            </a:r>
            <a:r>
              <a:rPr lang="ru-RU" dirty="0" err="1" smtClean="0"/>
              <a:t>Країна</a:t>
            </a:r>
            <a:r>
              <a:rPr lang="ru-RU" dirty="0" smtClean="0"/>
              <a:t> не </a:t>
            </a:r>
            <a:r>
              <a:rPr lang="ru-RU" dirty="0" err="1" smtClean="0"/>
              <a:t>залишалася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поза </a:t>
            </a:r>
            <a:r>
              <a:rPr lang="ru-RU" dirty="0" err="1" smtClean="0"/>
              <a:t>загальними</a:t>
            </a:r>
            <a:r>
              <a:rPr lang="ru-RU" dirty="0" smtClean="0"/>
              <a:t> </a:t>
            </a:r>
            <a:r>
              <a:rPr lang="ru-RU" dirty="0" err="1" smtClean="0"/>
              <a:t>світовими</a:t>
            </a:r>
            <a:r>
              <a:rPr lang="ru-RU" dirty="0" smtClean="0"/>
              <a:t> </a:t>
            </a:r>
            <a:r>
              <a:rPr lang="ru-RU" dirty="0" err="1" smtClean="0"/>
              <a:t>тенденціями</a:t>
            </a:r>
            <a:r>
              <a:rPr lang="ru-RU" dirty="0" smtClean="0"/>
              <a:t>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</a:t>
            </a:r>
            <a:r>
              <a:rPr lang="ru-RU" dirty="0" err="1" smtClean="0"/>
              <a:t>ісламу</a:t>
            </a:r>
            <a:r>
              <a:rPr lang="ru-RU" dirty="0" smtClean="0"/>
              <a:t> та через </a:t>
            </a:r>
            <a:r>
              <a:rPr lang="ru-RU" dirty="0" err="1" smtClean="0"/>
              <a:t>європейські</a:t>
            </a:r>
            <a:r>
              <a:rPr lang="ru-RU" dirty="0" smtClean="0"/>
              <a:t> </a:t>
            </a:r>
            <a:r>
              <a:rPr lang="ru-RU" dirty="0" err="1" smtClean="0"/>
              <a:t>колоніальні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, </a:t>
            </a:r>
            <a:r>
              <a:rPr lang="ru-RU" dirty="0" err="1" smtClean="0"/>
              <a:t>котрі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залишили</a:t>
            </a:r>
            <a:r>
              <a:rPr lang="ru-RU" dirty="0" smtClean="0"/>
              <a:t> </a:t>
            </a:r>
            <a:r>
              <a:rPr lang="ru-RU" dirty="0" err="1" smtClean="0"/>
              <a:t>свій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в </a:t>
            </a:r>
            <a:r>
              <a:rPr lang="ru-RU" dirty="0" err="1" smtClean="0"/>
              <a:t>культурі</a:t>
            </a:r>
            <a:r>
              <a:rPr lang="ru-RU" dirty="0" smtClean="0"/>
              <a:t> </a:t>
            </a:r>
            <a:r>
              <a:rPr lang="ru-RU" dirty="0" err="1" smtClean="0"/>
              <a:t>Індії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52400"/>
            <a:ext cx="7972452" cy="121920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00B050"/>
                </a:solidFill>
              </a:rPr>
              <a:t>Культура Індії. 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8662" y="152400"/>
            <a:ext cx="7758138" cy="919146"/>
          </a:xfrm>
        </p:spPr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</a:rPr>
              <a:t>Релігія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95234" name="Picture 2" descr="http://i.sunhome.ru/journal/11/buddizm-i-buddi-v2.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500438"/>
            <a:ext cx="3571900" cy="24693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95236" name="Picture 4" descr="http://tureligious.com.ua/wp-content/uploads/2015/08/882_9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571612"/>
            <a:ext cx="3038475" cy="43529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6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r>
              <a:rPr lang="uk-UA" b="1" dirty="0" smtClean="0"/>
              <a:t>1.Буддизм                                                                              2.Джайнізмзм</a:t>
            </a:r>
            <a:endParaRPr lang="ru-RU" b="1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500306"/>
            <a:ext cx="8443914" cy="12192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8000" i="1" dirty="0" smtClean="0"/>
              <a:t> Дякуємо за увагу!</a:t>
            </a:r>
            <a:endParaRPr lang="ru-RU" sz="8000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642918"/>
            <a:ext cx="6610368" cy="71438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Республіка Індія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2706" name="Picture 2" descr="http://countries.academic.ru/pictures/countries/20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428736"/>
            <a:ext cx="5761088" cy="51096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ru-RU" dirty="0" err="1" smtClean="0"/>
              <a:t>Клімат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 err="1" smtClean="0"/>
              <a:t>різноманітний</a:t>
            </a:r>
            <a:r>
              <a:rPr lang="ru-RU" dirty="0" smtClean="0"/>
              <a:t> через </a:t>
            </a:r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розташування</a:t>
            </a:r>
            <a:r>
              <a:rPr lang="ru-RU" dirty="0" smtClean="0"/>
              <a:t>. </a:t>
            </a:r>
            <a:r>
              <a:rPr lang="ru-RU" dirty="0" err="1" smtClean="0"/>
              <a:t>Індія</a:t>
            </a:r>
            <a:r>
              <a:rPr lang="ru-RU" dirty="0" smtClean="0"/>
              <a:t> </a:t>
            </a:r>
            <a:r>
              <a:rPr lang="ru-RU" dirty="0" err="1" smtClean="0"/>
              <a:t>простягнулася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півночі</a:t>
            </a:r>
            <a:r>
              <a:rPr lang="ru-RU" dirty="0" smtClean="0"/>
              <a:t> на </a:t>
            </a:r>
            <a:r>
              <a:rPr lang="ru-RU" dirty="0" err="1" smtClean="0"/>
              <a:t>південь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3000 </a:t>
            </a:r>
            <a:r>
              <a:rPr lang="ru-RU" dirty="0" err="1" smtClean="0"/>
              <a:t>кілометрів</a:t>
            </a:r>
            <a:r>
              <a:rPr lang="ru-RU" dirty="0" smtClean="0"/>
              <a:t>, а </a:t>
            </a:r>
            <a:r>
              <a:rPr lang="ru-RU" dirty="0" err="1" smtClean="0"/>
              <a:t>з</a:t>
            </a:r>
            <a:r>
              <a:rPr lang="ru-RU" dirty="0" smtClean="0"/>
              <a:t> заходу на </a:t>
            </a:r>
            <a:r>
              <a:rPr lang="ru-RU" dirty="0" err="1" smtClean="0"/>
              <a:t>схід</a:t>
            </a:r>
            <a:r>
              <a:rPr lang="ru-RU" dirty="0" smtClean="0"/>
              <a:t> - </a:t>
            </a:r>
            <a:r>
              <a:rPr lang="ru-RU" dirty="0" err="1" smtClean="0"/>
              <a:t>на</a:t>
            </a:r>
            <a:r>
              <a:rPr lang="ru-RU" dirty="0" smtClean="0"/>
              <a:t> 2000. Перепад </a:t>
            </a:r>
            <a:r>
              <a:rPr lang="ru-RU" dirty="0" err="1" smtClean="0"/>
              <a:t>висот</a:t>
            </a:r>
            <a:r>
              <a:rPr lang="ru-RU" dirty="0" smtClean="0"/>
              <a:t> становить </a:t>
            </a:r>
            <a:r>
              <a:rPr lang="ru-RU" dirty="0" err="1" smtClean="0"/>
              <a:t>близько</a:t>
            </a:r>
            <a:r>
              <a:rPr lang="ru-RU" dirty="0" smtClean="0"/>
              <a:t> 9000 </a:t>
            </a:r>
            <a:r>
              <a:rPr lang="ru-RU" dirty="0" err="1" smtClean="0"/>
              <a:t>метрів</a:t>
            </a:r>
            <a:r>
              <a:rPr lang="ru-RU" dirty="0" smtClean="0"/>
              <a:t>. </a:t>
            </a:r>
            <a:r>
              <a:rPr lang="ru-RU" dirty="0" err="1" smtClean="0"/>
              <a:t>Країна</a:t>
            </a:r>
            <a:r>
              <a:rPr lang="ru-RU" dirty="0" smtClean="0"/>
              <a:t> </a:t>
            </a:r>
            <a:r>
              <a:rPr lang="ru-RU" dirty="0" err="1" smtClean="0"/>
              <a:t>займає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весь </a:t>
            </a:r>
            <a:r>
              <a:rPr lang="ru-RU" dirty="0" err="1" smtClean="0"/>
              <a:t>величезний</a:t>
            </a:r>
            <a:r>
              <a:rPr lang="ru-RU" dirty="0" smtClean="0"/>
              <a:t> </a:t>
            </a:r>
            <a:r>
              <a:rPr lang="ru-RU" dirty="0" err="1" smtClean="0"/>
              <a:t>півострів</a:t>
            </a:r>
            <a:r>
              <a:rPr lang="ru-RU" dirty="0" smtClean="0"/>
              <a:t> </a:t>
            </a:r>
            <a:r>
              <a:rPr lang="ru-RU" dirty="0" err="1" smtClean="0"/>
              <a:t>Індостан</a:t>
            </a:r>
            <a:r>
              <a:rPr lang="ru-RU" dirty="0" smtClean="0"/>
              <a:t>, </a:t>
            </a:r>
            <a:r>
              <a:rPr lang="ru-RU" dirty="0" err="1" smtClean="0"/>
              <a:t>омивається</a:t>
            </a:r>
            <a:r>
              <a:rPr lang="ru-RU" dirty="0" smtClean="0"/>
              <a:t> </a:t>
            </a:r>
            <a:r>
              <a:rPr lang="ru-RU" dirty="0" err="1" smtClean="0"/>
              <a:t>теплими</a:t>
            </a:r>
            <a:r>
              <a:rPr lang="ru-RU" dirty="0" smtClean="0"/>
              <a:t> водами </a:t>
            </a:r>
            <a:r>
              <a:rPr lang="ru-RU" dirty="0" err="1" smtClean="0">
                <a:hlinkClick r:id="rId2"/>
              </a:rPr>
              <a:t>Бенгальської</a:t>
            </a:r>
            <a:r>
              <a:rPr lang="ru-RU" dirty="0" smtClean="0">
                <a:hlinkClick r:id="rId2"/>
              </a:rPr>
              <a:t> затоки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Аравійського</a:t>
            </a:r>
            <a:r>
              <a:rPr lang="ru-RU" dirty="0" smtClean="0"/>
              <a:t> моря.</a:t>
            </a:r>
          </a:p>
          <a:p>
            <a:pPr fontAlgn="base"/>
            <a:r>
              <a:rPr lang="ru-RU" dirty="0" err="1" smtClean="0"/>
              <a:t>Клімат</a:t>
            </a:r>
            <a:r>
              <a:rPr lang="ru-RU" dirty="0" smtClean="0"/>
              <a:t> </a:t>
            </a:r>
            <a:r>
              <a:rPr lang="ru-RU" dirty="0" err="1" smtClean="0"/>
              <a:t>Індії</a:t>
            </a:r>
            <a:r>
              <a:rPr lang="ru-RU" dirty="0" smtClean="0"/>
              <a:t> </a:t>
            </a:r>
            <a:r>
              <a:rPr lang="ru-RU" dirty="0" err="1" smtClean="0"/>
              <a:t>відрізняється</a:t>
            </a:r>
            <a:r>
              <a:rPr lang="ru-RU" dirty="0" smtClean="0"/>
              <a:t> великою </a:t>
            </a:r>
            <a:r>
              <a:rPr lang="ru-RU" dirty="0" err="1" smtClean="0"/>
              <a:t>різноманітністю</a:t>
            </a:r>
            <a:r>
              <a:rPr lang="ru-RU" dirty="0" smtClean="0"/>
              <a:t>.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виділити</a:t>
            </a:r>
            <a:r>
              <a:rPr lang="ru-RU" dirty="0" smtClean="0"/>
              <a:t> </a:t>
            </a:r>
            <a:r>
              <a:rPr lang="ru-RU" dirty="0" err="1" smtClean="0"/>
              <a:t>чотири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типи</a:t>
            </a:r>
            <a:r>
              <a:rPr lang="ru-RU" dirty="0" smtClean="0"/>
              <a:t>: </a:t>
            </a:r>
            <a:r>
              <a:rPr lang="ru-RU" dirty="0" err="1" smtClean="0"/>
              <a:t>сухий</a:t>
            </a:r>
            <a:r>
              <a:rPr lang="ru-RU" dirty="0" smtClean="0"/>
              <a:t> </a:t>
            </a:r>
            <a:r>
              <a:rPr lang="ru-RU" dirty="0" err="1" smtClean="0"/>
              <a:t>тропічний</a:t>
            </a:r>
            <a:r>
              <a:rPr lang="ru-RU" dirty="0" smtClean="0"/>
              <a:t>, </a:t>
            </a:r>
            <a:r>
              <a:rPr lang="ru-RU" dirty="0" err="1" smtClean="0"/>
              <a:t>вологий</a:t>
            </a:r>
            <a:r>
              <a:rPr lang="ru-RU" dirty="0" smtClean="0"/>
              <a:t> </a:t>
            </a:r>
            <a:r>
              <a:rPr lang="ru-RU" dirty="0" err="1" smtClean="0"/>
              <a:t>тропічний</a:t>
            </a:r>
            <a:r>
              <a:rPr lang="ru-RU" dirty="0" smtClean="0"/>
              <a:t>, </a:t>
            </a:r>
            <a:r>
              <a:rPr lang="ru-RU" dirty="0" err="1" smtClean="0"/>
              <a:t>субекваторіальний</a:t>
            </a:r>
            <a:r>
              <a:rPr lang="ru-RU" dirty="0" smtClean="0"/>
              <a:t> </a:t>
            </a:r>
            <a:r>
              <a:rPr lang="ru-RU" dirty="0" err="1" smtClean="0"/>
              <a:t>мусонний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високогірний</a:t>
            </a:r>
            <a:r>
              <a:rPr lang="ru-RU" dirty="0" smtClean="0"/>
              <a:t>. І в той час, коли на </a:t>
            </a:r>
            <a:r>
              <a:rPr lang="ru-RU" dirty="0" err="1" smtClean="0"/>
              <a:t>півдні</a:t>
            </a:r>
            <a:r>
              <a:rPr lang="ru-RU" dirty="0" smtClean="0"/>
              <a:t> </a:t>
            </a:r>
            <a:r>
              <a:rPr lang="ru-RU" dirty="0" err="1" smtClean="0"/>
              <a:t>починається</a:t>
            </a:r>
            <a:r>
              <a:rPr lang="ru-RU" dirty="0" smtClean="0"/>
              <a:t> </a:t>
            </a:r>
            <a:r>
              <a:rPr lang="ru-RU" dirty="0" err="1" smtClean="0"/>
              <a:t>пляжний</a:t>
            </a:r>
            <a:r>
              <a:rPr lang="ru-RU" dirty="0" smtClean="0"/>
              <a:t> сезон, в горах </a:t>
            </a:r>
            <a:r>
              <a:rPr lang="ru-RU" dirty="0" err="1" smtClean="0"/>
              <a:t>настає</a:t>
            </a:r>
            <a:r>
              <a:rPr lang="ru-RU" dirty="0" smtClean="0"/>
              <a:t> </a:t>
            </a:r>
            <a:r>
              <a:rPr lang="ru-RU" dirty="0" err="1" smtClean="0"/>
              <a:t>справжня</a:t>
            </a:r>
            <a:r>
              <a:rPr lang="ru-RU" dirty="0" smtClean="0"/>
              <a:t> зима, </a:t>
            </a:r>
            <a:r>
              <a:rPr lang="ru-RU" dirty="0" err="1" smtClean="0"/>
              <a:t>і</a:t>
            </a:r>
            <a:r>
              <a:rPr lang="ru-RU" dirty="0" smtClean="0"/>
              <a:t> температура </a:t>
            </a:r>
            <a:r>
              <a:rPr lang="ru-RU" dirty="0" err="1" smtClean="0"/>
              <a:t>опускається</a:t>
            </a:r>
            <a:r>
              <a:rPr lang="ru-RU" dirty="0" smtClean="0"/>
              <a:t> </a:t>
            </a:r>
            <a:r>
              <a:rPr lang="ru-RU" dirty="0" err="1" smtClean="0"/>
              <a:t>нижче</a:t>
            </a:r>
            <a:r>
              <a:rPr lang="ru-RU" dirty="0" smtClean="0"/>
              <a:t> нуля. Є </a:t>
            </a:r>
            <a:r>
              <a:rPr lang="ru-RU" dirty="0" err="1" smtClean="0"/>
              <a:t>райони</a:t>
            </a:r>
            <a:r>
              <a:rPr lang="ru-RU" dirty="0" smtClean="0"/>
              <a:t>, де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цілий</a:t>
            </a:r>
            <a:r>
              <a:rPr lang="ru-RU" dirty="0" smtClean="0"/>
              <a:t> </a:t>
            </a:r>
            <a:r>
              <a:rPr lang="ru-RU" dirty="0" err="1" smtClean="0"/>
              <a:t>рік</a:t>
            </a:r>
            <a:r>
              <a:rPr lang="ru-RU" dirty="0" smtClean="0"/>
              <a:t> </a:t>
            </a:r>
            <a:r>
              <a:rPr lang="ru-RU" dirty="0" err="1" smtClean="0"/>
              <a:t>йдуть</a:t>
            </a:r>
            <a:r>
              <a:rPr lang="ru-RU" dirty="0" smtClean="0"/>
              <a:t> </a:t>
            </a:r>
            <a:r>
              <a:rPr lang="ru-RU" dirty="0" err="1" smtClean="0"/>
              <a:t>дощі</a:t>
            </a:r>
            <a:r>
              <a:rPr lang="ru-RU" dirty="0" smtClean="0"/>
              <a:t>, а в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рослини</a:t>
            </a:r>
            <a:r>
              <a:rPr lang="ru-RU" dirty="0" smtClean="0"/>
              <a:t> </a:t>
            </a:r>
            <a:r>
              <a:rPr lang="ru-RU" dirty="0" err="1" smtClean="0"/>
              <a:t>страждають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посухи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 Географічне положення і клімат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4400552" cy="4572000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Індія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єдина</a:t>
            </a:r>
            <a:r>
              <a:rPr lang="ru-RU" dirty="0" smtClean="0"/>
              <a:t> в </a:t>
            </a:r>
            <a:r>
              <a:rPr lang="ru-RU" dirty="0" err="1" smtClean="0"/>
              <a:t>усьому</a:t>
            </a:r>
            <a:r>
              <a:rPr lang="ru-RU" dirty="0" smtClean="0"/>
              <a:t> </a:t>
            </a:r>
            <a:r>
              <a:rPr lang="ru-RU" dirty="0" err="1" smtClean="0"/>
              <a:t>світі</a:t>
            </a:r>
            <a:r>
              <a:rPr lang="ru-RU" dirty="0" smtClean="0"/>
              <a:t> держава, яка </a:t>
            </a:r>
            <a:r>
              <a:rPr lang="ru-RU" dirty="0" err="1" smtClean="0"/>
              <a:t>має</a:t>
            </a:r>
            <a:r>
              <a:rPr lang="ru-RU" dirty="0" smtClean="0"/>
              <a:t> в </a:t>
            </a:r>
            <a:r>
              <a:rPr lang="ru-RU" dirty="0" err="1" smtClean="0"/>
              <a:t>своєму</a:t>
            </a:r>
            <a:r>
              <a:rPr lang="ru-RU" dirty="0" smtClean="0"/>
              <a:t> </a:t>
            </a:r>
            <a:r>
              <a:rPr lang="ru-RU" dirty="0" err="1" smtClean="0"/>
              <a:t>розпорядженні</a:t>
            </a:r>
            <a:r>
              <a:rPr lang="ru-RU" dirty="0" smtClean="0"/>
              <a:t> великими </a:t>
            </a:r>
            <a:r>
              <a:rPr lang="ru-RU" dirty="0" err="1" smtClean="0"/>
              <a:t>природними</a:t>
            </a:r>
            <a:r>
              <a:rPr lang="ru-RU" dirty="0" smtClean="0"/>
              <a:t> ресурсами. </a:t>
            </a:r>
            <a:r>
              <a:rPr lang="ru-RU" dirty="0" err="1" smtClean="0"/>
              <a:t>Країна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великі</a:t>
            </a:r>
            <a:r>
              <a:rPr lang="ru-RU" dirty="0" smtClean="0"/>
              <a:t> запаси </a:t>
            </a:r>
            <a:r>
              <a:rPr lang="ru-RU" dirty="0" err="1" smtClean="0"/>
              <a:t>залізної</a:t>
            </a:r>
            <a:r>
              <a:rPr lang="ru-RU" dirty="0" smtClean="0"/>
              <a:t>, </a:t>
            </a:r>
            <a:r>
              <a:rPr lang="ru-RU" dirty="0" err="1" smtClean="0"/>
              <a:t>марганцевих</a:t>
            </a:r>
            <a:r>
              <a:rPr lang="ru-RU" dirty="0" smtClean="0"/>
              <a:t> руд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чого</a:t>
            </a:r>
            <a:r>
              <a:rPr lang="ru-RU" dirty="0" smtClean="0"/>
              <a:t> </a:t>
            </a:r>
            <a:r>
              <a:rPr lang="ru-RU" dirty="0" err="1" smtClean="0"/>
              <a:t>іншого</a:t>
            </a:r>
            <a:r>
              <a:rPr lang="ru-RU" dirty="0" smtClean="0"/>
              <a:t>. </a:t>
            </a:r>
            <a:r>
              <a:rPr lang="ru-RU" dirty="0" err="1" smtClean="0"/>
              <a:t>Корисні</a:t>
            </a:r>
            <a:r>
              <a:rPr lang="ru-RU" dirty="0" smtClean="0"/>
              <a:t> </a:t>
            </a:r>
            <a:r>
              <a:rPr lang="ru-RU" dirty="0" err="1" smtClean="0"/>
              <a:t>копалини</a:t>
            </a:r>
            <a:r>
              <a:rPr lang="ru-RU" dirty="0" smtClean="0"/>
              <a:t> </a:t>
            </a:r>
            <a:r>
              <a:rPr lang="ru-RU" dirty="0" err="1" smtClean="0"/>
              <a:t>Індії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поклади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невичерпні</a:t>
            </a:r>
            <a:r>
              <a:rPr lang="ru-RU" dirty="0" smtClean="0"/>
              <a:t>. Але, як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країнах</a:t>
            </a:r>
            <a:r>
              <a:rPr lang="ru-RU" dirty="0" smtClean="0"/>
              <a:t>, у </a:t>
            </a:r>
            <a:r>
              <a:rPr lang="ru-RU" dirty="0" err="1" smtClean="0"/>
              <a:t>Індії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певні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поступово</a:t>
            </a:r>
            <a:r>
              <a:rPr lang="ru-RU" dirty="0" smtClean="0"/>
              <a:t> </a:t>
            </a:r>
            <a:r>
              <a:rPr lang="ru-RU" dirty="0" err="1" smtClean="0"/>
              <a:t>вирішуються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152400"/>
            <a:ext cx="7972452" cy="1219200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Природні ресурси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96258" name="Picture 2" descr="природные ресурсы Инд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619163"/>
            <a:ext cx="4370441" cy="29090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152400"/>
            <a:ext cx="3786214" cy="149065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Господарство   Індії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3186" name="Picture 2" descr="http://meridian12.ru/wp-content/uploads/%D1%81%D0%B1%D0%BE%D1%80-%D1%87%D0%B0%D1%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000504"/>
            <a:ext cx="3929090" cy="2621802"/>
          </a:xfrm>
          <a:prstGeom prst="rect">
            <a:avLst/>
          </a:prstGeom>
          <a:noFill/>
        </p:spPr>
      </p:pic>
      <p:pic>
        <p:nvPicPr>
          <p:cNvPr id="93188" name="Picture 4" descr="http://www.fardanews.com/files/fa/news/1392/10/3/192652_8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428868"/>
            <a:ext cx="3314681" cy="4071967"/>
          </a:xfrm>
          <a:prstGeom prst="rect">
            <a:avLst/>
          </a:prstGeom>
          <a:noFill/>
        </p:spPr>
      </p:pic>
      <p:pic>
        <p:nvPicPr>
          <p:cNvPr id="93190" name="Picture 6" descr="https://lh6.googleusercontent.com/7hIXTAc_zDZmaSFzecC-1-8wSf2Y-hpuEYDYxSbkfBtmz_aNmUg7bYv4wdMBmcLkNm3gdFVYTMQ0jnfyYoOwRIW7waGEUpYwQFqSO47Yjp7TiVxSyzjS9I9lsmIjphzXKOiZRwm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428603"/>
            <a:ext cx="5214974" cy="345231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14612" y="152400"/>
            <a:ext cx="5972188" cy="776270"/>
          </a:xfrm>
        </p:spPr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Населення Індії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94210" name="Picture 2" descr="http://fb.ru/misc/i/gallery/24207/12461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7929618" cy="526753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52400"/>
            <a:ext cx="7686700" cy="1219200"/>
          </a:xfrm>
        </p:spPr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</a:rPr>
              <a:t>Символіка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91140" name="Picture 4" descr="http://svitppt.com.ua/images/30/29137/960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736"/>
            <a:ext cx="6715140" cy="5036356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C000"/>
                </a:solidFill>
              </a:rPr>
              <a:t>Національний одяг</a:t>
            </a:r>
            <a:endParaRPr lang="ru-RU" dirty="0"/>
          </a:p>
        </p:txBody>
      </p:sp>
      <p:pic>
        <p:nvPicPr>
          <p:cNvPr id="89090" name="Picture 2" descr="http://s54.radikal.ru/i143/1006/6d/4e66341c5c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2868602" cy="430290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89092" name="Picture 4" descr="http://proxy11.media.online.ua/uol/r3-7dfb637d18/5439c1436b2f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785926"/>
            <a:ext cx="2786082" cy="42862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89094" name="Picture 6" descr="http://www.eposhaak.com/images/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1785925"/>
            <a:ext cx="3071834" cy="427832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643182"/>
            <a:ext cx="5943584" cy="1219200"/>
          </a:xfrm>
        </p:spPr>
        <p:txBody>
          <a:bodyPr/>
          <a:lstStyle/>
          <a:p>
            <a:r>
              <a:rPr lang="uk-UA" dirty="0" smtClean="0">
                <a:solidFill>
                  <a:srgbClr val="92D050"/>
                </a:solidFill>
              </a:rPr>
              <a:t>Національна кухня 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88067" name="Picture 3" descr="10 блюд, которые вы обязаны попробовать в Индии: Сабдж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3" y="409851"/>
            <a:ext cx="3651119" cy="230476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88071" name="Picture 7" descr="10 блюд, которые вы обязаны попробовать в Индии: Дха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28604"/>
            <a:ext cx="3345718" cy="22860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88073" name="Picture 9" descr="http://img1.restbee.ru/!sasha/000000210-1/5%20%D0%9D%D0%B8%D0%BC%D0%B1%D1%83%20%D0%BF%D0%B0%D0%BD%D0%B8%20wikihow.com.jpg?time=141222564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4045512"/>
            <a:ext cx="3500462" cy="23978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88075" name="Picture 11" descr="Indijskie napitki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98936" y="4071942"/>
            <a:ext cx="3316402" cy="23297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180</TotalTime>
  <Words>258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Презентація на тему: ”  Країни Азії . Індія ” </vt:lpstr>
      <vt:lpstr>Республіка Індія</vt:lpstr>
      <vt:lpstr>  Географічне положення і клімат</vt:lpstr>
      <vt:lpstr>Природні ресурси</vt:lpstr>
      <vt:lpstr>Господарство   Індії</vt:lpstr>
      <vt:lpstr>Населення Індії</vt:lpstr>
      <vt:lpstr>Символіка</vt:lpstr>
      <vt:lpstr>Національний одяг</vt:lpstr>
      <vt:lpstr>Національна кухня </vt:lpstr>
      <vt:lpstr>Культура Індії. </vt:lpstr>
      <vt:lpstr>Релігія</vt:lpstr>
      <vt:lpstr> Дякуємо за увагу!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”  Країни Азії . Індія ” </dc:title>
  <dc:creator>Admin</dc:creator>
  <cp:lastModifiedBy>Admin</cp:lastModifiedBy>
  <cp:revision>1</cp:revision>
  <dcterms:created xsi:type="dcterms:W3CDTF">2016-11-22T17:44:00Z</dcterms:created>
  <dcterms:modified xsi:type="dcterms:W3CDTF">2016-11-22T20:44:49Z</dcterms:modified>
</cp:coreProperties>
</file>