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0" r:id="rId5"/>
    <p:sldId id="268" r:id="rId6"/>
    <p:sldId id="258" r:id="rId7"/>
    <p:sldId id="259" r:id="rId8"/>
    <p:sldId id="262" r:id="rId9"/>
    <p:sldId id="278" r:id="rId10"/>
    <p:sldId id="279" r:id="rId11"/>
    <p:sldId id="265" r:id="rId12"/>
    <p:sldId id="271" r:id="rId13"/>
    <p:sldId id="272" r:id="rId14"/>
    <p:sldId id="275" r:id="rId15"/>
    <p:sldId id="277" r:id="rId16"/>
    <p:sldId id="270" r:id="rId17"/>
    <p:sldId id="266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2EC890-93D2-4554-A076-2DF6FCD18A02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9B4F7963-734D-45E3-ADC3-64835A97D832}">
      <dgm:prSet phldrT="[Текст]"/>
      <dgm:spPr>
        <a:xfrm>
          <a:off x="1748556" y="320731"/>
          <a:ext cx="3334327" cy="604279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Порушення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поведінки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(</a:t>
          </a:r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дисморезій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)</a:t>
          </a:r>
        </a:p>
      </dgm:t>
    </dgm:pt>
    <dgm:pt modelId="{D270F207-60E2-4E59-99AD-35A430DA31F8}" type="parTrans" cxnId="{17DC8513-444A-4DD0-82DD-995D7DEF4386}">
      <dgm:prSet/>
      <dgm:spPr/>
      <dgm:t>
        <a:bodyPr/>
        <a:lstStyle/>
        <a:p>
          <a:endParaRPr lang="ru-RU"/>
        </a:p>
      </dgm:t>
    </dgm:pt>
    <dgm:pt modelId="{0C0EB84D-2275-44A4-92B1-A64B1B54E4FB}" type="sibTrans" cxnId="{17DC8513-444A-4DD0-82DD-995D7DEF4386}">
      <dgm:prSet/>
      <dgm:spPr/>
      <dgm:t>
        <a:bodyPr/>
        <a:lstStyle/>
        <a:p>
          <a:endParaRPr lang="ru-RU"/>
        </a:p>
      </dgm:t>
    </dgm:pt>
    <dgm:pt modelId="{86967C5D-8D2F-4037-BCE4-3E4FBB6FD119}">
      <dgm:prSet phldrT="[Текст]"/>
      <dgm:spPr>
        <a:xfrm>
          <a:off x="1113411" y="1208849"/>
          <a:ext cx="2440609" cy="90092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Девіантна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поведінка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A0FEC525-C5E6-4E99-8044-6FCEBD5B49DE}" type="parTrans" cxnId="{5D0ACFCB-FF45-4B69-B1D6-A1C0811592DB}">
      <dgm:prSet/>
      <dgm:spPr>
        <a:xfrm>
          <a:off x="2225277" y="821993"/>
          <a:ext cx="1082003" cy="283839"/>
        </a:xfr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DA1D0E48-4FE1-4031-B9D3-2D49104E4827}" type="sibTrans" cxnId="{5D0ACFCB-FF45-4B69-B1D6-A1C0811592DB}">
      <dgm:prSet/>
      <dgm:spPr/>
      <dgm:t>
        <a:bodyPr/>
        <a:lstStyle/>
        <a:p>
          <a:endParaRPr lang="ru-RU"/>
        </a:p>
      </dgm:t>
    </dgm:pt>
    <dgm:pt modelId="{33DC1504-D6EB-4812-B593-CD09690A29CE}">
      <dgm:prSet phldrT="[Текст]" custT="1"/>
      <dgm:spPr>
        <a:xfrm>
          <a:off x="109044" y="2393613"/>
          <a:ext cx="2168495" cy="1242370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7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непатологінчі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форми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типові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реакції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поведінки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;</a:t>
          </a:r>
        </a:p>
        <a:p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особливості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характеру;</a:t>
          </a:r>
        </a:p>
        <a:p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соціально-педагогічна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занедбаність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1A1FB52-26B4-418B-9735-9D4F2EFFABA9}" type="parTrans" cxnId="{0641129D-6700-4643-A787-3867ADC6E777}">
      <dgm:prSet/>
      <dgm:spPr>
        <a:xfrm>
          <a:off x="1084853" y="2006757"/>
          <a:ext cx="1140424" cy="283839"/>
        </a:xfr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86EB2806-32C1-4002-BCA3-E18352BD2CFA}" type="sibTrans" cxnId="{0641129D-6700-4643-A787-3867ADC6E777}">
      <dgm:prSet/>
      <dgm:spPr/>
      <dgm:t>
        <a:bodyPr/>
        <a:lstStyle/>
        <a:p>
          <a:endParaRPr lang="ru-RU"/>
        </a:p>
      </dgm:t>
    </dgm:pt>
    <dgm:pt modelId="{DC869F56-EB62-4679-A1CC-737343DC12AE}">
      <dgm:prSet phldrT="[Текст]" custT="1"/>
      <dgm:spPr>
        <a:xfrm>
          <a:off x="2494417" y="2393613"/>
          <a:ext cx="2063970" cy="1307529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sz="9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патологічні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формі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типові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реакції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поведінки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;</a:t>
          </a:r>
        </a:p>
        <a:p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можливі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форми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інтелектуальної</a:t>
          </a:r>
          <a:r>
            <a:rPr lang="ru-RU" sz="1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неповноційнності</a:t>
          </a:r>
          <a:endParaRPr lang="ru-RU" sz="1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839D150-605D-49C7-8578-FC361713D5D7}" type="parTrans" cxnId="{E3A44595-CF39-4E81-BCE4-1E8D22C8BAD0}">
      <dgm:prSet/>
      <dgm:spPr>
        <a:xfrm>
          <a:off x="2225277" y="2006757"/>
          <a:ext cx="1192686" cy="283839"/>
        </a:xfr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8E295CF5-80A9-49BD-B41A-D698AD40CE37}" type="sibTrans" cxnId="{E3A44595-CF39-4E81-BCE4-1E8D22C8BAD0}">
      <dgm:prSet/>
      <dgm:spPr/>
      <dgm:t>
        <a:bodyPr/>
        <a:lstStyle/>
        <a:p>
          <a:endParaRPr lang="ru-RU"/>
        </a:p>
      </dgm:t>
    </dgm:pt>
    <dgm:pt modelId="{F78E5FDE-5556-4BDE-8A9A-4019A624B1B5}">
      <dgm:prSet phldrT="[Текст]"/>
      <dgm:spPr>
        <a:xfrm>
          <a:off x="3770899" y="1208849"/>
          <a:ext cx="2440609" cy="900924"/>
        </a:xfr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Порушення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поведінки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при </a:t>
          </a:r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психічних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захворюваннях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(</a:t>
          </a:r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моресопатії</a:t>
          </a: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)</a:t>
          </a:r>
        </a:p>
      </dgm:t>
    </dgm:pt>
    <dgm:pt modelId="{850ADE44-A28E-49BA-BEF2-CAE91D94418B}" type="parTrans" cxnId="{3089D918-3A9E-463D-8C15-6592DDD0A6D6}">
      <dgm:prSet/>
      <dgm:spPr>
        <a:xfrm>
          <a:off x="3307281" y="821993"/>
          <a:ext cx="1575483" cy="283839"/>
        </a:xfr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E548DE4D-4953-4675-A556-88911ED19042}" type="sibTrans" cxnId="{3089D918-3A9E-463D-8C15-6592DDD0A6D6}">
      <dgm:prSet/>
      <dgm:spPr/>
      <dgm:t>
        <a:bodyPr/>
        <a:lstStyle/>
        <a:p>
          <a:endParaRPr lang="ru-RU"/>
        </a:p>
      </dgm:t>
    </dgm:pt>
    <dgm:pt modelId="{CA89C912-FFB8-471C-B843-39707127A33B}" type="pres">
      <dgm:prSet presAssocID="{8E2EC890-93D2-4554-A076-2DF6FCD18A0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134D717-9814-43AF-895D-A152410180FD}" type="pres">
      <dgm:prSet presAssocID="{9B4F7963-734D-45E3-ADC3-64835A97D832}" presName="hierRoot1" presStyleCnt="0"/>
      <dgm:spPr/>
    </dgm:pt>
    <dgm:pt modelId="{6BFC8E5E-0E23-40A2-9EBA-C6FF1B0E69D1}" type="pres">
      <dgm:prSet presAssocID="{9B4F7963-734D-45E3-ADC3-64835A97D832}" presName="composite" presStyleCnt="0"/>
      <dgm:spPr/>
    </dgm:pt>
    <dgm:pt modelId="{6AC0A82E-0D36-4383-ABC3-3A9EC38E6143}" type="pres">
      <dgm:prSet presAssocID="{9B4F7963-734D-45E3-ADC3-64835A97D832}" presName="background" presStyleLbl="node0" presStyleIdx="0" presStyleCnt="1"/>
      <dgm:spPr>
        <a:xfrm>
          <a:off x="1640117" y="217714"/>
          <a:ext cx="3334327" cy="604279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93DCE58E-2DC4-4D0C-AADD-F97AA7FF95D2}" type="pres">
      <dgm:prSet presAssocID="{9B4F7963-734D-45E3-ADC3-64835A97D832}" presName="text" presStyleLbl="fgAcc0" presStyleIdx="0" presStyleCnt="1" custScaleX="341649" custScaleY="97507" custLinFactNeighborX="-25282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358A071D-8690-4D19-8E77-A67904C3D9CD}" type="pres">
      <dgm:prSet presAssocID="{9B4F7963-734D-45E3-ADC3-64835A97D832}" presName="hierChild2" presStyleCnt="0"/>
      <dgm:spPr/>
    </dgm:pt>
    <dgm:pt modelId="{68925EF8-90B9-4EEA-B238-4C6C8B22D989}" type="pres">
      <dgm:prSet presAssocID="{A0FEC525-C5E6-4E99-8044-6FCEBD5B49DE}" presName="Name10" presStyleLbl="parChTrans1D2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1082003" y="0"/>
              </a:moveTo>
              <a:lnTo>
                <a:pt x="1082003" y="193428"/>
              </a:lnTo>
              <a:lnTo>
                <a:pt x="0" y="193428"/>
              </a:lnTo>
              <a:lnTo>
                <a:pt x="0" y="283839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16C0D7BF-8316-495F-99BE-DD0F0E848681}" type="pres">
      <dgm:prSet presAssocID="{86967C5D-8D2F-4037-BCE4-3E4FBB6FD119}" presName="hierRoot2" presStyleCnt="0"/>
      <dgm:spPr/>
    </dgm:pt>
    <dgm:pt modelId="{E13C6D0B-5C64-4F92-8FD8-992E6CF596D6}" type="pres">
      <dgm:prSet presAssocID="{86967C5D-8D2F-4037-BCE4-3E4FBB6FD119}" presName="composite2" presStyleCnt="0"/>
      <dgm:spPr/>
    </dgm:pt>
    <dgm:pt modelId="{D76B88A6-C348-4050-96BD-1CBC36D427CB}" type="pres">
      <dgm:prSet presAssocID="{86967C5D-8D2F-4037-BCE4-3E4FBB6FD119}" presName="background2" presStyleLbl="node2" presStyleIdx="0" presStyleCnt="2"/>
      <dgm:spPr>
        <a:xfrm>
          <a:off x="1004972" y="1105832"/>
          <a:ext cx="2440609" cy="900924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950C8468-994B-456C-8990-38B7C7717EF2}" type="pres">
      <dgm:prSet presAssocID="{86967C5D-8D2F-4037-BCE4-3E4FBB6FD119}" presName="text2" presStyleLbl="fgAcc2" presStyleIdx="0" presStyleCnt="2" custScaleX="250075" custScaleY="14537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4C71DA64-81BF-42B7-837B-9A289DDFE524}" type="pres">
      <dgm:prSet presAssocID="{86967C5D-8D2F-4037-BCE4-3E4FBB6FD119}" presName="hierChild3" presStyleCnt="0"/>
      <dgm:spPr/>
    </dgm:pt>
    <dgm:pt modelId="{438E6B11-FB53-431C-AFEA-99B04DD0B8DE}" type="pres">
      <dgm:prSet presAssocID="{71A1FB52-26B4-418B-9735-9D4F2EFFABA9}" presName="Name17" presStyleLbl="parChTrans1D3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1140424" y="0"/>
              </a:moveTo>
              <a:lnTo>
                <a:pt x="1140424" y="193428"/>
              </a:lnTo>
              <a:lnTo>
                <a:pt x="0" y="193428"/>
              </a:lnTo>
              <a:lnTo>
                <a:pt x="0" y="283839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E4E97C43-E12A-4C55-8B81-9F4657FE232A}" type="pres">
      <dgm:prSet presAssocID="{33DC1504-D6EB-4812-B593-CD09690A29CE}" presName="hierRoot3" presStyleCnt="0"/>
      <dgm:spPr/>
    </dgm:pt>
    <dgm:pt modelId="{F32AB999-CDD3-4E18-9791-3A1A38565742}" type="pres">
      <dgm:prSet presAssocID="{33DC1504-D6EB-4812-B593-CD09690A29CE}" presName="composite3" presStyleCnt="0"/>
      <dgm:spPr/>
    </dgm:pt>
    <dgm:pt modelId="{0916683D-2BF0-4315-96AB-D5970A9C91AC}" type="pres">
      <dgm:prSet presAssocID="{33DC1504-D6EB-4812-B593-CD09690A29CE}" presName="background3" presStyleLbl="node3" presStyleIdx="0" presStyleCnt="2"/>
      <dgm:spPr>
        <a:xfrm>
          <a:off x="605" y="2290596"/>
          <a:ext cx="2168495" cy="1242370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C19F2DED-BB16-44E0-B6BB-D6E5E0217F54}" type="pres">
      <dgm:prSet presAssocID="{33DC1504-D6EB-4812-B593-CD09690A29CE}" presName="text3" presStyleLbl="fgAcc3" presStyleIdx="0" presStyleCnt="2" custScaleX="222193" custScaleY="20047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7479E964-1F5D-4105-9D1E-22F977912F32}" type="pres">
      <dgm:prSet presAssocID="{33DC1504-D6EB-4812-B593-CD09690A29CE}" presName="hierChild4" presStyleCnt="0"/>
      <dgm:spPr/>
    </dgm:pt>
    <dgm:pt modelId="{0B15BE67-4240-45CF-A104-96AF2378BE51}" type="pres">
      <dgm:prSet presAssocID="{F839D150-605D-49C7-8578-FC361713D5D7}" presName="Name17" presStyleLbl="parChTrans1D3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428"/>
              </a:lnTo>
              <a:lnTo>
                <a:pt x="1192686" y="193428"/>
              </a:lnTo>
              <a:lnTo>
                <a:pt x="1192686" y="283839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F23997E5-E500-4646-841B-1D73BD4BC50D}" type="pres">
      <dgm:prSet presAssocID="{DC869F56-EB62-4679-A1CC-737343DC12AE}" presName="hierRoot3" presStyleCnt="0"/>
      <dgm:spPr/>
    </dgm:pt>
    <dgm:pt modelId="{BE5E526B-7346-4C32-8E5A-1B98A55F5153}" type="pres">
      <dgm:prSet presAssocID="{DC869F56-EB62-4679-A1CC-737343DC12AE}" presName="composite3" presStyleCnt="0"/>
      <dgm:spPr/>
    </dgm:pt>
    <dgm:pt modelId="{30E56162-6882-4FAD-8466-6D90C2586831}" type="pres">
      <dgm:prSet presAssocID="{DC869F56-EB62-4679-A1CC-737343DC12AE}" presName="background3" presStyleLbl="node3" presStyleIdx="1" presStyleCnt="2"/>
      <dgm:spPr>
        <a:xfrm>
          <a:off x="2385978" y="2290596"/>
          <a:ext cx="2063970" cy="1307529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6A07CC63-0EF4-4AFB-95D6-8662BC009E77}" type="pres">
      <dgm:prSet presAssocID="{DC869F56-EB62-4679-A1CC-737343DC12AE}" presName="text3" presStyleLbl="fgAcc3" presStyleIdx="1" presStyleCnt="2" custScaleX="211483" custScaleY="21098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DFBDC51-2C74-454C-AE36-8F58FADDCB54}" type="pres">
      <dgm:prSet presAssocID="{DC869F56-EB62-4679-A1CC-737343DC12AE}" presName="hierChild4" presStyleCnt="0"/>
      <dgm:spPr/>
    </dgm:pt>
    <dgm:pt modelId="{A666309E-1604-407E-9E1F-8FC44E1518A2}" type="pres">
      <dgm:prSet presAssocID="{850ADE44-A28E-49BA-BEF2-CAE91D94418B}" presName="Name10" presStyleLbl="parChTrans1D2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428"/>
              </a:lnTo>
              <a:lnTo>
                <a:pt x="1575483" y="193428"/>
              </a:lnTo>
              <a:lnTo>
                <a:pt x="1575483" y="283839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2A80815C-2B09-47D2-B00B-7707FF738BC9}" type="pres">
      <dgm:prSet presAssocID="{F78E5FDE-5556-4BDE-8A9A-4019A624B1B5}" presName="hierRoot2" presStyleCnt="0"/>
      <dgm:spPr/>
    </dgm:pt>
    <dgm:pt modelId="{30CD437D-4260-4E0C-AF13-0DCDD0EA9597}" type="pres">
      <dgm:prSet presAssocID="{F78E5FDE-5556-4BDE-8A9A-4019A624B1B5}" presName="composite2" presStyleCnt="0"/>
      <dgm:spPr/>
    </dgm:pt>
    <dgm:pt modelId="{8715AA2C-678F-4427-8D27-28CD3CABE79E}" type="pres">
      <dgm:prSet presAssocID="{F78E5FDE-5556-4BDE-8A9A-4019A624B1B5}" presName="background2" presStyleLbl="node2" presStyleIdx="1" presStyleCnt="2"/>
      <dgm:spPr>
        <a:xfrm>
          <a:off x="3662460" y="1105832"/>
          <a:ext cx="2440609" cy="900924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ru-RU"/>
        </a:p>
      </dgm:t>
    </dgm:pt>
    <dgm:pt modelId="{ADFFCF4F-5A40-45C9-BBCF-1EBF4A737851}" type="pres">
      <dgm:prSet presAssocID="{F78E5FDE-5556-4BDE-8A9A-4019A624B1B5}" presName="text2" presStyleLbl="fgAcc2" presStyleIdx="1" presStyleCnt="2" custScaleX="250075" custScaleY="14537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4C6594DF-ADD4-4D4D-B05A-42B51C80FE2E}" type="pres">
      <dgm:prSet presAssocID="{F78E5FDE-5556-4BDE-8A9A-4019A624B1B5}" presName="hierChild3" presStyleCnt="0"/>
      <dgm:spPr/>
    </dgm:pt>
  </dgm:ptLst>
  <dgm:cxnLst>
    <dgm:cxn modelId="{0641129D-6700-4643-A787-3867ADC6E777}" srcId="{86967C5D-8D2F-4037-BCE4-3E4FBB6FD119}" destId="{33DC1504-D6EB-4812-B593-CD09690A29CE}" srcOrd="0" destOrd="0" parTransId="{71A1FB52-26B4-418B-9735-9D4F2EFFABA9}" sibTransId="{86EB2806-32C1-4002-BCA3-E18352BD2CFA}"/>
    <dgm:cxn modelId="{3089D918-3A9E-463D-8C15-6592DDD0A6D6}" srcId="{9B4F7963-734D-45E3-ADC3-64835A97D832}" destId="{F78E5FDE-5556-4BDE-8A9A-4019A624B1B5}" srcOrd="1" destOrd="0" parTransId="{850ADE44-A28E-49BA-BEF2-CAE91D94418B}" sibTransId="{E548DE4D-4953-4675-A556-88911ED19042}"/>
    <dgm:cxn modelId="{BF594A9A-95E3-48CC-8EDF-7745546AEE00}" type="presOf" srcId="{A0FEC525-C5E6-4E99-8044-6FCEBD5B49DE}" destId="{68925EF8-90B9-4EEA-B238-4C6C8B22D989}" srcOrd="0" destOrd="0" presId="urn:microsoft.com/office/officeart/2005/8/layout/hierarchy1"/>
    <dgm:cxn modelId="{61575B47-0ADE-484B-8856-0293D84D6D16}" type="presOf" srcId="{850ADE44-A28E-49BA-BEF2-CAE91D94418B}" destId="{A666309E-1604-407E-9E1F-8FC44E1518A2}" srcOrd="0" destOrd="0" presId="urn:microsoft.com/office/officeart/2005/8/layout/hierarchy1"/>
    <dgm:cxn modelId="{E3A44595-CF39-4E81-BCE4-1E8D22C8BAD0}" srcId="{86967C5D-8D2F-4037-BCE4-3E4FBB6FD119}" destId="{DC869F56-EB62-4679-A1CC-737343DC12AE}" srcOrd="1" destOrd="0" parTransId="{F839D150-605D-49C7-8578-FC361713D5D7}" sibTransId="{8E295CF5-80A9-49BD-B41A-D698AD40CE37}"/>
    <dgm:cxn modelId="{EEB69A0D-FA6C-452D-81CE-07670FBDAF60}" type="presOf" srcId="{F839D150-605D-49C7-8578-FC361713D5D7}" destId="{0B15BE67-4240-45CF-A104-96AF2378BE51}" srcOrd="0" destOrd="0" presId="urn:microsoft.com/office/officeart/2005/8/layout/hierarchy1"/>
    <dgm:cxn modelId="{66A962F0-624E-42E6-801A-FA78E0197851}" type="presOf" srcId="{9B4F7963-734D-45E3-ADC3-64835A97D832}" destId="{93DCE58E-2DC4-4D0C-AADD-F97AA7FF95D2}" srcOrd="0" destOrd="0" presId="urn:microsoft.com/office/officeart/2005/8/layout/hierarchy1"/>
    <dgm:cxn modelId="{0D7B5807-3EF8-4E59-98A0-4E4C6D084EBF}" type="presOf" srcId="{71A1FB52-26B4-418B-9735-9D4F2EFFABA9}" destId="{438E6B11-FB53-431C-AFEA-99B04DD0B8DE}" srcOrd="0" destOrd="0" presId="urn:microsoft.com/office/officeart/2005/8/layout/hierarchy1"/>
    <dgm:cxn modelId="{5D0ACFCB-FF45-4B69-B1D6-A1C0811592DB}" srcId="{9B4F7963-734D-45E3-ADC3-64835A97D832}" destId="{86967C5D-8D2F-4037-BCE4-3E4FBB6FD119}" srcOrd="0" destOrd="0" parTransId="{A0FEC525-C5E6-4E99-8044-6FCEBD5B49DE}" sibTransId="{DA1D0E48-4FE1-4031-B9D3-2D49104E4827}"/>
    <dgm:cxn modelId="{17DC8513-444A-4DD0-82DD-995D7DEF4386}" srcId="{8E2EC890-93D2-4554-A076-2DF6FCD18A02}" destId="{9B4F7963-734D-45E3-ADC3-64835A97D832}" srcOrd="0" destOrd="0" parTransId="{D270F207-60E2-4E59-99AD-35A430DA31F8}" sibTransId="{0C0EB84D-2275-44A4-92B1-A64B1B54E4FB}"/>
    <dgm:cxn modelId="{C3351CB9-E413-4D39-9F2E-07EE9B699DA9}" type="presOf" srcId="{8E2EC890-93D2-4554-A076-2DF6FCD18A02}" destId="{CA89C912-FFB8-471C-B843-39707127A33B}" srcOrd="0" destOrd="0" presId="urn:microsoft.com/office/officeart/2005/8/layout/hierarchy1"/>
    <dgm:cxn modelId="{41D1DB01-F952-4343-AF0F-E3381FBE54F7}" type="presOf" srcId="{F78E5FDE-5556-4BDE-8A9A-4019A624B1B5}" destId="{ADFFCF4F-5A40-45C9-BBCF-1EBF4A737851}" srcOrd="0" destOrd="0" presId="urn:microsoft.com/office/officeart/2005/8/layout/hierarchy1"/>
    <dgm:cxn modelId="{FEE4A12F-3DBF-43A2-9006-1CB5F6148C62}" type="presOf" srcId="{86967C5D-8D2F-4037-BCE4-3E4FBB6FD119}" destId="{950C8468-994B-456C-8990-38B7C7717EF2}" srcOrd="0" destOrd="0" presId="urn:microsoft.com/office/officeart/2005/8/layout/hierarchy1"/>
    <dgm:cxn modelId="{64A5FB69-FFE7-4E3D-B0DA-436CD7009ED3}" type="presOf" srcId="{33DC1504-D6EB-4812-B593-CD09690A29CE}" destId="{C19F2DED-BB16-44E0-B6BB-D6E5E0217F54}" srcOrd="0" destOrd="0" presId="urn:microsoft.com/office/officeart/2005/8/layout/hierarchy1"/>
    <dgm:cxn modelId="{FF5660B4-4E93-4042-989E-AD3C02E70248}" type="presOf" srcId="{DC869F56-EB62-4679-A1CC-737343DC12AE}" destId="{6A07CC63-0EF4-4AFB-95D6-8662BC009E77}" srcOrd="0" destOrd="0" presId="urn:microsoft.com/office/officeart/2005/8/layout/hierarchy1"/>
    <dgm:cxn modelId="{BB2C7213-253A-4AB7-95BA-FB76183F17C8}" type="presParOf" srcId="{CA89C912-FFB8-471C-B843-39707127A33B}" destId="{4134D717-9814-43AF-895D-A152410180FD}" srcOrd="0" destOrd="0" presId="urn:microsoft.com/office/officeart/2005/8/layout/hierarchy1"/>
    <dgm:cxn modelId="{6C82D422-8434-44C3-8936-3971E8840696}" type="presParOf" srcId="{4134D717-9814-43AF-895D-A152410180FD}" destId="{6BFC8E5E-0E23-40A2-9EBA-C6FF1B0E69D1}" srcOrd="0" destOrd="0" presId="urn:microsoft.com/office/officeart/2005/8/layout/hierarchy1"/>
    <dgm:cxn modelId="{B58963A1-AD94-4460-B821-A5197E73AAB9}" type="presParOf" srcId="{6BFC8E5E-0E23-40A2-9EBA-C6FF1B0E69D1}" destId="{6AC0A82E-0D36-4383-ABC3-3A9EC38E6143}" srcOrd="0" destOrd="0" presId="urn:microsoft.com/office/officeart/2005/8/layout/hierarchy1"/>
    <dgm:cxn modelId="{5B525EAC-32AF-46CE-B72C-AEF3A0DE8E9D}" type="presParOf" srcId="{6BFC8E5E-0E23-40A2-9EBA-C6FF1B0E69D1}" destId="{93DCE58E-2DC4-4D0C-AADD-F97AA7FF95D2}" srcOrd="1" destOrd="0" presId="urn:microsoft.com/office/officeart/2005/8/layout/hierarchy1"/>
    <dgm:cxn modelId="{9EDA189A-7E29-47F2-801A-C765472307EE}" type="presParOf" srcId="{4134D717-9814-43AF-895D-A152410180FD}" destId="{358A071D-8690-4D19-8E77-A67904C3D9CD}" srcOrd="1" destOrd="0" presId="urn:microsoft.com/office/officeart/2005/8/layout/hierarchy1"/>
    <dgm:cxn modelId="{30540CCA-DEA1-4316-BE3F-111AF26E1382}" type="presParOf" srcId="{358A071D-8690-4D19-8E77-A67904C3D9CD}" destId="{68925EF8-90B9-4EEA-B238-4C6C8B22D989}" srcOrd="0" destOrd="0" presId="urn:microsoft.com/office/officeart/2005/8/layout/hierarchy1"/>
    <dgm:cxn modelId="{9C21C77C-3868-4A89-AD1D-6A33DE814CAC}" type="presParOf" srcId="{358A071D-8690-4D19-8E77-A67904C3D9CD}" destId="{16C0D7BF-8316-495F-99BE-DD0F0E848681}" srcOrd="1" destOrd="0" presId="urn:microsoft.com/office/officeart/2005/8/layout/hierarchy1"/>
    <dgm:cxn modelId="{A525D456-6791-40C0-AFFB-35FEC0AADCD7}" type="presParOf" srcId="{16C0D7BF-8316-495F-99BE-DD0F0E848681}" destId="{E13C6D0B-5C64-4F92-8FD8-992E6CF596D6}" srcOrd="0" destOrd="0" presId="urn:microsoft.com/office/officeart/2005/8/layout/hierarchy1"/>
    <dgm:cxn modelId="{F8F8E68B-7A68-4A4E-BBB2-F6647F25C3DB}" type="presParOf" srcId="{E13C6D0B-5C64-4F92-8FD8-992E6CF596D6}" destId="{D76B88A6-C348-4050-96BD-1CBC36D427CB}" srcOrd="0" destOrd="0" presId="urn:microsoft.com/office/officeart/2005/8/layout/hierarchy1"/>
    <dgm:cxn modelId="{07DE0278-60FD-413A-9AB9-9C89716BCC5C}" type="presParOf" srcId="{E13C6D0B-5C64-4F92-8FD8-992E6CF596D6}" destId="{950C8468-994B-456C-8990-38B7C7717EF2}" srcOrd="1" destOrd="0" presId="urn:microsoft.com/office/officeart/2005/8/layout/hierarchy1"/>
    <dgm:cxn modelId="{0084F67A-4419-401D-A686-5BF9E2C3D1BF}" type="presParOf" srcId="{16C0D7BF-8316-495F-99BE-DD0F0E848681}" destId="{4C71DA64-81BF-42B7-837B-9A289DDFE524}" srcOrd="1" destOrd="0" presId="urn:microsoft.com/office/officeart/2005/8/layout/hierarchy1"/>
    <dgm:cxn modelId="{FD1B373B-06FF-4605-B689-0901BC966731}" type="presParOf" srcId="{4C71DA64-81BF-42B7-837B-9A289DDFE524}" destId="{438E6B11-FB53-431C-AFEA-99B04DD0B8DE}" srcOrd="0" destOrd="0" presId="urn:microsoft.com/office/officeart/2005/8/layout/hierarchy1"/>
    <dgm:cxn modelId="{973E8100-3EB5-4B9D-912D-8189CDF86E39}" type="presParOf" srcId="{4C71DA64-81BF-42B7-837B-9A289DDFE524}" destId="{E4E97C43-E12A-4C55-8B81-9F4657FE232A}" srcOrd="1" destOrd="0" presId="urn:microsoft.com/office/officeart/2005/8/layout/hierarchy1"/>
    <dgm:cxn modelId="{C0D90413-BFAE-4EF2-8BF3-2F4288CE5A6A}" type="presParOf" srcId="{E4E97C43-E12A-4C55-8B81-9F4657FE232A}" destId="{F32AB999-CDD3-4E18-9791-3A1A38565742}" srcOrd="0" destOrd="0" presId="urn:microsoft.com/office/officeart/2005/8/layout/hierarchy1"/>
    <dgm:cxn modelId="{7F2A379E-01DF-4607-AB6A-CDB99D49FE68}" type="presParOf" srcId="{F32AB999-CDD3-4E18-9791-3A1A38565742}" destId="{0916683D-2BF0-4315-96AB-D5970A9C91AC}" srcOrd="0" destOrd="0" presId="urn:microsoft.com/office/officeart/2005/8/layout/hierarchy1"/>
    <dgm:cxn modelId="{9DEDB921-D466-4235-93A7-9B33D6B2894C}" type="presParOf" srcId="{F32AB999-CDD3-4E18-9791-3A1A38565742}" destId="{C19F2DED-BB16-44E0-B6BB-D6E5E0217F54}" srcOrd="1" destOrd="0" presId="urn:microsoft.com/office/officeart/2005/8/layout/hierarchy1"/>
    <dgm:cxn modelId="{88308382-AA10-4AE3-80E5-1DEA7D3932DD}" type="presParOf" srcId="{E4E97C43-E12A-4C55-8B81-9F4657FE232A}" destId="{7479E964-1F5D-4105-9D1E-22F977912F32}" srcOrd="1" destOrd="0" presId="urn:microsoft.com/office/officeart/2005/8/layout/hierarchy1"/>
    <dgm:cxn modelId="{12471547-B176-41B5-9063-8BAA18564053}" type="presParOf" srcId="{4C71DA64-81BF-42B7-837B-9A289DDFE524}" destId="{0B15BE67-4240-45CF-A104-96AF2378BE51}" srcOrd="2" destOrd="0" presId="urn:microsoft.com/office/officeart/2005/8/layout/hierarchy1"/>
    <dgm:cxn modelId="{4A9C8710-268A-48A5-B49D-94A58EBC0A5F}" type="presParOf" srcId="{4C71DA64-81BF-42B7-837B-9A289DDFE524}" destId="{F23997E5-E500-4646-841B-1D73BD4BC50D}" srcOrd="3" destOrd="0" presId="urn:microsoft.com/office/officeart/2005/8/layout/hierarchy1"/>
    <dgm:cxn modelId="{9D327E42-B9E7-44D3-9F97-E84E37C3ECDB}" type="presParOf" srcId="{F23997E5-E500-4646-841B-1D73BD4BC50D}" destId="{BE5E526B-7346-4C32-8E5A-1B98A55F5153}" srcOrd="0" destOrd="0" presId="urn:microsoft.com/office/officeart/2005/8/layout/hierarchy1"/>
    <dgm:cxn modelId="{E4E5E0B3-2862-4612-974D-9781F6BC3D81}" type="presParOf" srcId="{BE5E526B-7346-4C32-8E5A-1B98A55F5153}" destId="{30E56162-6882-4FAD-8466-6D90C2586831}" srcOrd="0" destOrd="0" presId="urn:microsoft.com/office/officeart/2005/8/layout/hierarchy1"/>
    <dgm:cxn modelId="{4252AF1E-68F9-437C-8056-6EF2D795A677}" type="presParOf" srcId="{BE5E526B-7346-4C32-8E5A-1B98A55F5153}" destId="{6A07CC63-0EF4-4AFB-95D6-8662BC009E77}" srcOrd="1" destOrd="0" presId="urn:microsoft.com/office/officeart/2005/8/layout/hierarchy1"/>
    <dgm:cxn modelId="{A52BDD7F-3002-4312-93CE-A949BD78F804}" type="presParOf" srcId="{F23997E5-E500-4646-841B-1D73BD4BC50D}" destId="{8DFBDC51-2C74-454C-AE36-8F58FADDCB54}" srcOrd="1" destOrd="0" presId="urn:microsoft.com/office/officeart/2005/8/layout/hierarchy1"/>
    <dgm:cxn modelId="{36178F76-842D-4F80-88C8-481C5DF7F7C0}" type="presParOf" srcId="{358A071D-8690-4D19-8E77-A67904C3D9CD}" destId="{A666309E-1604-407E-9E1F-8FC44E1518A2}" srcOrd="2" destOrd="0" presId="urn:microsoft.com/office/officeart/2005/8/layout/hierarchy1"/>
    <dgm:cxn modelId="{D77A90E3-C1A1-4FEA-974B-C063A6095B32}" type="presParOf" srcId="{358A071D-8690-4D19-8E77-A67904C3D9CD}" destId="{2A80815C-2B09-47D2-B00B-7707FF738BC9}" srcOrd="3" destOrd="0" presId="urn:microsoft.com/office/officeart/2005/8/layout/hierarchy1"/>
    <dgm:cxn modelId="{A659678D-CB7B-4B5C-9543-61A7FDA2C189}" type="presParOf" srcId="{2A80815C-2B09-47D2-B00B-7707FF738BC9}" destId="{30CD437D-4260-4E0C-AF13-0DCDD0EA9597}" srcOrd="0" destOrd="0" presId="urn:microsoft.com/office/officeart/2005/8/layout/hierarchy1"/>
    <dgm:cxn modelId="{DE8939F0-C4E4-462A-8A7D-1B1B87062CAC}" type="presParOf" srcId="{30CD437D-4260-4E0C-AF13-0DCDD0EA9597}" destId="{8715AA2C-678F-4427-8D27-28CD3CABE79E}" srcOrd="0" destOrd="0" presId="urn:microsoft.com/office/officeart/2005/8/layout/hierarchy1"/>
    <dgm:cxn modelId="{5376899A-D3E2-49B0-8E54-48D103DEA44A}" type="presParOf" srcId="{30CD437D-4260-4E0C-AF13-0DCDD0EA9597}" destId="{ADFFCF4F-5A40-45C9-BBCF-1EBF4A737851}" srcOrd="1" destOrd="0" presId="urn:microsoft.com/office/officeart/2005/8/layout/hierarchy1"/>
    <dgm:cxn modelId="{8E2AEE1C-FDBE-495E-ADF2-BCE81163CC2F}" type="presParOf" srcId="{2A80815C-2B09-47D2-B00B-7707FF738BC9}" destId="{4C6594DF-ADD4-4D4D-B05A-42B51C80FE2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D2F006-4BFA-4461-8230-8294C2C373C6}" type="doc">
      <dgm:prSet loTypeId="urn:microsoft.com/office/officeart/2005/8/layout/default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D1658E-17CB-4B4F-BED4-5723DDB9A0F7}">
      <dgm:prSet/>
      <dgm:spPr/>
      <dgm:t>
        <a:bodyPr/>
        <a:lstStyle/>
        <a:p>
          <a:r>
            <a:rPr lang="uk-UA" dirty="0" smtClean="0"/>
            <a:t>замкнутість</a:t>
          </a:r>
          <a:endParaRPr lang="ru-RU" dirty="0"/>
        </a:p>
      </dgm:t>
    </dgm:pt>
    <dgm:pt modelId="{64DF7B1E-22B9-41BA-BEC8-33502B3B46F6}" type="parTrans" cxnId="{A1ACD7A5-7839-431B-B198-7ABFFC96BEBA}">
      <dgm:prSet/>
      <dgm:spPr/>
      <dgm:t>
        <a:bodyPr/>
        <a:lstStyle/>
        <a:p>
          <a:endParaRPr lang="ru-RU"/>
        </a:p>
      </dgm:t>
    </dgm:pt>
    <dgm:pt modelId="{B7A33E8B-2150-4204-BEBF-5831911DF77A}" type="sibTrans" cxnId="{A1ACD7A5-7839-431B-B198-7ABFFC96BEBA}">
      <dgm:prSet/>
      <dgm:spPr/>
      <dgm:t>
        <a:bodyPr/>
        <a:lstStyle/>
        <a:p>
          <a:endParaRPr lang="ru-RU"/>
        </a:p>
      </dgm:t>
    </dgm:pt>
    <dgm:pt modelId="{7C218EC0-953F-4FEB-BF34-DB74A9C8BD90}">
      <dgm:prSet/>
      <dgm:spPr/>
      <dgm:t>
        <a:bodyPr/>
        <a:lstStyle/>
        <a:p>
          <a:r>
            <a:rPr lang="uk-UA" dirty="0" smtClean="0"/>
            <a:t>нездатність одержувати інформацію в спілкуванні</a:t>
          </a:r>
          <a:endParaRPr lang="ru-RU" dirty="0"/>
        </a:p>
      </dgm:t>
    </dgm:pt>
    <dgm:pt modelId="{C754D8E3-FEF5-44EA-B823-40F8CD868928}" type="parTrans" cxnId="{77E68FC1-776F-443A-B618-BB5FDC529D78}">
      <dgm:prSet/>
      <dgm:spPr/>
      <dgm:t>
        <a:bodyPr/>
        <a:lstStyle/>
        <a:p>
          <a:endParaRPr lang="ru-RU"/>
        </a:p>
      </dgm:t>
    </dgm:pt>
    <dgm:pt modelId="{C023442C-7B5F-4B2D-9435-94B283A29934}" type="sibTrans" cxnId="{77E68FC1-776F-443A-B618-BB5FDC529D78}">
      <dgm:prSet/>
      <dgm:spPr/>
      <dgm:t>
        <a:bodyPr/>
        <a:lstStyle/>
        <a:p>
          <a:endParaRPr lang="ru-RU"/>
        </a:p>
      </dgm:t>
    </dgm:pt>
    <dgm:pt modelId="{78B64411-B15A-412F-B623-C52AD61E7463}">
      <dgm:prSet/>
      <dgm:spPr/>
      <dgm:t>
        <a:bodyPr/>
        <a:lstStyle/>
        <a:p>
          <a:r>
            <a:rPr lang="uk-UA" dirty="0" smtClean="0"/>
            <a:t>нездатність використовувати зворотний зв'язок</a:t>
          </a:r>
          <a:endParaRPr lang="ru-RU" dirty="0"/>
        </a:p>
      </dgm:t>
    </dgm:pt>
    <dgm:pt modelId="{65DBF6D7-112C-40D6-A952-185E8987C2EE}" type="parTrans" cxnId="{313672AB-52EC-419F-8194-0520A2E252DA}">
      <dgm:prSet/>
      <dgm:spPr/>
      <dgm:t>
        <a:bodyPr/>
        <a:lstStyle/>
        <a:p>
          <a:endParaRPr lang="ru-RU"/>
        </a:p>
      </dgm:t>
    </dgm:pt>
    <dgm:pt modelId="{FE58F945-4A42-4023-BB44-B43FE6286012}" type="sibTrans" cxnId="{313672AB-52EC-419F-8194-0520A2E252DA}">
      <dgm:prSet/>
      <dgm:spPr/>
      <dgm:t>
        <a:bodyPr/>
        <a:lstStyle/>
        <a:p>
          <a:endParaRPr lang="ru-RU"/>
        </a:p>
      </dgm:t>
    </dgm:pt>
    <dgm:pt modelId="{8532AA1D-F34A-452D-BE42-A0D06D747B02}">
      <dgm:prSet/>
      <dgm:spPr/>
      <dgm:t>
        <a:bodyPr/>
        <a:lstStyle/>
        <a:p>
          <a:r>
            <a:rPr lang="uk-UA" dirty="0" smtClean="0"/>
            <a:t>нездатність звернутися по допомогу і прийняти її </a:t>
          </a:r>
          <a:endParaRPr lang="ru-RU" dirty="0"/>
        </a:p>
      </dgm:t>
    </dgm:pt>
    <dgm:pt modelId="{F18A4CA2-6B36-46F6-9181-4BBAAE0E04A0}" type="parTrans" cxnId="{B92FDF9E-A44F-43D4-95BF-E6292445C521}">
      <dgm:prSet/>
      <dgm:spPr/>
      <dgm:t>
        <a:bodyPr/>
        <a:lstStyle/>
        <a:p>
          <a:endParaRPr lang="ru-RU"/>
        </a:p>
      </dgm:t>
    </dgm:pt>
    <dgm:pt modelId="{22FAA8CE-4AA1-4B49-A67B-E19FCC10E5E6}" type="sibTrans" cxnId="{B92FDF9E-A44F-43D4-95BF-E6292445C521}">
      <dgm:prSet/>
      <dgm:spPr/>
      <dgm:t>
        <a:bodyPr/>
        <a:lstStyle/>
        <a:p>
          <a:endParaRPr lang="ru-RU"/>
        </a:p>
      </dgm:t>
    </dgm:pt>
    <dgm:pt modelId="{C98E6ECA-37E8-48F3-AC0F-FDC1C31B9FE9}">
      <dgm:prSet/>
      <dgm:spPr/>
      <dgm:t>
        <a:bodyPr/>
        <a:lstStyle/>
        <a:p>
          <a:r>
            <a:rPr lang="uk-UA" dirty="0" smtClean="0"/>
            <a:t>нездатність брати участь у спільній діяльності з іншими дітьми при виконанні спільного завдання </a:t>
          </a:r>
          <a:endParaRPr lang="ru-RU" dirty="0"/>
        </a:p>
      </dgm:t>
    </dgm:pt>
    <dgm:pt modelId="{0908C52E-8263-43D9-9296-0B9A76A0DDBC}" type="parTrans" cxnId="{19E6DDCA-6432-49BA-8CF8-C37C27F12D08}">
      <dgm:prSet/>
      <dgm:spPr/>
      <dgm:t>
        <a:bodyPr/>
        <a:lstStyle/>
        <a:p>
          <a:endParaRPr lang="ru-RU"/>
        </a:p>
      </dgm:t>
    </dgm:pt>
    <dgm:pt modelId="{75282784-FF38-4CC2-ACA9-939D3DE27244}" type="sibTrans" cxnId="{19E6DDCA-6432-49BA-8CF8-C37C27F12D08}">
      <dgm:prSet/>
      <dgm:spPr/>
      <dgm:t>
        <a:bodyPr/>
        <a:lstStyle/>
        <a:p>
          <a:endParaRPr lang="ru-RU"/>
        </a:p>
      </dgm:t>
    </dgm:pt>
    <dgm:pt modelId="{6823AF41-5429-4023-9B7B-783ECE5EF9C9}" type="pres">
      <dgm:prSet presAssocID="{D2D2F006-4BFA-4461-8230-8294C2C373C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E079405-2541-48EC-B1C7-67153B34865E}" type="pres">
      <dgm:prSet presAssocID="{8532AA1D-F34A-452D-BE42-A0D06D747B0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8C4DE1-06BF-407E-8072-1992C674ED9B}" type="pres">
      <dgm:prSet presAssocID="{22FAA8CE-4AA1-4B49-A67B-E19FCC10E5E6}" presName="sibTrans" presStyleCnt="0"/>
      <dgm:spPr/>
    </dgm:pt>
    <dgm:pt modelId="{538DEA50-D945-4601-B47A-80228B506170}" type="pres">
      <dgm:prSet presAssocID="{7C218EC0-953F-4FEB-BF34-DB74A9C8BD9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57426B-D5D8-498E-B617-4DF6FCBE2FFC}" type="pres">
      <dgm:prSet presAssocID="{C023442C-7B5F-4B2D-9435-94B283A29934}" presName="sibTrans" presStyleCnt="0"/>
      <dgm:spPr/>
    </dgm:pt>
    <dgm:pt modelId="{054FF363-5EA3-480F-BF53-85FE12069CA4}" type="pres">
      <dgm:prSet presAssocID="{C9D1658E-17CB-4B4F-BED4-5723DDB9A0F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AB907F-2C80-437C-BFC4-312033747084}" type="pres">
      <dgm:prSet presAssocID="{B7A33E8B-2150-4204-BEBF-5831911DF77A}" presName="sibTrans" presStyleCnt="0"/>
      <dgm:spPr/>
    </dgm:pt>
    <dgm:pt modelId="{2907DFE3-77D7-4D3B-8C27-0F57C09193C2}" type="pres">
      <dgm:prSet presAssocID="{78B64411-B15A-412F-B623-C52AD61E746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9C29B-5112-4490-8F2E-9A213F711A2B}" type="pres">
      <dgm:prSet presAssocID="{FE58F945-4A42-4023-BB44-B43FE6286012}" presName="sibTrans" presStyleCnt="0"/>
      <dgm:spPr/>
    </dgm:pt>
    <dgm:pt modelId="{D5A3D5CD-F367-43C5-B894-E6E487AE00D7}" type="pres">
      <dgm:prSet presAssocID="{C98E6ECA-37E8-48F3-AC0F-FDC1C31B9FE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E68FC1-776F-443A-B618-BB5FDC529D78}" srcId="{D2D2F006-4BFA-4461-8230-8294C2C373C6}" destId="{7C218EC0-953F-4FEB-BF34-DB74A9C8BD90}" srcOrd="1" destOrd="0" parTransId="{C754D8E3-FEF5-44EA-B823-40F8CD868928}" sibTransId="{C023442C-7B5F-4B2D-9435-94B283A29934}"/>
    <dgm:cxn modelId="{13B68816-0523-4DEC-BC96-9004B9DDED3D}" type="presOf" srcId="{C98E6ECA-37E8-48F3-AC0F-FDC1C31B9FE9}" destId="{D5A3D5CD-F367-43C5-B894-E6E487AE00D7}" srcOrd="0" destOrd="0" presId="urn:microsoft.com/office/officeart/2005/8/layout/default"/>
    <dgm:cxn modelId="{B92FDF9E-A44F-43D4-95BF-E6292445C521}" srcId="{D2D2F006-4BFA-4461-8230-8294C2C373C6}" destId="{8532AA1D-F34A-452D-BE42-A0D06D747B02}" srcOrd="0" destOrd="0" parTransId="{F18A4CA2-6B36-46F6-9181-4BBAAE0E04A0}" sibTransId="{22FAA8CE-4AA1-4B49-A67B-E19FCC10E5E6}"/>
    <dgm:cxn modelId="{C6BA8737-A022-4B4F-811F-54741C094C12}" type="presOf" srcId="{D2D2F006-4BFA-4461-8230-8294C2C373C6}" destId="{6823AF41-5429-4023-9B7B-783ECE5EF9C9}" srcOrd="0" destOrd="0" presId="urn:microsoft.com/office/officeart/2005/8/layout/default"/>
    <dgm:cxn modelId="{2A78215D-9275-4F22-9C23-FAA73046F3B0}" type="presOf" srcId="{8532AA1D-F34A-452D-BE42-A0D06D747B02}" destId="{DE079405-2541-48EC-B1C7-67153B34865E}" srcOrd="0" destOrd="0" presId="urn:microsoft.com/office/officeart/2005/8/layout/default"/>
    <dgm:cxn modelId="{19E6DDCA-6432-49BA-8CF8-C37C27F12D08}" srcId="{D2D2F006-4BFA-4461-8230-8294C2C373C6}" destId="{C98E6ECA-37E8-48F3-AC0F-FDC1C31B9FE9}" srcOrd="4" destOrd="0" parTransId="{0908C52E-8263-43D9-9296-0B9A76A0DDBC}" sibTransId="{75282784-FF38-4CC2-ACA9-939D3DE27244}"/>
    <dgm:cxn modelId="{9BFCA2F5-FD38-4105-A4B2-33ECDD486F38}" type="presOf" srcId="{78B64411-B15A-412F-B623-C52AD61E7463}" destId="{2907DFE3-77D7-4D3B-8C27-0F57C09193C2}" srcOrd="0" destOrd="0" presId="urn:microsoft.com/office/officeart/2005/8/layout/default"/>
    <dgm:cxn modelId="{916F04B1-DA1C-481B-A2A1-0980704A2D6B}" type="presOf" srcId="{7C218EC0-953F-4FEB-BF34-DB74A9C8BD90}" destId="{538DEA50-D945-4601-B47A-80228B506170}" srcOrd="0" destOrd="0" presId="urn:microsoft.com/office/officeart/2005/8/layout/default"/>
    <dgm:cxn modelId="{A1ACD7A5-7839-431B-B198-7ABFFC96BEBA}" srcId="{D2D2F006-4BFA-4461-8230-8294C2C373C6}" destId="{C9D1658E-17CB-4B4F-BED4-5723DDB9A0F7}" srcOrd="2" destOrd="0" parTransId="{64DF7B1E-22B9-41BA-BEC8-33502B3B46F6}" sibTransId="{B7A33E8B-2150-4204-BEBF-5831911DF77A}"/>
    <dgm:cxn modelId="{313672AB-52EC-419F-8194-0520A2E252DA}" srcId="{D2D2F006-4BFA-4461-8230-8294C2C373C6}" destId="{78B64411-B15A-412F-B623-C52AD61E7463}" srcOrd="3" destOrd="0" parTransId="{65DBF6D7-112C-40D6-A952-185E8987C2EE}" sibTransId="{FE58F945-4A42-4023-BB44-B43FE6286012}"/>
    <dgm:cxn modelId="{9100CA54-30F1-4BF2-A386-8E5224EA1497}" type="presOf" srcId="{C9D1658E-17CB-4B4F-BED4-5723DDB9A0F7}" destId="{054FF363-5EA3-480F-BF53-85FE12069CA4}" srcOrd="0" destOrd="0" presId="urn:microsoft.com/office/officeart/2005/8/layout/default"/>
    <dgm:cxn modelId="{0A2BF66C-855A-49D9-B1D5-2DF892071EA7}" type="presParOf" srcId="{6823AF41-5429-4023-9B7B-783ECE5EF9C9}" destId="{DE079405-2541-48EC-B1C7-67153B34865E}" srcOrd="0" destOrd="0" presId="urn:microsoft.com/office/officeart/2005/8/layout/default"/>
    <dgm:cxn modelId="{07A541C3-7027-4EDE-872F-CE6E8DCA91B8}" type="presParOf" srcId="{6823AF41-5429-4023-9B7B-783ECE5EF9C9}" destId="{C78C4DE1-06BF-407E-8072-1992C674ED9B}" srcOrd="1" destOrd="0" presId="urn:microsoft.com/office/officeart/2005/8/layout/default"/>
    <dgm:cxn modelId="{D69E0023-9FDF-4BA9-82D4-BAFA4179FBC3}" type="presParOf" srcId="{6823AF41-5429-4023-9B7B-783ECE5EF9C9}" destId="{538DEA50-D945-4601-B47A-80228B506170}" srcOrd="2" destOrd="0" presId="urn:microsoft.com/office/officeart/2005/8/layout/default"/>
    <dgm:cxn modelId="{FA2B40A8-62AA-4387-AA4D-246711ED6856}" type="presParOf" srcId="{6823AF41-5429-4023-9B7B-783ECE5EF9C9}" destId="{A857426B-D5D8-498E-B617-4DF6FCBE2FFC}" srcOrd="3" destOrd="0" presId="urn:microsoft.com/office/officeart/2005/8/layout/default"/>
    <dgm:cxn modelId="{0FF17BA7-1A39-4669-9BD1-77D72DE24774}" type="presParOf" srcId="{6823AF41-5429-4023-9B7B-783ECE5EF9C9}" destId="{054FF363-5EA3-480F-BF53-85FE12069CA4}" srcOrd="4" destOrd="0" presId="urn:microsoft.com/office/officeart/2005/8/layout/default"/>
    <dgm:cxn modelId="{A778B828-1B3F-4B12-95E9-18F726267C50}" type="presParOf" srcId="{6823AF41-5429-4023-9B7B-783ECE5EF9C9}" destId="{EEAB907F-2C80-437C-BFC4-312033747084}" srcOrd="5" destOrd="0" presId="urn:microsoft.com/office/officeart/2005/8/layout/default"/>
    <dgm:cxn modelId="{B49B5AAA-2912-43E4-A9DF-2E4093A25F96}" type="presParOf" srcId="{6823AF41-5429-4023-9B7B-783ECE5EF9C9}" destId="{2907DFE3-77D7-4D3B-8C27-0F57C09193C2}" srcOrd="6" destOrd="0" presId="urn:microsoft.com/office/officeart/2005/8/layout/default"/>
    <dgm:cxn modelId="{8640EAE0-4C57-484A-B54B-C44A23747CF1}" type="presParOf" srcId="{6823AF41-5429-4023-9B7B-783ECE5EF9C9}" destId="{8E69C29B-5112-4490-8F2E-9A213F711A2B}" srcOrd="7" destOrd="0" presId="urn:microsoft.com/office/officeart/2005/8/layout/default"/>
    <dgm:cxn modelId="{FA41D7AE-472A-4E2B-AAAF-327E34A48791}" type="presParOf" srcId="{6823AF41-5429-4023-9B7B-783ECE5EF9C9}" destId="{D5A3D5CD-F367-43C5-B894-E6E487AE00D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66309E-1604-407E-9E1F-8FC44E1518A2}">
      <dsp:nvSpPr>
        <dsp:cNvPr id="0" name=""/>
        <dsp:cNvSpPr/>
      </dsp:nvSpPr>
      <dsp:spPr>
        <a:xfrm>
          <a:off x="3304962" y="820749"/>
          <a:ext cx="1574379" cy="2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428"/>
              </a:lnTo>
              <a:lnTo>
                <a:pt x="1575483" y="193428"/>
              </a:lnTo>
              <a:lnTo>
                <a:pt x="1575483" y="283839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5BE67-4240-45CF-A104-96AF2378BE51}">
      <dsp:nvSpPr>
        <dsp:cNvPr id="0" name=""/>
        <dsp:cNvSpPr/>
      </dsp:nvSpPr>
      <dsp:spPr>
        <a:xfrm>
          <a:off x="2223717" y="2004683"/>
          <a:ext cx="1191850" cy="2836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3428"/>
              </a:lnTo>
              <a:lnTo>
                <a:pt x="1192686" y="193428"/>
              </a:lnTo>
              <a:lnTo>
                <a:pt x="1192686" y="283839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8E6B11-FB53-431C-AFEA-99B04DD0B8DE}">
      <dsp:nvSpPr>
        <dsp:cNvPr id="0" name=""/>
        <dsp:cNvSpPr/>
      </dsp:nvSpPr>
      <dsp:spPr>
        <a:xfrm>
          <a:off x="1084092" y="2004683"/>
          <a:ext cx="1139624" cy="283640"/>
        </a:xfrm>
        <a:custGeom>
          <a:avLst/>
          <a:gdLst/>
          <a:ahLst/>
          <a:cxnLst/>
          <a:rect l="0" t="0" r="0" b="0"/>
          <a:pathLst>
            <a:path>
              <a:moveTo>
                <a:pt x="1140424" y="0"/>
              </a:moveTo>
              <a:lnTo>
                <a:pt x="1140424" y="193428"/>
              </a:lnTo>
              <a:lnTo>
                <a:pt x="0" y="193428"/>
              </a:lnTo>
              <a:lnTo>
                <a:pt x="0" y="283839"/>
              </a:lnTo>
            </a:path>
          </a:pathLst>
        </a:custGeom>
        <a:noFill/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925EF8-90B9-4EEA-B238-4C6C8B22D989}">
      <dsp:nvSpPr>
        <dsp:cNvPr id="0" name=""/>
        <dsp:cNvSpPr/>
      </dsp:nvSpPr>
      <dsp:spPr>
        <a:xfrm>
          <a:off x="2223717" y="820749"/>
          <a:ext cx="1081245" cy="283640"/>
        </a:xfrm>
        <a:custGeom>
          <a:avLst/>
          <a:gdLst/>
          <a:ahLst/>
          <a:cxnLst/>
          <a:rect l="0" t="0" r="0" b="0"/>
          <a:pathLst>
            <a:path>
              <a:moveTo>
                <a:pt x="1082003" y="0"/>
              </a:moveTo>
              <a:lnTo>
                <a:pt x="1082003" y="193428"/>
              </a:lnTo>
              <a:lnTo>
                <a:pt x="0" y="193428"/>
              </a:lnTo>
              <a:lnTo>
                <a:pt x="0" y="283839"/>
              </a:lnTo>
            </a:path>
          </a:pathLst>
        </a:custGeom>
        <a:noFill/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C0A82E-0D36-4383-ABC3-3A9EC38E6143}">
      <dsp:nvSpPr>
        <dsp:cNvPr id="0" name=""/>
        <dsp:cNvSpPr/>
      </dsp:nvSpPr>
      <dsp:spPr>
        <a:xfrm>
          <a:off x="1638968" y="216894"/>
          <a:ext cx="3331989" cy="603855"/>
        </a:xfrm>
        <a:prstGeom prst="roundRect">
          <a:avLst>
            <a:gd name="adj" fmla="val 1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DCE58E-2DC4-4D0C-AADD-F97AA7FF95D2}">
      <dsp:nvSpPr>
        <dsp:cNvPr id="0" name=""/>
        <dsp:cNvSpPr/>
      </dsp:nvSpPr>
      <dsp:spPr>
        <a:xfrm>
          <a:off x="1747331" y="319839"/>
          <a:ext cx="3331989" cy="603855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4F81B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Порушення</a:t>
          </a: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поведінки</a:t>
          </a: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(</a:t>
          </a: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дисморезій</a:t>
          </a: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)</a:t>
          </a:r>
        </a:p>
      </dsp:txBody>
      <dsp:txXfrm>
        <a:off x="1747331" y="319839"/>
        <a:ext cx="3331989" cy="603855"/>
      </dsp:txXfrm>
    </dsp:sp>
    <dsp:sp modelId="{D76B88A6-C348-4050-96BD-1CBC36D427CB}">
      <dsp:nvSpPr>
        <dsp:cNvPr id="0" name=""/>
        <dsp:cNvSpPr/>
      </dsp:nvSpPr>
      <dsp:spPr>
        <a:xfrm>
          <a:off x="1004268" y="1104390"/>
          <a:ext cx="2438898" cy="900293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0C8468-994B-456C-8990-38B7C7717EF2}">
      <dsp:nvSpPr>
        <dsp:cNvPr id="0" name=""/>
        <dsp:cNvSpPr/>
      </dsp:nvSpPr>
      <dsp:spPr>
        <a:xfrm>
          <a:off x="1112631" y="1207334"/>
          <a:ext cx="2438898" cy="90029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Девіантна</a:t>
          </a: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поведінка</a:t>
          </a:r>
          <a:endParaRPr lang="ru-RU" sz="1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112631" y="1207334"/>
        <a:ext cx="2438898" cy="900293"/>
      </dsp:txXfrm>
    </dsp:sp>
    <dsp:sp modelId="{0916683D-2BF0-4315-96AB-D5970A9C91AC}">
      <dsp:nvSpPr>
        <dsp:cNvPr id="0" name=""/>
        <dsp:cNvSpPr/>
      </dsp:nvSpPr>
      <dsp:spPr>
        <a:xfrm>
          <a:off x="605" y="2288323"/>
          <a:ext cx="2166974" cy="1241499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9F2DED-BB16-44E0-B6BB-D6E5E0217F54}">
      <dsp:nvSpPr>
        <dsp:cNvPr id="0" name=""/>
        <dsp:cNvSpPr/>
      </dsp:nvSpPr>
      <dsp:spPr>
        <a:xfrm>
          <a:off x="108968" y="2391268"/>
          <a:ext cx="2166974" cy="124149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7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непатологінчі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форми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типові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реакції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поведінки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;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особливості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характеру;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соціально-педагогічна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занедбаність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08968" y="2391268"/>
        <a:ext cx="2166974" cy="1241499"/>
      </dsp:txXfrm>
    </dsp:sp>
    <dsp:sp modelId="{30E56162-6882-4FAD-8466-6D90C2586831}">
      <dsp:nvSpPr>
        <dsp:cNvPr id="0" name=""/>
        <dsp:cNvSpPr/>
      </dsp:nvSpPr>
      <dsp:spPr>
        <a:xfrm>
          <a:off x="2384306" y="2288323"/>
          <a:ext cx="2062523" cy="1306612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07CC63-0EF4-4AFB-95D6-8662BC009E77}">
      <dsp:nvSpPr>
        <dsp:cNvPr id="0" name=""/>
        <dsp:cNvSpPr/>
      </dsp:nvSpPr>
      <dsp:spPr>
        <a:xfrm>
          <a:off x="2492669" y="2391268"/>
          <a:ext cx="2062523" cy="1306612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9BBB59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патологічні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формі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типові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реакції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поведінки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;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можливі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форми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інтелектуальної</a:t>
          </a:r>
          <a:r>
            <a:rPr lang="ru-RU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4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неповноційнності</a:t>
          </a:r>
          <a:endParaRPr lang="ru-RU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492669" y="2391268"/>
        <a:ext cx="2062523" cy="1306612"/>
      </dsp:txXfrm>
    </dsp:sp>
    <dsp:sp modelId="{8715AA2C-678F-4427-8D27-28CD3CABE79E}">
      <dsp:nvSpPr>
        <dsp:cNvPr id="0" name=""/>
        <dsp:cNvSpPr/>
      </dsp:nvSpPr>
      <dsp:spPr>
        <a:xfrm>
          <a:off x="3659892" y="1104390"/>
          <a:ext cx="2438898" cy="900293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FFCF4F-5A40-45C9-BBCF-1EBF4A737851}">
      <dsp:nvSpPr>
        <dsp:cNvPr id="0" name=""/>
        <dsp:cNvSpPr/>
      </dsp:nvSpPr>
      <dsp:spPr>
        <a:xfrm>
          <a:off x="3768255" y="1207334"/>
          <a:ext cx="2438898" cy="900293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C0504D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Порушення</a:t>
          </a: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поведінки</a:t>
          </a: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при </a:t>
          </a: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психічних</a:t>
          </a: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захворюваннях</a:t>
          </a: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(</a:t>
          </a:r>
          <a:r>
            <a:rPr lang="ru-RU" sz="15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моресопатії</a:t>
          </a:r>
          <a:r>
            <a:rPr lang="ru-RU" sz="15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)</a:t>
          </a:r>
        </a:p>
      </dsp:txBody>
      <dsp:txXfrm>
        <a:off x="3768255" y="1207334"/>
        <a:ext cx="2438898" cy="90029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079405-2541-48EC-B1C7-67153B34865E}">
      <dsp:nvSpPr>
        <dsp:cNvPr id="0" name=""/>
        <dsp:cNvSpPr/>
      </dsp:nvSpPr>
      <dsp:spPr>
        <a:xfrm>
          <a:off x="916483" y="1984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нездатність звернутися по допомогу і прийняти її </a:t>
          </a:r>
          <a:endParaRPr lang="ru-RU" sz="1500" kern="1200" dirty="0"/>
        </a:p>
      </dsp:txBody>
      <dsp:txXfrm>
        <a:off x="916483" y="1984"/>
        <a:ext cx="2030015" cy="1218009"/>
      </dsp:txXfrm>
    </dsp:sp>
    <dsp:sp modelId="{538DEA50-D945-4601-B47A-80228B506170}">
      <dsp:nvSpPr>
        <dsp:cNvPr id="0" name=""/>
        <dsp:cNvSpPr/>
      </dsp:nvSpPr>
      <dsp:spPr>
        <a:xfrm>
          <a:off x="3149500" y="1984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нездатність одержувати інформацію в спілкуванні</a:t>
          </a:r>
          <a:endParaRPr lang="ru-RU" sz="1500" kern="1200" dirty="0"/>
        </a:p>
      </dsp:txBody>
      <dsp:txXfrm>
        <a:off x="3149500" y="1984"/>
        <a:ext cx="2030015" cy="1218009"/>
      </dsp:txXfrm>
    </dsp:sp>
    <dsp:sp modelId="{054FF363-5EA3-480F-BF53-85FE12069CA4}">
      <dsp:nvSpPr>
        <dsp:cNvPr id="0" name=""/>
        <dsp:cNvSpPr/>
      </dsp:nvSpPr>
      <dsp:spPr>
        <a:xfrm>
          <a:off x="916483" y="1422995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замкнутість</a:t>
          </a:r>
          <a:endParaRPr lang="ru-RU" sz="1500" kern="1200" dirty="0"/>
        </a:p>
      </dsp:txBody>
      <dsp:txXfrm>
        <a:off x="916483" y="1422995"/>
        <a:ext cx="2030015" cy="1218009"/>
      </dsp:txXfrm>
    </dsp:sp>
    <dsp:sp modelId="{2907DFE3-77D7-4D3B-8C27-0F57C09193C2}">
      <dsp:nvSpPr>
        <dsp:cNvPr id="0" name=""/>
        <dsp:cNvSpPr/>
      </dsp:nvSpPr>
      <dsp:spPr>
        <a:xfrm>
          <a:off x="3149500" y="1422995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нездатність використовувати зворотний зв'язок</a:t>
          </a:r>
          <a:endParaRPr lang="ru-RU" sz="1500" kern="1200" dirty="0"/>
        </a:p>
      </dsp:txBody>
      <dsp:txXfrm>
        <a:off x="3149500" y="1422995"/>
        <a:ext cx="2030015" cy="1218009"/>
      </dsp:txXfrm>
    </dsp:sp>
    <dsp:sp modelId="{D5A3D5CD-F367-43C5-B894-E6E487AE00D7}">
      <dsp:nvSpPr>
        <dsp:cNvPr id="0" name=""/>
        <dsp:cNvSpPr/>
      </dsp:nvSpPr>
      <dsp:spPr>
        <a:xfrm>
          <a:off x="2032992" y="2844006"/>
          <a:ext cx="2030015" cy="12180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нездатність брати участь у спільній діяльності з іншими дітьми при виконанні спільного завдання </a:t>
          </a:r>
          <a:endParaRPr lang="ru-RU" sz="1500" kern="1200" dirty="0"/>
        </a:p>
      </dsp:txBody>
      <dsp:txXfrm>
        <a:off x="2032992" y="2844006"/>
        <a:ext cx="2030015" cy="1218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520FA-A1CE-4F9E-9DD0-6AAA52D29E7D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C529E-006E-4094-B4D5-D19E8AFC91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wm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37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3573016"/>
            <a:ext cx="29295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000" dirty="0">
                <a:solidFill>
                  <a:srgbClr val="6600FF"/>
                </a:solidFill>
              </a:rPr>
              <a:t>Психологічна служба </a:t>
            </a:r>
            <a:r>
              <a:rPr lang="uk-UA" sz="2000" dirty="0" smtClean="0">
                <a:solidFill>
                  <a:srgbClr val="6600FF"/>
                </a:solidFill>
              </a:rPr>
              <a:t>школи.</a:t>
            </a:r>
          </a:p>
          <a:p>
            <a:pPr algn="ctr">
              <a:defRPr/>
            </a:pPr>
            <a:r>
              <a:rPr lang="uk-UA" sz="2000" dirty="0" smtClean="0">
                <a:solidFill>
                  <a:srgbClr val="6600FF"/>
                </a:solidFill>
              </a:rPr>
              <a:t>Заняття</a:t>
            </a:r>
          </a:p>
          <a:p>
            <a:pPr algn="ctr">
              <a:defRPr/>
            </a:pPr>
            <a:r>
              <a:rPr lang="uk-UA" sz="2000" dirty="0" smtClean="0">
                <a:solidFill>
                  <a:srgbClr val="6600FF"/>
                </a:solidFill>
              </a:rPr>
              <a:t> з елементами тренінгу для вчителів.</a:t>
            </a:r>
          </a:p>
          <a:p>
            <a:pPr algn="ctr">
              <a:defRPr/>
            </a:pPr>
            <a:endParaRPr lang="uk-UA" sz="2000" dirty="0" smtClean="0">
              <a:solidFill>
                <a:srgbClr val="6600FF"/>
              </a:solidFill>
            </a:endParaRPr>
          </a:p>
          <a:p>
            <a:pPr algn="ctr">
              <a:defRPr/>
            </a:pPr>
            <a:r>
              <a:rPr lang="uk-UA" sz="2000" dirty="0" err="1" smtClean="0">
                <a:solidFill>
                  <a:srgbClr val="6600FF"/>
                </a:solidFill>
              </a:rPr>
              <a:t>Брагинівська</a:t>
            </a:r>
            <a:r>
              <a:rPr lang="uk-UA" sz="2000" dirty="0" smtClean="0">
                <a:solidFill>
                  <a:srgbClr val="6600FF"/>
                </a:solidFill>
              </a:rPr>
              <a:t> ЗОШ </a:t>
            </a:r>
          </a:p>
          <a:p>
            <a:pPr algn="ctr">
              <a:defRPr/>
            </a:pPr>
            <a:r>
              <a:rPr lang="uk-UA" sz="2000" dirty="0" smtClean="0">
                <a:solidFill>
                  <a:srgbClr val="6600FF"/>
                </a:solidFill>
              </a:rPr>
              <a:t>І-ІІІ ступенів</a:t>
            </a:r>
          </a:p>
          <a:p>
            <a:pPr algn="ctr">
              <a:defRPr/>
            </a:pPr>
            <a:r>
              <a:rPr lang="uk-UA" sz="2000" dirty="0" smtClean="0">
                <a:solidFill>
                  <a:srgbClr val="6600FF"/>
                </a:solidFill>
              </a:rPr>
              <a:t>2015 рік</a:t>
            </a:r>
          </a:p>
          <a:p>
            <a:pPr algn="ctr">
              <a:defRPr/>
            </a:pPr>
            <a:endParaRPr lang="uk-UA" sz="2000" dirty="0" smtClean="0">
              <a:solidFill>
                <a:srgbClr val="6600FF"/>
              </a:solidFill>
            </a:endParaRPr>
          </a:p>
          <a:p>
            <a:pPr algn="ctr">
              <a:defRPr/>
            </a:pPr>
            <a:endParaRPr lang="uk-UA" sz="2000" dirty="0">
              <a:solidFill>
                <a:srgbClr val="66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620688"/>
            <a:ext cx="4139952" cy="266429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prstTxWarp prst="textStop">
              <a:avLst>
                <a:gd name="adj" fmla="val 25389"/>
              </a:avLst>
            </a:prstTxWarp>
            <a:spAutoFit/>
          </a:bodyPr>
          <a:lstStyle/>
          <a:p>
            <a:pPr marL="18288" algn="ctr">
              <a:defRPr/>
            </a:pPr>
            <a:r>
              <a:rPr lang="uk-UA" sz="3600" b="1" spc="50" dirty="0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Особливості роботи з дітьми </a:t>
            </a:r>
          </a:p>
          <a:p>
            <a:pPr marL="18288" algn="ctr">
              <a:defRPr/>
            </a:pPr>
            <a:r>
              <a:rPr lang="uk-UA" sz="3600" b="1" spc="50" dirty="0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0070C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 девіантною поведінкою</a:t>
            </a:r>
          </a:p>
          <a:p>
            <a:pPr marL="18288" algn="ctr">
              <a:defRPr/>
            </a:pPr>
            <a:endParaRPr lang="uk-UA" sz="3600" b="1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0070C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Групи </a:t>
            </a:r>
            <a:r>
              <a:rPr lang="uk-UA" sz="2800" dirty="0" err="1" smtClean="0"/>
              <a:t>внутрішньодеструктивної</a:t>
            </a:r>
            <a:r>
              <a:rPr lang="uk-UA" sz="2800" dirty="0" smtClean="0"/>
              <a:t> поведінки</a:t>
            </a:r>
            <a:endParaRPr lang="ru-RU" sz="28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571472" y="1571612"/>
            <a:ext cx="2571749" cy="1543050"/>
            <a:chOff x="0" y="591343"/>
            <a:chExt cx="2571749" cy="154305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591343"/>
              <a:ext cx="2571749" cy="154305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0" y="591343"/>
              <a:ext cx="2571749" cy="15430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 smtClean="0">
                  <a:solidFill>
                    <a:schemeClr val="tx1"/>
                  </a:solidFill>
                </a:rPr>
                <a:t>Фанатична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-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виступає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у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формі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сліпої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прихильності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до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якої-небудь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ідеї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,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поглядам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.</a:t>
              </a:r>
              <a:endParaRPr lang="uk-UA" sz="13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5929322" y="1714488"/>
            <a:ext cx="2571749" cy="1543050"/>
            <a:chOff x="2828925" y="591343"/>
            <a:chExt cx="2571749" cy="154305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828925" y="591343"/>
              <a:ext cx="2571749" cy="154305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>
              <a:off x="2828925" y="591343"/>
              <a:ext cx="2571749" cy="15430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 err="1" smtClean="0">
                  <a:solidFill>
                    <a:schemeClr val="tx1"/>
                  </a:solidFill>
                </a:rPr>
                <a:t>Конформистична</a:t>
              </a:r>
              <a:r>
                <a:rPr lang="ru-RU" sz="1300" b="1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b="1" kern="1200" dirty="0" err="1" smtClean="0">
                  <a:solidFill>
                    <a:schemeClr val="tx1"/>
                  </a:solidFill>
                </a:rPr>
                <a:t>поведінка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-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поводження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,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позбавлене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індивідуальності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,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орієнтоване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виключно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на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зовнішні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авторитети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.</a:t>
              </a:r>
              <a:endParaRPr lang="uk-UA" sz="13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3286126" y="2657475"/>
            <a:ext cx="2571749" cy="1543050"/>
            <a:chOff x="5657849" y="591343"/>
            <a:chExt cx="2571749" cy="154305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657849" y="591343"/>
              <a:ext cx="2571749" cy="154305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5657849" y="591343"/>
              <a:ext cx="2571749" cy="15430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 err="1" smtClean="0">
                  <a:solidFill>
                    <a:schemeClr val="tx1"/>
                  </a:solidFill>
                </a:rPr>
                <a:t>Суїцидна</a:t>
              </a:r>
              <a:r>
                <a:rPr lang="ru-RU" sz="1300" b="1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b="1" kern="1200" dirty="0" err="1" smtClean="0">
                  <a:solidFill>
                    <a:schemeClr val="tx1"/>
                  </a:solidFill>
                </a:rPr>
                <a:t>поведінка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характеризується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підвищеним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ризиком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самогубства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.</a:t>
              </a:r>
              <a:endParaRPr lang="uk-UA" sz="13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5286380" y="4286256"/>
            <a:ext cx="2571749" cy="1543050"/>
            <a:chOff x="4243387" y="2391568"/>
            <a:chExt cx="2571749" cy="154305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4243387" y="2391568"/>
              <a:ext cx="2571749" cy="154305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4243387" y="2391568"/>
              <a:ext cx="2571749" cy="15430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 err="1" smtClean="0">
                  <a:solidFill>
                    <a:schemeClr val="tx1"/>
                  </a:solidFill>
                </a:rPr>
                <a:t>Нарциссична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-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управляється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почуттям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власної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грандіозності</a:t>
              </a:r>
              <a:r>
                <a:rPr lang="ru-RU" sz="1300" kern="1200" dirty="0" smtClean="0"/>
                <a:t>.</a:t>
              </a:r>
              <a:endParaRPr lang="uk-UA" sz="1300" kern="1200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857224" y="4286256"/>
            <a:ext cx="2571749" cy="1543050"/>
            <a:chOff x="1414462" y="2391568"/>
            <a:chExt cx="2571749" cy="154305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1414462" y="2391568"/>
              <a:ext cx="2571749" cy="154305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1414462" y="2391568"/>
              <a:ext cx="2571749" cy="15430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 err="1" smtClean="0">
                  <a:solidFill>
                    <a:schemeClr val="tx1"/>
                  </a:solidFill>
                </a:rPr>
                <a:t>Аутична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-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проявляється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у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вигляді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безпосередньої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відгородженості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від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людей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і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навколишньої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дійсності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,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заглибленості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у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світ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власних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 </a:t>
              </a:r>
              <a:r>
                <a:rPr lang="ru-RU" sz="1300" kern="1200" dirty="0" err="1" smtClean="0">
                  <a:solidFill>
                    <a:schemeClr val="tx1"/>
                  </a:solidFill>
                </a:rPr>
                <a:t>фантазій</a:t>
              </a:r>
              <a:r>
                <a:rPr lang="ru-RU" sz="1300" kern="1200" dirty="0" smtClean="0">
                  <a:solidFill>
                    <a:schemeClr val="tx1"/>
                  </a:solidFill>
                </a:rPr>
                <a:t>.</a:t>
              </a:r>
              <a:endParaRPr lang="uk-UA" sz="1300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Які фактори впливають на формування девіантної поведінки?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Сімейне виховання.</a:t>
            </a:r>
          </a:p>
          <a:p>
            <a:r>
              <a:rPr lang="uk-UA" sz="2400" dirty="0" smtClean="0"/>
              <a:t>Віковий розвиток дитини (фізіологічні та психологічні новоутворення).</a:t>
            </a:r>
          </a:p>
          <a:p>
            <a:r>
              <a:rPr lang="uk-UA" sz="2400" dirty="0" smtClean="0"/>
              <a:t>Соціальне оточення (однолітки, неадекватність педагогічного впливу).</a:t>
            </a:r>
          </a:p>
          <a:p>
            <a:r>
              <a:rPr lang="uk-UA" sz="2400" dirty="0" smtClean="0"/>
              <a:t>Вроджені або набуті психофізіологічні відхилення (</a:t>
            </a:r>
            <a:r>
              <a:rPr lang="uk-UA" sz="2400" dirty="0" err="1" smtClean="0"/>
              <a:t>гіперкінетичний</a:t>
            </a:r>
            <a:r>
              <a:rPr lang="uk-UA" sz="2400" dirty="0" smtClean="0"/>
              <a:t> синдром – дисбаланс системи збудження та гальмування).</a:t>
            </a:r>
          </a:p>
          <a:p>
            <a:endParaRPr lang="ru-RU" dirty="0"/>
          </a:p>
        </p:txBody>
      </p:sp>
      <p:pic>
        <p:nvPicPr>
          <p:cNvPr id="8" name="Picture 4" descr="C:\Documents and Settings\Администратор\Рабочий стол\разное 45\i (1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4500570"/>
            <a:ext cx="2630096" cy="235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-1" y="0"/>
            <a:ext cx="9144001" cy="6894513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Які мотиви приховує дитина за своєю девіантною поведінкою?</a:t>
            </a:r>
            <a:endParaRPr lang="ru-RU" sz="2800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Привертання уваги до своєї особи.</a:t>
            </a:r>
          </a:p>
          <a:p>
            <a:r>
              <a:rPr lang="uk-UA" dirty="0" smtClean="0"/>
              <a:t>Боротьба за владу, місце у соціумі.</a:t>
            </a:r>
          </a:p>
          <a:p>
            <a:r>
              <a:rPr lang="uk-UA" dirty="0" smtClean="0"/>
              <a:t>Помста за минулі образи.</a:t>
            </a:r>
          </a:p>
          <a:p>
            <a:r>
              <a:rPr lang="uk-UA" dirty="0" smtClean="0"/>
              <a:t>Бажання уникнути невдачі або покарання.</a:t>
            </a:r>
          </a:p>
          <a:p>
            <a:endParaRPr lang="uk-UA" dirty="0" smtClean="0"/>
          </a:p>
          <a:p>
            <a:pPr>
              <a:buNone/>
            </a:pPr>
            <a:r>
              <a:rPr lang="uk-UA" sz="2800" dirty="0" smtClean="0"/>
              <a:t>!!! </a:t>
            </a:r>
            <a:r>
              <a:rPr lang="uk-UA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Головне завдання педагога </a:t>
            </a:r>
            <a:r>
              <a:rPr lang="uk-UA" sz="2800" dirty="0" smtClean="0"/>
              <a:t>– з’ясувати мотиви девіантної поведінки та чого вона прагне досягти своєю поведінкою.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i="1" dirty="0" smtClean="0"/>
              <a:t>П</a:t>
            </a:r>
            <a:r>
              <a:rPr lang="ru-RU" sz="3200" i="1" dirty="0" err="1" smtClean="0"/>
              <a:t>ричини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виникнення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відхилень</a:t>
            </a:r>
            <a:r>
              <a:rPr lang="ru-RU" sz="3200" i="1" dirty="0" smtClean="0"/>
              <a:t> у </a:t>
            </a:r>
            <a:r>
              <a:rPr lang="ru-RU" sz="3200" i="1" dirty="0" err="1" smtClean="0"/>
              <a:t>поведінці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дітей</a:t>
            </a:r>
            <a:r>
              <a:rPr lang="ru-RU" sz="3200" i="1" dirty="0" smtClean="0"/>
              <a:t> та </a:t>
            </a:r>
            <a:r>
              <a:rPr lang="ru-RU" sz="3200" i="1" dirty="0" err="1" smtClean="0"/>
              <a:t>підлітків</a:t>
            </a:r>
            <a:r>
              <a:rPr lang="ru-RU" sz="3200" i="1" dirty="0" smtClean="0"/>
              <a:t>.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err="1" smtClean="0"/>
              <a:t>Біологічні</a:t>
            </a:r>
            <a:r>
              <a:rPr lang="ru-RU" b="1" dirty="0" smtClean="0"/>
              <a:t>:</a:t>
            </a:r>
            <a:endParaRPr lang="uk-UA" dirty="0" smtClean="0"/>
          </a:p>
          <a:p>
            <a:r>
              <a:rPr lang="ru-RU" dirty="0" smtClean="0"/>
              <a:t>1) перекручена </a:t>
            </a:r>
            <a:r>
              <a:rPr lang="ru-RU" dirty="0" err="1" smtClean="0"/>
              <a:t>біологічна</a:t>
            </a:r>
            <a:r>
              <a:rPr lang="ru-RU" dirty="0" smtClean="0"/>
              <a:t> потреба (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потреба</a:t>
            </a:r>
            <a:r>
              <a:rPr lang="ru-RU" dirty="0" smtClean="0"/>
              <a:t> в </a:t>
            </a:r>
            <a:r>
              <a:rPr lang="ru-RU" dirty="0" err="1" smtClean="0"/>
              <a:t>алкоголі</a:t>
            </a:r>
            <a:r>
              <a:rPr lang="ru-RU" dirty="0" smtClean="0"/>
              <a:t> та наркотиках);</a:t>
            </a:r>
            <a:endParaRPr lang="uk-UA" dirty="0" smtClean="0"/>
          </a:p>
          <a:p>
            <a:r>
              <a:rPr lang="ru-RU" dirty="0" smtClean="0"/>
              <a:t>2) </a:t>
            </a:r>
            <a:r>
              <a:rPr lang="ru-RU" dirty="0" err="1" smtClean="0"/>
              <a:t>нерівномірне</a:t>
            </a:r>
            <a:r>
              <a:rPr lang="ru-RU" dirty="0" smtClean="0"/>
              <a:t> </a:t>
            </a:r>
            <a:r>
              <a:rPr lang="ru-RU" dirty="0" err="1" smtClean="0"/>
              <a:t>статеве</a:t>
            </a:r>
            <a:r>
              <a:rPr lang="ru-RU" dirty="0" smtClean="0"/>
              <a:t>      </a:t>
            </a:r>
            <a:r>
              <a:rPr lang="ru-RU" dirty="0" err="1" smtClean="0"/>
              <a:t>дозрівання</a:t>
            </a:r>
            <a:r>
              <a:rPr lang="ru-RU" dirty="0" smtClean="0"/>
              <a:t>:</a:t>
            </a:r>
            <a:endParaRPr lang="uk-UA" dirty="0" smtClean="0"/>
          </a:p>
          <a:p>
            <a:r>
              <a:rPr lang="ru-RU" dirty="0" smtClean="0"/>
              <a:t>     а) </a:t>
            </a:r>
            <a:r>
              <a:rPr lang="ru-RU" dirty="0" err="1" smtClean="0"/>
              <a:t>випередження</a:t>
            </a:r>
            <a:r>
              <a:rPr lang="ru-RU" dirty="0" smtClean="0"/>
              <a:t> (</a:t>
            </a:r>
            <a:r>
              <a:rPr lang="ru-RU" dirty="0" err="1" smtClean="0"/>
              <a:t>акселерація</a:t>
            </a:r>
            <a:r>
              <a:rPr lang="ru-RU" dirty="0" smtClean="0"/>
              <a:t>);</a:t>
            </a:r>
            <a:endParaRPr lang="uk-UA" dirty="0" smtClean="0"/>
          </a:p>
          <a:p>
            <a:r>
              <a:rPr lang="ru-RU" dirty="0" smtClean="0"/>
              <a:t>     б) </a:t>
            </a:r>
            <a:r>
              <a:rPr lang="ru-RU" dirty="0" err="1" smtClean="0"/>
              <a:t>затримка</a:t>
            </a:r>
            <a:r>
              <a:rPr lang="ru-RU" dirty="0" smtClean="0"/>
              <a:t>               (</a:t>
            </a:r>
            <a:r>
              <a:rPr lang="ru-RU" dirty="0" err="1" smtClean="0"/>
              <a:t>ретардація</a:t>
            </a:r>
            <a:r>
              <a:rPr lang="ru-RU" dirty="0" smtClean="0"/>
              <a:t>).</a:t>
            </a:r>
            <a:endParaRPr lang="uk-UA" dirty="0" smtClean="0"/>
          </a:p>
          <a:p>
            <a:endParaRPr lang="uk-UA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err="1" smtClean="0"/>
              <a:t>Психологічні</a:t>
            </a:r>
            <a:r>
              <a:rPr lang="ru-RU" b="1" dirty="0" smtClean="0"/>
              <a:t>:</a:t>
            </a:r>
            <a:endParaRPr lang="uk-UA" dirty="0" smtClean="0"/>
          </a:p>
          <a:p>
            <a:r>
              <a:rPr lang="ru-RU" dirty="0" smtClean="0"/>
              <a:t>утрата </a:t>
            </a:r>
            <a:r>
              <a:rPr lang="ru-RU" dirty="0" err="1" smtClean="0"/>
              <a:t>сенсу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err="1" smtClean="0"/>
              <a:t>внутрішній</a:t>
            </a:r>
            <a:r>
              <a:rPr lang="ru-RU" dirty="0" smtClean="0"/>
              <a:t> </a:t>
            </a:r>
            <a:r>
              <a:rPr lang="ru-RU" dirty="0" err="1" smtClean="0"/>
              <a:t>конфлікт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err="1" smtClean="0"/>
              <a:t>дефінзивні</a:t>
            </a:r>
            <a:r>
              <a:rPr lang="ru-RU" dirty="0" smtClean="0"/>
              <a:t> </a:t>
            </a:r>
            <a:r>
              <a:rPr lang="ru-RU" dirty="0" err="1" smtClean="0"/>
              <a:t>риси</a:t>
            </a:r>
            <a:r>
              <a:rPr lang="ru-RU" dirty="0" smtClean="0"/>
              <a:t> характеру (</a:t>
            </a:r>
            <a:r>
              <a:rPr lang="ru-RU" dirty="0" err="1" smtClean="0"/>
              <a:t>боязкість</a:t>
            </a:r>
            <a:r>
              <a:rPr lang="ru-RU" dirty="0" smtClean="0"/>
              <a:t>, </a:t>
            </a:r>
            <a:r>
              <a:rPr lang="ru-RU" dirty="0" err="1" smtClean="0"/>
              <a:t>сором'язливість</a:t>
            </a:r>
            <a:r>
              <a:rPr lang="ru-RU" dirty="0" smtClean="0"/>
              <a:t>);</a:t>
            </a:r>
            <a:endParaRPr lang="uk-UA" dirty="0" smtClean="0"/>
          </a:p>
          <a:p>
            <a:r>
              <a:rPr lang="ru-RU" dirty="0" err="1" smtClean="0"/>
              <a:t>поведінка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відхиляється</a:t>
            </a:r>
            <a:r>
              <a:rPr lang="ru-RU" dirty="0" smtClean="0"/>
              <a:t> - як </a:t>
            </a:r>
            <a:r>
              <a:rPr lang="ru-RU" dirty="0" err="1" smtClean="0"/>
              <a:t>спосіб</a:t>
            </a:r>
            <a:r>
              <a:rPr lang="ru-RU" dirty="0" smtClean="0"/>
              <a:t> </a:t>
            </a:r>
            <a:r>
              <a:rPr lang="ru-RU" dirty="0" err="1" smtClean="0"/>
              <a:t>самоствердження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err="1" smtClean="0"/>
              <a:t>поведінка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відхиляється</a:t>
            </a:r>
            <a:r>
              <a:rPr lang="ru-RU" dirty="0" smtClean="0"/>
              <a:t> - як </a:t>
            </a:r>
            <a:r>
              <a:rPr lang="ru-RU" dirty="0" err="1" smtClean="0"/>
              <a:t>спосіб</a:t>
            </a:r>
            <a:r>
              <a:rPr lang="ru-RU" dirty="0" smtClean="0"/>
              <a:t> </a:t>
            </a:r>
            <a:r>
              <a:rPr lang="ru-RU" dirty="0" err="1" smtClean="0"/>
              <a:t>залучення</a:t>
            </a:r>
            <a:r>
              <a:rPr lang="ru-RU" dirty="0" smtClean="0"/>
              <a:t> </a:t>
            </a:r>
            <a:r>
              <a:rPr lang="ru-RU" dirty="0" err="1" smtClean="0"/>
              <a:t>уваги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err="1" smtClean="0"/>
              <a:t>поведінка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відхиляється</a:t>
            </a:r>
            <a:r>
              <a:rPr lang="ru-RU" dirty="0" smtClean="0"/>
              <a:t> - як </a:t>
            </a:r>
            <a:r>
              <a:rPr lang="ru-RU" dirty="0" err="1" smtClean="0"/>
              <a:t>елемент</a:t>
            </a:r>
            <a:r>
              <a:rPr lang="ru-RU" dirty="0" smtClean="0"/>
              <a:t> про </a:t>
            </a:r>
            <a:r>
              <a:rPr lang="ru-RU" dirty="0" err="1" smtClean="0"/>
              <a:t>допомогу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smtClean="0"/>
              <a:t>перекручена </a:t>
            </a:r>
            <a:r>
              <a:rPr lang="ru-RU" dirty="0" err="1" smtClean="0"/>
              <a:t>пошукова</a:t>
            </a:r>
            <a:r>
              <a:rPr lang="ru-RU" dirty="0" smtClean="0"/>
              <a:t> потреба.</a:t>
            </a:r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i="1" dirty="0" smtClean="0"/>
              <a:t>П</a:t>
            </a:r>
            <a:r>
              <a:rPr lang="ru-RU" sz="2800" i="1" dirty="0" err="1" smtClean="0"/>
              <a:t>ричини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виникнення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відхилень</a:t>
            </a:r>
            <a:r>
              <a:rPr lang="ru-RU" sz="2800" i="1" dirty="0" smtClean="0"/>
              <a:t> у </a:t>
            </a:r>
            <a:r>
              <a:rPr lang="ru-RU" sz="2800" i="1" dirty="0" err="1" smtClean="0"/>
              <a:t>поведінці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дітей</a:t>
            </a:r>
            <a:r>
              <a:rPr lang="ru-RU" sz="2800" i="1" dirty="0" smtClean="0"/>
              <a:t> та </a:t>
            </a:r>
            <a:r>
              <a:rPr lang="ru-RU" sz="2800" i="1" dirty="0" err="1" smtClean="0"/>
              <a:t>підлітків</a:t>
            </a: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err="1" smtClean="0"/>
              <a:t>Соціальні</a:t>
            </a:r>
            <a:r>
              <a:rPr lang="ru-RU" sz="1600" b="1" dirty="0" smtClean="0"/>
              <a:t> причини:</a:t>
            </a:r>
            <a:endParaRPr lang="uk-UA" sz="1600" dirty="0" smtClean="0"/>
          </a:p>
          <a:p>
            <a:pPr algn="ctr">
              <a:buAutoNum type="arabicParenR"/>
            </a:pPr>
            <a:r>
              <a:rPr lang="ru-RU" sz="1600" dirty="0" err="1" smtClean="0"/>
              <a:t>місце</a:t>
            </a:r>
            <a:r>
              <a:rPr lang="ru-RU" sz="1600" dirty="0" smtClean="0"/>
              <a:t> </a:t>
            </a:r>
            <a:r>
              <a:rPr lang="ru-RU" sz="1600" dirty="0" err="1" smtClean="0"/>
              <a:t>проживання</a:t>
            </a:r>
            <a:r>
              <a:rPr lang="ru-RU" sz="1600" dirty="0" smtClean="0"/>
              <a:t> (</a:t>
            </a:r>
            <a:r>
              <a:rPr lang="ru-RU" sz="1600" dirty="0" err="1" smtClean="0"/>
              <a:t>чим</a:t>
            </a:r>
            <a:r>
              <a:rPr lang="ru-RU" sz="1600" dirty="0" smtClean="0"/>
              <a:t> </a:t>
            </a:r>
            <a:r>
              <a:rPr lang="ru-RU" sz="1600" dirty="0" err="1" smtClean="0"/>
              <a:t>більше</a:t>
            </a:r>
            <a:r>
              <a:rPr lang="ru-RU" sz="1600" dirty="0" smtClean="0"/>
              <a:t> </a:t>
            </a:r>
            <a:r>
              <a:rPr lang="ru-RU" sz="1600" dirty="0" err="1" smtClean="0"/>
              <a:t>місто</a:t>
            </a:r>
            <a:r>
              <a:rPr lang="ru-RU" sz="1600" dirty="0" smtClean="0"/>
              <a:t>, </a:t>
            </a:r>
            <a:r>
              <a:rPr lang="ru-RU" sz="1600" dirty="0" err="1" smtClean="0"/>
              <a:t>тим</a:t>
            </a:r>
            <a:r>
              <a:rPr lang="ru-RU" sz="1600" dirty="0" smtClean="0"/>
              <a:t> </a:t>
            </a:r>
            <a:r>
              <a:rPr lang="ru-RU" sz="1600" dirty="0" err="1" smtClean="0"/>
              <a:t>вище</a:t>
            </a:r>
            <a:r>
              <a:rPr lang="ru-RU" sz="1600" dirty="0" smtClean="0"/>
              <a:t> </a:t>
            </a:r>
            <a:r>
              <a:rPr lang="ru-RU" sz="1600" dirty="0" err="1" smtClean="0"/>
              <a:t>рівень</a:t>
            </a:r>
            <a:r>
              <a:rPr lang="ru-RU" sz="1600" dirty="0" smtClean="0"/>
              <a:t> </a:t>
            </a:r>
            <a:r>
              <a:rPr lang="ru-RU" sz="1600" dirty="0" err="1" smtClean="0"/>
              <a:t>злочинності</a:t>
            </a:r>
            <a:r>
              <a:rPr lang="ru-RU" sz="1600" dirty="0" smtClean="0"/>
              <a:t>)</a:t>
            </a:r>
            <a:endParaRPr lang="uk-UA" sz="1600" dirty="0" smtClean="0"/>
          </a:p>
          <a:p>
            <a:pPr algn="ctr">
              <a:buAutoNum type="arabicParenR"/>
            </a:pPr>
            <a:r>
              <a:rPr lang="ru-RU" sz="1600" dirty="0" smtClean="0"/>
              <a:t> </a:t>
            </a:r>
            <a:r>
              <a:rPr lang="ru-RU" sz="1600" dirty="0" err="1" smtClean="0"/>
              <a:t>шкільні</a:t>
            </a:r>
            <a:r>
              <a:rPr lang="ru-RU" sz="1600" dirty="0" smtClean="0"/>
              <a:t> причини:</a:t>
            </a:r>
            <a:endParaRPr lang="uk-UA" sz="1600" dirty="0" smtClean="0"/>
          </a:p>
          <a:p>
            <a:r>
              <a:rPr lang="ru-RU" sz="1600" dirty="0" smtClean="0"/>
              <a:t>   а) часта </a:t>
            </a:r>
            <a:r>
              <a:rPr lang="ru-RU" sz="1600" dirty="0" err="1" smtClean="0"/>
              <a:t>зміна</a:t>
            </a:r>
            <a:r>
              <a:rPr lang="ru-RU" sz="1600" dirty="0" smtClean="0"/>
              <a:t> </a:t>
            </a:r>
            <a:r>
              <a:rPr lang="ru-RU" sz="1600" dirty="0" err="1" smtClean="0"/>
              <a:t>вчителів</a:t>
            </a:r>
            <a:r>
              <a:rPr lang="ru-RU" sz="1600" dirty="0" smtClean="0"/>
              <a:t>;</a:t>
            </a:r>
            <a:endParaRPr lang="uk-UA" sz="1600" dirty="0" smtClean="0"/>
          </a:p>
          <a:p>
            <a:r>
              <a:rPr lang="ru-RU" sz="1600" dirty="0" smtClean="0"/>
              <a:t>   б) </a:t>
            </a:r>
            <a:r>
              <a:rPr lang="ru-RU" sz="1600" dirty="0" err="1" smtClean="0"/>
              <a:t>конфлікти</a:t>
            </a:r>
            <a:r>
              <a:rPr lang="ru-RU" sz="1600" dirty="0" smtClean="0"/>
              <a:t> </a:t>
            </a:r>
            <a:r>
              <a:rPr lang="ru-RU" sz="1600" dirty="0" err="1" smtClean="0"/>
              <a:t>між</a:t>
            </a:r>
            <a:r>
              <a:rPr lang="ru-RU" sz="1600" dirty="0" smtClean="0"/>
              <a:t> учителями;</a:t>
            </a:r>
            <a:endParaRPr lang="uk-UA" sz="1600" dirty="0" smtClean="0"/>
          </a:p>
          <a:p>
            <a:r>
              <a:rPr lang="ru-RU" sz="1600" dirty="0" smtClean="0"/>
              <a:t>   в) </a:t>
            </a:r>
            <a:r>
              <a:rPr lang="ru-RU" sz="1600" dirty="0" err="1" smtClean="0"/>
              <a:t>неуспіх</a:t>
            </a:r>
            <a:r>
              <a:rPr lang="ru-RU" sz="1600" dirty="0" smtClean="0"/>
              <a:t> </a:t>
            </a:r>
            <a:r>
              <a:rPr lang="ru-RU" sz="1600" dirty="0" err="1" smtClean="0"/>
              <a:t>дитини</a:t>
            </a:r>
            <a:r>
              <a:rPr lang="ru-RU" sz="1600" dirty="0" smtClean="0"/>
              <a:t> </a:t>
            </a:r>
            <a:r>
              <a:rPr lang="ru-RU" sz="1600" dirty="0" err="1" smtClean="0"/>
              <a:t>в</a:t>
            </a:r>
            <a:r>
              <a:rPr lang="ru-RU" sz="1600" dirty="0" smtClean="0"/>
              <a:t> </a:t>
            </a:r>
            <a:r>
              <a:rPr lang="ru-RU" sz="1600" dirty="0" err="1" smtClean="0"/>
              <a:t>навчанні</a:t>
            </a:r>
            <a:r>
              <a:rPr lang="ru-RU" sz="1600" dirty="0" smtClean="0"/>
              <a:t>;</a:t>
            </a:r>
            <a:endParaRPr lang="uk-UA" sz="1600" dirty="0" smtClean="0"/>
          </a:p>
          <a:p>
            <a:r>
              <a:rPr lang="ru-RU" sz="1600" dirty="0" smtClean="0"/>
              <a:t>   г) </a:t>
            </a:r>
            <a:r>
              <a:rPr lang="ru-RU" sz="1600" dirty="0" err="1" smtClean="0"/>
              <a:t>відкидання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однокласниками</a:t>
            </a:r>
            <a:r>
              <a:rPr lang="ru-RU" sz="1600" dirty="0" smtClean="0"/>
              <a:t>;</a:t>
            </a:r>
            <a:endParaRPr lang="uk-UA" sz="1600" dirty="0" smtClean="0"/>
          </a:p>
          <a:p>
            <a:r>
              <a:rPr lang="ru-RU" sz="1600" dirty="0" smtClean="0"/>
              <a:t>   </a:t>
            </a:r>
            <a:r>
              <a:rPr lang="ru-RU" sz="1600" dirty="0" err="1" smtClean="0"/>
              <a:t>д</a:t>
            </a:r>
            <a:r>
              <a:rPr lang="ru-RU" sz="1600" dirty="0" smtClean="0"/>
              <a:t>) </a:t>
            </a:r>
            <a:r>
              <a:rPr lang="ru-RU" sz="1600" dirty="0" err="1" smtClean="0"/>
              <a:t>зловживання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санкціями</a:t>
            </a:r>
            <a:r>
              <a:rPr lang="ru-RU" sz="1600" dirty="0" smtClean="0"/>
              <a:t>;</a:t>
            </a:r>
            <a:endParaRPr lang="uk-UA" sz="1600" dirty="0" smtClean="0"/>
          </a:p>
          <a:p>
            <a:r>
              <a:rPr lang="ru-RU" sz="1600" dirty="0" smtClean="0"/>
              <a:t>   е) "</a:t>
            </a:r>
            <a:r>
              <a:rPr lang="ru-RU" sz="1600" dirty="0" err="1" smtClean="0"/>
              <a:t>приклеювання</a:t>
            </a:r>
            <a:r>
              <a:rPr lang="ru-RU" sz="1600" dirty="0" smtClean="0"/>
              <a:t> </a:t>
            </a:r>
            <a:r>
              <a:rPr lang="ru-RU" sz="1600" dirty="0" err="1" smtClean="0"/>
              <a:t>ярликів</a:t>
            </a:r>
            <a:r>
              <a:rPr lang="ru-RU" sz="1600" dirty="0" smtClean="0"/>
              <a:t>";</a:t>
            </a:r>
            <a:endParaRPr lang="uk-UA" sz="1600" dirty="0" smtClean="0"/>
          </a:p>
          <a:p>
            <a:r>
              <a:rPr lang="ru-RU" sz="1600" dirty="0" smtClean="0"/>
              <a:t>   ж) характер </a:t>
            </a:r>
            <a:r>
              <a:rPr lang="ru-RU" sz="1600" dirty="0" err="1" smtClean="0"/>
              <a:t>самої</a:t>
            </a:r>
            <a:r>
              <a:rPr lang="ru-RU" sz="1600" dirty="0" smtClean="0"/>
              <a:t> </a:t>
            </a:r>
            <a:r>
              <a:rPr lang="ru-RU" sz="1600" dirty="0" err="1" smtClean="0"/>
              <a:t>школи</a:t>
            </a:r>
            <a:r>
              <a:rPr lang="ru-RU" sz="1600" dirty="0" smtClean="0"/>
              <a:t> </a:t>
            </a:r>
            <a:r>
              <a:rPr lang="ru-RU" sz="1600" dirty="0" err="1" smtClean="0"/>
              <a:t>й</a:t>
            </a:r>
            <a:r>
              <a:rPr lang="ru-RU" sz="1600" dirty="0" smtClean="0"/>
              <a:t> </a:t>
            </a:r>
            <a:r>
              <a:rPr lang="ru-RU" sz="1600" dirty="0" err="1" smtClean="0"/>
              <a:t>ін</a:t>
            </a:r>
            <a:r>
              <a:rPr lang="ru-RU" sz="1600" dirty="0" smtClean="0"/>
              <a:t>. причини.</a:t>
            </a:r>
            <a:endParaRPr lang="uk-UA" sz="1600" dirty="0" smtClean="0"/>
          </a:p>
          <a:p>
            <a:pPr algn="ctr">
              <a:buNone/>
            </a:pPr>
            <a:r>
              <a:rPr lang="ru-RU" sz="1600" dirty="0" smtClean="0"/>
              <a:t>3) </a:t>
            </a:r>
            <a:r>
              <a:rPr lang="ru-RU" sz="1600" dirty="0" err="1" smtClean="0"/>
              <a:t>сімейні</a:t>
            </a:r>
            <a:r>
              <a:rPr lang="ru-RU" sz="1600" dirty="0" smtClean="0"/>
              <a:t> причини:</a:t>
            </a:r>
            <a:endParaRPr lang="uk-UA" sz="1600" dirty="0" smtClean="0"/>
          </a:p>
          <a:p>
            <a:r>
              <a:rPr lang="ru-RU" sz="1600" dirty="0" smtClean="0"/>
              <a:t>   а) </a:t>
            </a:r>
            <a:r>
              <a:rPr lang="ru-RU" sz="1600" dirty="0" err="1" smtClean="0"/>
              <a:t>багатодітні</a:t>
            </a:r>
            <a:r>
              <a:rPr lang="ru-RU" sz="1600" dirty="0" smtClean="0"/>
              <a:t> </a:t>
            </a:r>
            <a:r>
              <a:rPr lang="ru-RU" sz="1600" dirty="0" err="1" smtClean="0"/>
              <a:t>родини</a:t>
            </a:r>
            <a:r>
              <a:rPr lang="ru-RU" sz="1600" dirty="0" smtClean="0"/>
              <a:t>;</a:t>
            </a:r>
            <a:endParaRPr lang="uk-UA" sz="1600" dirty="0" smtClean="0"/>
          </a:p>
          <a:p>
            <a:r>
              <a:rPr lang="ru-RU" sz="1600" dirty="0" smtClean="0"/>
              <a:t>   б) </a:t>
            </a:r>
            <a:r>
              <a:rPr lang="ru-RU" sz="1600" dirty="0" err="1" smtClean="0"/>
              <a:t>низький</a:t>
            </a:r>
            <a:r>
              <a:rPr lang="ru-RU" sz="1600" dirty="0" smtClean="0"/>
              <a:t> </a:t>
            </a:r>
            <a:r>
              <a:rPr lang="ru-RU" sz="1600" dirty="0" err="1" smtClean="0"/>
              <a:t>матеріальний</a:t>
            </a:r>
            <a:r>
              <a:rPr lang="ru-RU" sz="1600" dirty="0" smtClean="0"/>
              <a:t> </a:t>
            </a:r>
            <a:r>
              <a:rPr lang="ru-RU" sz="1600" dirty="0" err="1" smtClean="0"/>
              <a:t>рівень</a:t>
            </a:r>
            <a:r>
              <a:rPr lang="ru-RU" sz="1600" dirty="0" smtClean="0"/>
              <a:t> </a:t>
            </a:r>
            <a:r>
              <a:rPr lang="ru-RU" sz="1600" dirty="0" err="1" smtClean="0"/>
              <a:t>родини</a:t>
            </a:r>
            <a:r>
              <a:rPr lang="ru-RU" sz="1600" dirty="0" smtClean="0"/>
              <a:t>;</a:t>
            </a:r>
            <a:endParaRPr lang="uk-UA" sz="1600" dirty="0" smtClean="0"/>
          </a:p>
          <a:p>
            <a:r>
              <a:rPr lang="ru-RU" sz="1600" dirty="0" smtClean="0"/>
              <a:t>   в) </a:t>
            </a:r>
            <a:r>
              <a:rPr lang="ru-RU" sz="1600" dirty="0" err="1" smtClean="0"/>
              <a:t>родини</a:t>
            </a:r>
            <a:r>
              <a:rPr lang="ru-RU" sz="1600" dirty="0" smtClean="0"/>
              <a:t> </a:t>
            </a:r>
            <a:r>
              <a:rPr lang="ru-RU" sz="1600" dirty="0" err="1" smtClean="0"/>
              <a:t>з</a:t>
            </a:r>
            <a:r>
              <a:rPr lang="ru-RU" sz="1600" dirty="0" smtClean="0"/>
              <a:t> </a:t>
            </a:r>
            <a:r>
              <a:rPr lang="ru-RU" sz="1600" dirty="0" err="1" smtClean="0"/>
              <a:t>неправильним</a:t>
            </a:r>
            <a:r>
              <a:rPr lang="ru-RU" sz="1600" dirty="0" smtClean="0"/>
              <a:t> типом </a:t>
            </a:r>
            <a:r>
              <a:rPr lang="ru-RU" sz="1600" dirty="0" err="1" smtClean="0"/>
              <a:t>виховання</a:t>
            </a:r>
            <a:r>
              <a:rPr lang="ru-RU" sz="1600" dirty="0" smtClean="0"/>
              <a:t>;</a:t>
            </a:r>
            <a:endParaRPr lang="uk-UA" sz="1600" dirty="0" smtClean="0"/>
          </a:p>
          <a:p>
            <a:r>
              <a:rPr lang="ru-RU" sz="1600" dirty="0" smtClean="0"/>
              <a:t>   г) </a:t>
            </a:r>
            <a:r>
              <a:rPr lang="ru-RU" sz="1600" dirty="0" err="1" smtClean="0"/>
              <a:t>злочинні</a:t>
            </a:r>
            <a:r>
              <a:rPr lang="ru-RU" sz="1600" dirty="0" smtClean="0"/>
              <a:t> </a:t>
            </a:r>
            <a:r>
              <a:rPr lang="ru-RU" sz="1600" dirty="0" err="1" smtClean="0"/>
              <a:t>родини</a:t>
            </a:r>
            <a:r>
              <a:rPr lang="ru-RU" sz="1600" dirty="0" smtClean="0"/>
              <a:t>;</a:t>
            </a:r>
            <a:endParaRPr lang="uk-UA" sz="1600" dirty="0" smtClean="0"/>
          </a:p>
          <a:p>
            <a:r>
              <a:rPr lang="ru-RU" sz="1600" dirty="0" smtClean="0"/>
              <a:t>   </a:t>
            </a:r>
            <a:r>
              <a:rPr lang="ru-RU" sz="1600" dirty="0" err="1" smtClean="0"/>
              <a:t>д</a:t>
            </a:r>
            <a:r>
              <a:rPr lang="ru-RU" sz="1600" dirty="0" smtClean="0"/>
              <a:t>) </a:t>
            </a:r>
            <a:r>
              <a:rPr lang="ru-RU" sz="1600" dirty="0" err="1" smtClean="0"/>
              <a:t>родини</a:t>
            </a:r>
            <a:r>
              <a:rPr lang="ru-RU" sz="1600" dirty="0" smtClean="0"/>
              <a:t> </a:t>
            </a:r>
            <a:r>
              <a:rPr lang="ru-RU" sz="1600" dirty="0" err="1" smtClean="0"/>
              <a:t>що</a:t>
            </a:r>
            <a:r>
              <a:rPr lang="ru-RU" sz="1600" dirty="0" smtClean="0"/>
              <a:t> </a:t>
            </a:r>
            <a:r>
              <a:rPr lang="ru-RU" sz="1600" dirty="0" err="1" smtClean="0"/>
              <a:t>розпалися</a:t>
            </a:r>
            <a:r>
              <a:rPr lang="ru-RU" sz="1600" dirty="0" smtClean="0"/>
              <a:t>, </a:t>
            </a:r>
            <a:r>
              <a:rPr lang="ru-RU" sz="1600" dirty="0" err="1" smtClean="0"/>
              <a:t>чи</a:t>
            </a:r>
            <a:r>
              <a:rPr lang="ru-RU" sz="1600" dirty="0" smtClean="0"/>
              <a:t> </a:t>
            </a:r>
            <a:r>
              <a:rPr lang="ru-RU" sz="1600" dirty="0" err="1" smtClean="0"/>
              <a:t>розпадаються</a:t>
            </a:r>
            <a:endParaRPr lang="uk-UA" sz="1600" dirty="0" smtClean="0"/>
          </a:p>
          <a:p>
            <a:r>
              <a:rPr lang="ru-RU" sz="1600" dirty="0" smtClean="0"/>
              <a:t>   е) </a:t>
            </a:r>
            <a:r>
              <a:rPr lang="ru-RU" sz="1600" dirty="0" err="1" smtClean="0"/>
              <a:t>елітарні</a:t>
            </a:r>
            <a:r>
              <a:rPr lang="ru-RU" sz="1600" dirty="0" smtClean="0"/>
              <a:t> </a:t>
            </a:r>
            <a:r>
              <a:rPr lang="ru-RU" sz="1600" dirty="0" err="1" smtClean="0"/>
              <a:t>родини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9" name="Picture 3" descr="C:\Documents and Settings\Администратор\Рабочий стол\разное 45\fea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3000372"/>
            <a:ext cx="2286016" cy="231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Любили тебя без особых причин</a:t>
            </a:r>
            <a:br>
              <a:rPr lang="ru-RU" sz="3200" dirty="0" smtClean="0"/>
            </a:br>
            <a:r>
              <a:rPr lang="ru-RU" sz="3200" dirty="0" smtClean="0"/>
              <a:t>За то, что – дочь,</a:t>
            </a:r>
            <a:br>
              <a:rPr lang="ru-RU" sz="3200" dirty="0" smtClean="0"/>
            </a:br>
            <a:r>
              <a:rPr lang="ru-RU" sz="3200" dirty="0" smtClean="0"/>
              <a:t>За то , что – сын,</a:t>
            </a:r>
            <a:br>
              <a:rPr lang="ru-RU" sz="3200" dirty="0" smtClean="0"/>
            </a:br>
            <a:r>
              <a:rPr lang="ru-RU" sz="3200" dirty="0" smtClean="0"/>
              <a:t>За то, что малыш,</a:t>
            </a:r>
            <a:br>
              <a:rPr lang="ru-RU" sz="3200" dirty="0" smtClean="0"/>
            </a:br>
            <a:r>
              <a:rPr lang="ru-RU" sz="3200" dirty="0" smtClean="0"/>
              <a:t>За то, что растешь,</a:t>
            </a:r>
            <a:br>
              <a:rPr lang="ru-RU" sz="3200" dirty="0" smtClean="0"/>
            </a:br>
            <a:r>
              <a:rPr lang="ru-RU" sz="3200" dirty="0" smtClean="0"/>
              <a:t>За то, что на маму и папу похож.</a:t>
            </a:r>
            <a:br>
              <a:rPr lang="ru-RU" sz="3200" dirty="0" smtClean="0"/>
            </a:br>
            <a:r>
              <a:rPr lang="ru-RU" sz="3200" dirty="0" smtClean="0"/>
              <a:t>И эта любовь до конца твоих дней</a:t>
            </a:r>
            <a:br>
              <a:rPr lang="ru-RU" sz="3200" dirty="0" smtClean="0"/>
            </a:br>
            <a:r>
              <a:rPr lang="ru-RU" sz="3200" dirty="0" smtClean="0"/>
              <a:t>Останется тайной опорой твоей.</a:t>
            </a:r>
            <a:br>
              <a:rPr lang="ru-RU" sz="3200" dirty="0" smtClean="0"/>
            </a:br>
            <a:r>
              <a:rPr lang="ru-RU" sz="3200" dirty="0" smtClean="0"/>
              <a:t>                                                                   В.Берестов.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09120"/>
            <a:ext cx="2936367" cy="1993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116632"/>
            <a:ext cx="792088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Рекомендації педагогам та батькам по роботі з дітьми,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схильними до девіантної поведінки та труднощами у навчанні.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Виявлення у підлітків якостей, здібностей, умінь, які можуть отримати позитивну оцінку в колективі, і їх розвиток.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Залучати підлітка до колективної роботи, періодична звітність його перед колективом і оцінка колективом його успіхів.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Надання допомоги підлітку для відновлення його дружніх відносин в школі та поза нею.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Систематичне заохочення за успіхи.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Поступове привчання до правильного відношення до критики.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Доручення підлітку не завжди цікавих справ для нього, але необхідних для колективу.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5589240"/>
            <a:ext cx="1115616" cy="13900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7" descr="F:\фото сайт\Професії\P101088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3643314"/>
            <a:ext cx="3500462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71481"/>
            <a:ext cx="65722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Естетичне виховання при особливій увазі до естетики одягу та поведінки.</a:t>
            </a:r>
            <a:endParaRPr lang="ru-RU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Навчання правильній самооцінці особистості та вчинків, здійснення допомоги при самовихованні.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Поступове залучення підлітка до керівництва колективною роботою.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Систематичне здійснення допомоги підлітку в навчальній та іншій роботі, в спілкуванні з ровесниками.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Залучення підлітка до участі в добрих справах по відношенню до ровесників, молодших, хворих та людей похилого віку.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uk-UA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Направлення на психоневрологічне обстеження, лікування нервових, психічних, соматичних відхилень.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F:\С.Г.23.12.13\P10100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2080">
            <a:off x="372267" y="4092593"/>
            <a:ext cx="3405320" cy="23973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фото сайт\P10111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5433">
            <a:off x="5068355" y="4105777"/>
            <a:ext cx="3560492" cy="2352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Дякую за увагу!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483"/>
          <a:stretch>
            <a:fillRect/>
          </a:stretch>
        </p:blipFill>
        <p:spPr>
          <a:xfrm>
            <a:off x="3571868" y="2182699"/>
            <a:ext cx="5320611" cy="2902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79564"/>
            <a:ext cx="4572000" cy="14988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«Уже написаны тысячи томов, посвящённых проблемам </a:t>
            </a:r>
            <a:r>
              <a:rPr lang="ru-RU" dirty="0" err="1">
                <a:solidFill>
                  <a:srgbClr val="000000"/>
                </a:solidFill>
                <a:cs typeface="Arial" charset="0"/>
              </a:rPr>
              <a:t>девиантного</a:t>
            </a:r>
            <a:r>
              <a:rPr lang="ru-RU" dirty="0">
                <a:solidFill>
                  <a:srgbClr val="000000"/>
                </a:solidFill>
                <a:cs typeface="Arial" charset="0"/>
              </a:rPr>
              <a:t> поведения, но до сих пор не совсем ясно, что же это такое».</a:t>
            </a:r>
            <a:endParaRPr lang="en-US" dirty="0">
              <a:solidFill>
                <a:srgbClr val="000000"/>
              </a:solidFill>
              <a:cs typeface="Arial" charset="0"/>
            </a:endParaRPr>
          </a:p>
          <a:p>
            <a:pPr algn="r">
              <a:lnSpc>
                <a:spcPct val="120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i="1" dirty="0" err="1">
                <a:solidFill>
                  <a:srgbClr val="000000"/>
                </a:solidFill>
                <a:cs typeface="Arial" charset="0"/>
              </a:rPr>
              <a:t>Гилинский</a:t>
            </a:r>
            <a:r>
              <a:rPr lang="ru-RU" b="1" i="1" dirty="0">
                <a:solidFill>
                  <a:srgbClr val="000000"/>
                </a:solidFill>
                <a:cs typeface="Arial" charset="0"/>
              </a:rPr>
              <a:t> Я.М.</a:t>
            </a:r>
          </a:p>
        </p:txBody>
      </p:sp>
      <p:pic>
        <p:nvPicPr>
          <p:cNvPr id="3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836712"/>
            <a:ext cx="4572000" cy="14988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dirty="0">
                <a:solidFill>
                  <a:srgbClr val="000000"/>
                </a:solidFill>
                <a:cs typeface="Arial" charset="0"/>
              </a:rPr>
              <a:t>«Уже написаны тысячи томов, посвящённых проблемам </a:t>
            </a:r>
            <a:r>
              <a:rPr lang="ru-RU" dirty="0" err="1">
                <a:solidFill>
                  <a:srgbClr val="000000"/>
                </a:solidFill>
                <a:cs typeface="Arial" charset="0"/>
              </a:rPr>
              <a:t>девиантного</a:t>
            </a:r>
            <a:r>
              <a:rPr lang="ru-RU" dirty="0">
                <a:solidFill>
                  <a:srgbClr val="000000"/>
                </a:solidFill>
                <a:cs typeface="Arial" charset="0"/>
              </a:rPr>
              <a:t> поведения, но до сих пор не совсем ясно, что же это такое».</a:t>
            </a:r>
            <a:endParaRPr lang="en-US" dirty="0">
              <a:solidFill>
                <a:srgbClr val="000000"/>
              </a:solidFill>
              <a:cs typeface="Arial" charset="0"/>
            </a:endParaRPr>
          </a:p>
          <a:p>
            <a:pPr algn="r">
              <a:lnSpc>
                <a:spcPct val="120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i="1" dirty="0" err="1">
                <a:solidFill>
                  <a:srgbClr val="000000"/>
                </a:solidFill>
                <a:cs typeface="Arial" charset="0"/>
              </a:rPr>
              <a:t>Гилинский</a:t>
            </a:r>
            <a:r>
              <a:rPr lang="ru-RU" b="1" i="1" dirty="0">
                <a:solidFill>
                  <a:srgbClr val="000000"/>
                </a:solidFill>
                <a:cs typeface="Arial" charset="0"/>
              </a:rPr>
              <a:t> Я.М.</a:t>
            </a: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 flipH="1">
            <a:off x="251520" y="0"/>
            <a:ext cx="7382596" cy="3429000"/>
          </a:xfrm>
          <a:prstGeom prst="cloudCallout">
            <a:avLst>
              <a:gd name="adj1" fmla="val -42630"/>
              <a:gd name="adj2" fmla="val 67009"/>
            </a:avLst>
          </a:prstGeom>
          <a:gradFill rotWithShape="0">
            <a:gsLst>
              <a:gs pos="0">
                <a:srgbClr val="F8E9EA"/>
              </a:gs>
              <a:gs pos="100000">
                <a:srgbClr val="E6BFC1"/>
              </a:gs>
            </a:gsLst>
            <a:lin ang="5400000" scaled="1"/>
          </a:gradFill>
          <a:ln w="11520">
            <a:solidFill>
              <a:srgbClr val="9F2936"/>
            </a:solidFill>
            <a:miter lim="800000"/>
            <a:headEnd/>
            <a:tailEnd/>
          </a:ln>
          <a:effectLst>
            <a:outerShdw dist="24840" dir="5400000" algn="ctr" rotWithShape="0">
              <a:srgbClr val="6D010D">
                <a:alpha val="38034"/>
              </a:srgbClr>
            </a:outerShdw>
          </a:effectLst>
        </p:spPr>
        <p:txBody>
          <a:bodyPr lIns="90000" tIns="46800" rIns="90000" bIns="4680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400" dirty="0" smtClean="0">
              <a:solidFill>
                <a:srgbClr val="000000"/>
              </a:solidFill>
              <a:ea typeface="+mn-ea"/>
              <a:cs typeface="Arial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dirty="0" smtClean="0">
                <a:solidFill>
                  <a:srgbClr val="000000"/>
                </a:solidFill>
                <a:ea typeface="+mn-ea"/>
                <a:cs typeface="Arial" charset="0"/>
              </a:rPr>
              <a:t>«</a:t>
            </a:r>
            <a:r>
              <a:rPr lang="ru-RU" sz="2400" dirty="0">
                <a:solidFill>
                  <a:srgbClr val="000000"/>
                </a:solidFill>
                <a:ea typeface="+mn-ea"/>
                <a:cs typeface="Arial" charset="0"/>
              </a:rPr>
              <a:t>Уже написаны тысячи томов, посвящённых проблемам </a:t>
            </a:r>
            <a:r>
              <a:rPr lang="ru-RU" sz="2400" dirty="0" err="1">
                <a:solidFill>
                  <a:srgbClr val="000000"/>
                </a:solidFill>
                <a:ea typeface="+mn-ea"/>
                <a:cs typeface="Arial" charset="0"/>
              </a:rPr>
              <a:t>девиантного</a:t>
            </a:r>
            <a:r>
              <a:rPr lang="ru-RU" sz="2400" dirty="0">
                <a:solidFill>
                  <a:srgbClr val="000000"/>
                </a:solidFill>
                <a:ea typeface="+mn-ea"/>
                <a:cs typeface="Arial" charset="0"/>
              </a:rPr>
              <a:t> поведения, но до сих пор не совсем ясно, что же это такое</a:t>
            </a:r>
            <a:r>
              <a:rPr lang="ru-RU" sz="2400" dirty="0" smtClean="0">
                <a:solidFill>
                  <a:srgbClr val="000000"/>
                </a:solidFill>
                <a:ea typeface="+mn-ea"/>
                <a:cs typeface="Arial" charset="0"/>
              </a:rPr>
              <a:t>».</a:t>
            </a:r>
            <a:r>
              <a:rPr lang="uk-UA" sz="2400" dirty="0" smtClean="0">
                <a:solidFill>
                  <a:srgbClr val="000000"/>
                </a:solidFill>
                <a:cs typeface="Arial" charset="0"/>
              </a:rPr>
              <a:t>                        </a:t>
            </a:r>
            <a:r>
              <a:rPr lang="ru-RU" sz="2400" b="1" i="1" dirty="0" err="1" smtClean="0">
                <a:solidFill>
                  <a:srgbClr val="000000"/>
                </a:solidFill>
                <a:ea typeface="+mn-ea"/>
                <a:cs typeface="Arial" charset="0"/>
              </a:rPr>
              <a:t>Гилинский</a:t>
            </a:r>
            <a:r>
              <a:rPr lang="ru-RU" sz="2400" b="1" i="1" dirty="0" smtClean="0">
                <a:solidFill>
                  <a:srgbClr val="000000"/>
                </a:solidFill>
                <a:ea typeface="+mn-ea"/>
                <a:cs typeface="Arial" charset="0"/>
              </a:rPr>
              <a:t> </a:t>
            </a:r>
            <a:r>
              <a:rPr lang="ru-RU" sz="2400" b="1" i="1" dirty="0">
                <a:solidFill>
                  <a:srgbClr val="000000"/>
                </a:solidFill>
                <a:ea typeface="+mn-ea"/>
                <a:cs typeface="Arial" charset="0"/>
              </a:rPr>
              <a:t>Я.М.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59" y="4251962"/>
            <a:ext cx="2522831" cy="2606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755576" y="3573016"/>
            <a:ext cx="4320480" cy="2952328"/>
          </a:xfrm>
          <a:prstGeom prst="wedgeRoundRectCallou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27584" y="-5046209"/>
            <a:ext cx="4104456" cy="11249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Мета навчання –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подивитися на світ очима дітей, відшукати психолого-педагогічні методи і прийоми поліпшення взаємин педагога з важковиховуваним учнем, із дитячим колективом, ознайомити учасників з ефективними шляхами вирішення проблем.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6672"/>
            <a:ext cx="5184576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solidFill>
                  <a:srgbClr val="FF0000"/>
                </a:solidFill>
              </a:rPr>
              <a:t>Актуально!</a:t>
            </a:r>
            <a:r>
              <a:rPr lang="uk-UA" dirty="0" smtClean="0">
                <a:solidFill>
                  <a:srgbClr val="FF0000"/>
                </a:solidFill>
              </a:rPr>
              <a:t/>
            </a:r>
            <a:br>
              <a:rPr lang="uk-UA" dirty="0" smtClean="0">
                <a:solidFill>
                  <a:srgbClr val="FF0000"/>
                </a:solidFill>
              </a:rPr>
            </a:br>
            <a:r>
              <a:rPr lang="uk-UA" dirty="0" smtClean="0">
                <a:solidFill>
                  <a:srgbClr val="FF0000"/>
                </a:solidFill>
              </a:rPr>
              <a:t>     </a:t>
            </a:r>
          </a:p>
          <a:p>
            <a:r>
              <a:rPr lang="uk-UA" sz="3200" dirty="0" smtClean="0">
                <a:solidFill>
                  <a:srgbClr val="0070C0"/>
                </a:solidFill>
              </a:rPr>
              <a:t>Поведінка школярів, </a:t>
            </a:r>
          </a:p>
          <a:p>
            <a:r>
              <a:rPr lang="uk-UA" sz="3200" dirty="0" smtClean="0">
                <a:solidFill>
                  <a:srgbClr val="0070C0"/>
                </a:solidFill>
              </a:rPr>
              <a:t>що відхиляється від норми як спосіб самоствердження, залучення уваги або поклик про допомогу – що це?</a:t>
            </a:r>
            <a:r>
              <a:rPr lang="uk-UA" sz="3200" dirty="0" smtClean="0">
                <a:solidFill>
                  <a:srgbClr val="FF0000"/>
                </a:solidFill>
              </a:rPr>
              <a:t> </a:t>
            </a:r>
          </a:p>
          <a:p>
            <a:endParaRPr lang="uk-UA" dirty="0">
              <a:solidFill>
                <a:srgbClr val="FF0000"/>
              </a:solidFill>
            </a:endParaRPr>
          </a:p>
          <a:p>
            <a:endParaRPr lang="uk-UA" dirty="0" smtClean="0">
              <a:solidFill>
                <a:srgbClr val="FF0000"/>
              </a:solidFill>
            </a:endParaRPr>
          </a:p>
          <a:p>
            <a:pPr algn="r"/>
            <a:r>
              <a:rPr lang="uk-UA" dirty="0" smtClean="0">
                <a:solidFill>
                  <a:srgbClr val="FF0000"/>
                </a:solidFill>
              </a:rPr>
              <a:t>Давайте визначимось !</a:t>
            </a:r>
          </a:p>
          <a:p>
            <a:endParaRPr lang="ru-RU" dirty="0"/>
          </a:p>
        </p:txBody>
      </p:sp>
      <p:pic>
        <p:nvPicPr>
          <p:cNvPr id="6" name="Picture 4" descr="krz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1412776"/>
            <a:ext cx="285750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MHAPP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3523330"/>
            <a:ext cx="2915816" cy="272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5486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i="1" dirty="0"/>
              <a:t>.</a:t>
            </a:r>
            <a:r>
              <a:rPr lang="uk-UA" dirty="0"/>
              <a:t> </a:t>
            </a:r>
            <a:r>
              <a:rPr lang="uk-UA" b="1" i="1" dirty="0" err="1"/>
              <a:t>Девіáнтна</a:t>
            </a:r>
            <a:r>
              <a:rPr lang="uk-UA" b="1" i="1" dirty="0"/>
              <a:t> </a:t>
            </a:r>
            <a:r>
              <a:rPr lang="uk-UA" b="1" i="1" dirty="0" err="1"/>
              <a:t>поведíнка</a:t>
            </a:r>
            <a:r>
              <a:rPr lang="uk-UA" b="1" i="1" dirty="0"/>
              <a:t> (</a:t>
            </a:r>
            <a:r>
              <a:rPr lang="uk-UA" b="1" i="1" dirty="0" err="1"/>
              <a:t>відхильна</a:t>
            </a:r>
            <a:r>
              <a:rPr lang="uk-UA" b="1" i="1" dirty="0"/>
              <a:t> поведінка)</a:t>
            </a:r>
            <a:r>
              <a:rPr lang="uk-UA" dirty="0"/>
              <a:t> — </a:t>
            </a:r>
            <a:r>
              <a:rPr lang="uk-UA" dirty="0" err="1"/>
              <a:t>поведінка</a:t>
            </a:r>
            <a:r>
              <a:rPr lang="uk-UA" dirty="0"/>
              <a:t> індивіда або групи, яка не відповідає загальноприйнятим нормам, внаслідок чого відбувається порушення цих норм </a:t>
            </a:r>
            <a:r>
              <a:rPr lang="uk-UA" dirty="0" smtClean="0"/>
              <a:t>.</a:t>
            </a:r>
            <a:endParaRPr lang="ru-RU" dirty="0"/>
          </a:p>
        </p:txBody>
      </p:sp>
      <p:pic>
        <p:nvPicPr>
          <p:cNvPr id="4" name="Picture 4" descr="Копия 328"/>
          <p:cNvPicPr>
            <a:picLocks noChangeAspect="1" noChangeArrowheads="1"/>
          </p:cNvPicPr>
          <p:nvPr/>
        </p:nvPicPr>
        <p:blipFill>
          <a:blip r:embed="rId3" cstate="print"/>
          <a:srcRect b="25031"/>
          <a:stretch>
            <a:fillRect/>
          </a:stretch>
        </p:blipFill>
        <p:spPr bwMode="auto">
          <a:xfrm>
            <a:off x="3131840" y="5706194"/>
            <a:ext cx="2664296" cy="1020250"/>
          </a:xfrm>
          <a:prstGeom prst="rect">
            <a:avLst/>
          </a:prstGeom>
          <a:noFill/>
          <a:ln w="76200" cmpd="tri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5" name="Picture 11" descr="Безымянный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596" t="2039" r="37500" b="19548"/>
          <a:stretch>
            <a:fillRect/>
          </a:stretch>
        </p:blipFill>
        <p:spPr bwMode="auto">
          <a:xfrm>
            <a:off x="683568" y="4653136"/>
            <a:ext cx="12411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FRUSTRAT"/>
          <p:cNvPicPr>
            <a:picLocks noChangeAspect="1" noChangeArrowheads="1"/>
          </p:cNvPicPr>
          <p:nvPr/>
        </p:nvPicPr>
        <p:blipFill>
          <a:blip r:embed="rId5" cstate="print"/>
          <a:srcRect l="47388"/>
          <a:stretch>
            <a:fillRect/>
          </a:stretch>
        </p:blipFill>
        <p:spPr bwMode="auto">
          <a:xfrm>
            <a:off x="5076056" y="0"/>
            <a:ext cx="18705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drug6"/>
          <p:cNvPicPr>
            <a:picLocks noChangeAspect="1" noChangeArrowheads="1"/>
          </p:cNvPicPr>
          <p:nvPr/>
        </p:nvPicPr>
        <p:blipFill>
          <a:blip r:embed="rId6" cstate="print"/>
          <a:srcRect r="35716"/>
          <a:stretch>
            <a:fillRect/>
          </a:stretch>
        </p:blipFill>
        <p:spPr bwMode="auto">
          <a:xfrm>
            <a:off x="5364088" y="3573016"/>
            <a:ext cx="2521992" cy="1951861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Picture 6" descr="drug5"/>
          <p:cNvPicPr>
            <a:picLocks noChangeAspect="1" noChangeArrowheads="1"/>
          </p:cNvPicPr>
          <p:nvPr/>
        </p:nvPicPr>
        <p:blipFill>
          <a:blip r:embed="rId7" cstate="print"/>
          <a:srcRect r="35716"/>
          <a:stretch>
            <a:fillRect/>
          </a:stretch>
        </p:blipFill>
        <p:spPr bwMode="auto">
          <a:xfrm>
            <a:off x="6477294" y="692696"/>
            <a:ext cx="2442891" cy="1890936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5" descr="drug4"/>
          <p:cNvPicPr>
            <a:picLocks noChangeAspect="1" noChangeArrowheads="1"/>
          </p:cNvPicPr>
          <p:nvPr/>
        </p:nvPicPr>
        <p:blipFill>
          <a:blip r:embed="rId8" cstate="print"/>
          <a:srcRect r="35716"/>
          <a:stretch>
            <a:fillRect/>
          </a:stretch>
        </p:blipFill>
        <p:spPr bwMode="auto">
          <a:xfrm>
            <a:off x="1187624" y="2388348"/>
            <a:ext cx="2880817" cy="2229915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Выноска-облако 13"/>
          <p:cNvSpPr/>
          <p:nvPr/>
        </p:nvSpPr>
        <p:spPr>
          <a:xfrm>
            <a:off x="1619672" y="4581128"/>
            <a:ext cx="2664296" cy="10801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rgbClr val="CC0066"/>
                </a:solidFill>
                <a:latin typeface="Comic Sans MS" pitchFamily="66" charset="0"/>
              </a:rPr>
              <a:t>Жити</a:t>
            </a:r>
            <a:r>
              <a:rPr lang="ru-RU" sz="1600" b="1" dirty="0" smtClean="0">
                <a:solidFill>
                  <a:srgbClr val="CC0066"/>
                </a:solidFill>
                <a:latin typeface="Comic Sans MS" pitchFamily="66" charset="0"/>
              </a:rPr>
              <a:t> без </a:t>
            </a:r>
            <a:r>
              <a:rPr lang="ru-RU" sz="1600" b="1" dirty="0" err="1" smtClean="0">
                <a:solidFill>
                  <a:srgbClr val="CC0066"/>
                </a:solidFill>
                <a:latin typeface="Comic Sans MS" pitchFamily="66" charset="0"/>
              </a:rPr>
              <a:t>майбутнього</a:t>
            </a:r>
            <a:r>
              <a:rPr lang="ru-RU" sz="1600" b="1" dirty="0" smtClean="0">
                <a:solidFill>
                  <a:srgbClr val="CC0066"/>
                </a:solidFill>
                <a:latin typeface="Comic Sans MS" pitchFamily="66" charset="0"/>
              </a:rPr>
              <a:t>?!</a:t>
            </a:r>
            <a:endParaRPr lang="ru-RU" sz="1600" b="1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4644008" y="2276872"/>
            <a:ext cx="2664296" cy="10801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rgbClr val="CC0066"/>
                </a:solidFill>
                <a:latin typeface="Comic Sans MS" pitchFamily="66" charset="0"/>
              </a:rPr>
              <a:t>Жити</a:t>
            </a:r>
            <a:r>
              <a:rPr lang="ru-RU" sz="1600" b="1" dirty="0" smtClean="0">
                <a:solidFill>
                  <a:srgbClr val="CC0066"/>
                </a:solidFill>
                <a:latin typeface="Comic Sans MS" pitchFamily="66" charset="0"/>
              </a:rPr>
              <a:t> без </a:t>
            </a:r>
            <a:r>
              <a:rPr lang="ru-RU" sz="1600" b="1" dirty="0" err="1" smtClean="0">
                <a:solidFill>
                  <a:srgbClr val="CC0066"/>
                </a:solidFill>
                <a:latin typeface="Comic Sans MS" pitchFamily="66" charset="0"/>
              </a:rPr>
              <a:t>почуттів</a:t>
            </a:r>
            <a:r>
              <a:rPr lang="ru-RU" sz="1600" b="1" dirty="0" smtClean="0">
                <a:solidFill>
                  <a:srgbClr val="CC0066"/>
                </a:solidFill>
                <a:latin typeface="Comic Sans MS" pitchFamily="66" charset="0"/>
              </a:rPr>
              <a:t>?!</a:t>
            </a:r>
            <a:endParaRPr lang="ru-RU" sz="1600" b="1" dirty="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16" name="Выноска-облако 15"/>
          <p:cNvSpPr/>
          <p:nvPr/>
        </p:nvSpPr>
        <p:spPr>
          <a:xfrm>
            <a:off x="6372200" y="5373216"/>
            <a:ext cx="2664296" cy="10801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 smtClean="0">
                <a:solidFill>
                  <a:srgbClr val="CC0066"/>
                </a:solidFill>
                <a:latin typeface="Comic Sans MS" pitchFamily="66" charset="0"/>
              </a:rPr>
              <a:t>Жити</a:t>
            </a:r>
            <a:r>
              <a:rPr lang="ru-RU" sz="1600" b="1" dirty="0" smtClean="0">
                <a:solidFill>
                  <a:srgbClr val="CC0066"/>
                </a:solidFill>
                <a:latin typeface="Comic Sans MS" pitchFamily="66" charset="0"/>
              </a:rPr>
              <a:t> без </a:t>
            </a:r>
            <a:r>
              <a:rPr lang="ru-RU" sz="1600" b="1" dirty="0" err="1" smtClean="0">
                <a:solidFill>
                  <a:srgbClr val="CC0066"/>
                </a:solidFill>
                <a:latin typeface="Comic Sans MS" pitchFamily="66" charset="0"/>
              </a:rPr>
              <a:t>розуму</a:t>
            </a:r>
            <a:r>
              <a:rPr lang="ru-RU" sz="1600" b="1" dirty="0" smtClean="0">
                <a:solidFill>
                  <a:srgbClr val="CC0066"/>
                </a:solidFill>
                <a:latin typeface="Comic Sans MS" pitchFamily="66" charset="0"/>
              </a:rPr>
              <a:t>?!</a:t>
            </a:r>
            <a:endParaRPr lang="ru-RU" sz="1600" b="1" dirty="0">
              <a:solidFill>
                <a:srgbClr val="CC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1331640" y="1196752"/>
          <a:ext cx="6207760" cy="3914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843808" y="620688"/>
            <a:ext cx="3208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/>
              <a:t>Класифікація В.</a:t>
            </a:r>
            <a:r>
              <a:rPr lang="uk-UA" b="1" dirty="0" err="1"/>
              <a:t>Кондрашенко</a:t>
            </a:r>
            <a:r>
              <a:rPr lang="uk-UA" b="1" dirty="0"/>
              <a:t> 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6588224" y="3789040"/>
            <a:ext cx="1970356" cy="27766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79712" y="54868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3200" dirty="0" smtClean="0">
                <a:solidFill>
                  <a:srgbClr val="7030A0"/>
                </a:solidFill>
              </a:rPr>
              <a:t>Основні стилі </a:t>
            </a:r>
            <a:br>
              <a:rPr lang="uk-UA" sz="3200" dirty="0" smtClean="0">
                <a:solidFill>
                  <a:srgbClr val="7030A0"/>
                </a:solidFill>
              </a:rPr>
            </a:br>
            <a:r>
              <a:rPr lang="uk-UA" sz="3200" dirty="0" smtClean="0">
                <a:solidFill>
                  <a:srgbClr val="7030A0"/>
                </a:solidFill>
              </a:rPr>
              <a:t>девіантної поведінки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7" name="Picture 5" descr="C:\Users\Дарья\Desktop\яяяяя\Я\Одинок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43000" y="2000250"/>
            <a:ext cx="2286000" cy="2724894"/>
          </a:xfrm>
          <a:prstGeom prst="rect">
            <a:avLst/>
          </a:prstGeom>
          <a:noFill/>
          <a:ln>
            <a:prstDash val="solid"/>
          </a:ln>
        </p:spPr>
      </p:pic>
      <p:pic>
        <p:nvPicPr>
          <p:cNvPr id="8" name="Picture 6" descr="C:\Users\Дарья\Desktop\яяяяя\Я\Рус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356225" y="1668463"/>
            <a:ext cx="2619375" cy="3492500"/>
          </a:xfrm>
          <a:prstGeom prst="rect">
            <a:avLst/>
          </a:prstGeom>
          <a:noFill/>
          <a:ln>
            <a:prstDash val="solid"/>
          </a:ln>
        </p:spPr>
      </p:pic>
      <p:sp>
        <p:nvSpPr>
          <p:cNvPr id="9" name="Прямоугольник 8"/>
          <p:cNvSpPr/>
          <p:nvPr/>
        </p:nvSpPr>
        <p:spPr>
          <a:xfrm>
            <a:off x="463770" y="5085184"/>
            <a:ext cx="34361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dirty="0" smtClean="0">
                <a:solidFill>
                  <a:srgbClr val="002060"/>
                </a:solidFill>
              </a:rPr>
              <a:t>Холодне знехтування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5517232"/>
            <a:ext cx="24747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dirty="0" smtClean="0">
                <a:solidFill>
                  <a:srgbClr val="002060"/>
                </a:solidFill>
              </a:rPr>
              <a:t>Теплична опіка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3688" y="476672"/>
            <a:ext cx="50302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800" dirty="0" smtClean="0"/>
              <a:t>          Рівні девіантної поведінки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5567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uk-UA" sz="3600" dirty="0" smtClean="0">
              <a:solidFill>
                <a:srgbClr val="0070C0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571472" y="1143000"/>
            <a:ext cx="2357454" cy="2428876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6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400" dirty="0">
                <a:solidFill>
                  <a:schemeClr val="tx1"/>
                </a:solidFill>
              </a:rPr>
              <a:t>непослух</a:t>
            </a:r>
          </a:p>
        </p:txBody>
      </p:sp>
      <p:sp>
        <p:nvSpPr>
          <p:cNvPr id="7" name="Пятно 1 6"/>
          <p:cNvSpPr/>
          <p:nvPr/>
        </p:nvSpPr>
        <p:spPr>
          <a:xfrm>
            <a:off x="3429000" y="2143125"/>
            <a:ext cx="2571760" cy="2286000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1"/>
                </a:solidFill>
              </a:rPr>
              <a:t>витівка</a:t>
            </a:r>
          </a:p>
        </p:txBody>
      </p:sp>
      <p:sp>
        <p:nvSpPr>
          <p:cNvPr id="8" name="Пятно 1 7"/>
          <p:cNvSpPr/>
          <p:nvPr/>
        </p:nvSpPr>
        <p:spPr>
          <a:xfrm>
            <a:off x="6357938" y="1428736"/>
            <a:ext cx="2357466" cy="1928827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1"/>
                </a:solidFill>
              </a:rPr>
              <a:t>пустощі</a:t>
            </a:r>
          </a:p>
        </p:txBody>
      </p:sp>
      <p:sp>
        <p:nvSpPr>
          <p:cNvPr id="9" name="Пятно 1 8"/>
          <p:cNvSpPr/>
          <p:nvPr/>
        </p:nvSpPr>
        <p:spPr>
          <a:xfrm>
            <a:off x="5286380" y="3929062"/>
            <a:ext cx="3000370" cy="2286019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tx1"/>
                </a:solidFill>
              </a:rPr>
              <a:t>провина</a:t>
            </a:r>
          </a:p>
        </p:txBody>
      </p:sp>
      <p:sp>
        <p:nvSpPr>
          <p:cNvPr id="10" name="Пятно 1 9"/>
          <p:cNvSpPr/>
          <p:nvPr/>
        </p:nvSpPr>
        <p:spPr>
          <a:xfrm>
            <a:off x="785812" y="3571874"/>
            <a:ext cx="2428865" cy="2500331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1400" dirty="0">
                <a:solidFill>
                  <a:schemeClr val="tx1"/>
                </a:solidFill>
              </a:rPr>
              <a:t>Дитячий </a:t>
            </a:r>
            <a:r>
              <a:rPr lang="uk-UA" sz="1400" dirty="0" err="1">
                <a:solidFill>
                  <a:schemeClr val="tx1"/>
                </a:solidFill>
              </a:rPr>
              <a:t>негативизм</a:t>
            </a:r>
            <a:endParaRPr lang="uk-UA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476672"/>
            <a:ext cx="6143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Характерні риси </a:t>
            </a:r>
            <a:r>
              <a:rPr lang="uk-UA" sz="2800" b="1" dirty="0">
                <a:solidFill>
                  <a:srgbClr val="0070C0"/>
                </a:solidFill>
              </a:rPr>
              <a:t>девіантних підлітків</a:t>
            </a:r>
            <a:r>
              <a:rPr lang="uk-UA" sz="2800" dirty="0">
                <a:solidFill>
                  <a:srgbClr val="0070C0"/>
                </a:solidFill>
              </a:rPr>
              <a:t> </a:t>
            </a:r>
            <a:r>
              <a:rPr lang="uk-UA" sz="2800" dirty="0" smtClean="0">
                <a:solidFill>
                  <a:srgbClr val="0070C0"/>
                </a:solidFill>
              </a:rPr>
              <a:t>:</a:t>
            </a:r>
            <a:endParaRPr lang="ru-RU" sz="2800" dirty="0">
              <a:solidFill>
                <a:srgbClr val="0070C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251520" y="3473624"/>
            <a:ext cx="2357437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 l="54729" t="31111"/>
          <a:stretch>
            <a:fillRect/>
          </a:stretch>
        </p:blipFill>
        <p:spPr>
          <a:xfrm>
            <a:off x="0" y="0"/>
            <a:ext cx="9144000" cy="689451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Типи</a:t>
            </a:r>
            <a:r>
              <a:rPr lang="ru-RU" sz="3200" dirty="0" smtClean="0"/>
              <a:t> </a:t>
            </a:r>
            <a:r>
              <a:rPr lang="ru-RU" sz="3200" dirty="0" err="1" smtClean="0"/>
              <a:t>важковиховуваних</a:t>
            </a:r>
            <a:r>
              <a:rPr lang="ru-RU" sz="3200" dirty="0" smtClean="0"/>
              <a:t> </a:t>
            </a:r>
            <a:r>
              <a:rPr lang="ru-RU" sz="3200" dirty="0" err="1" smtClean="0"/>
              <a:t>учнів</a:t>
            </a:r>
            <a:r>
              <a:rPr lang="ru-RU" sz="3200" dirty="0" smtClean="0"/>
              <a:t>:</a:t>
            </a:r>
            <a:r>
              <a:rPr lang="uk-UA" sz="3200" dirty="0" smtClean="0"/>
              <a:t/>
            </a:r>
            <a:br>
              <a:rPr lang="uk-UA" sz="3200" dirty="0" smtClean="0"/>
            </a:b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Виготський</a:t>
            </a:r>
            <a:r>
              <a:rPr lang="ru-RU" dirty="0" smtClean="0"/>
              <a:t> Л. С. (1987р.) </a:t>
            </a:r>
            <a:endParaRPr lang="uk-UA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безпритульні</a:t>
            </a:r>
            <a:r>
              <a:rPr lang="ru-RU" dirty="0" smtClean="0"/>
              <a:t> </a:t>
            </a:r>
            <a:r>
              <a:rPr lang="ru-RU" dirty="0" err="1" smtClean="0"/>
              <a:t>діти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err="1" smtClean="0"/>
              <a:t>важкі</a:t>
            </a:r>
            <a:r>
              <a:rPr lang="ru-RU" dirty="0" smtClean="0"/>
              <a:t> в </a:t>
            </a:r>
            <a:r>
              <a:rPr lang="ru-RU" dirty="0" err="1" smtClean="0"/>
              <a:t>масовій</a:t>
            </a:r>
            <a:r>
              <a:rPr lang="ru-RU" dirty="0" smtClean="0"/>
              <a:t> </a:t>
            </a:r>
            <a:r>
              <a:rPr lang="ru-RU" dirty="0" err="1" smtClean="0"/>
              <a:t>школі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err="1" smtClean="0"/>
              <a:t>діти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патологією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почуттів</a:t>
            </a:r>
            <a:r>
              <a:rPr lang="ru-RU" dirty="0" smtClean="0"/>
              <a:t>;</a:t>
            </a:r>
            <a:endParaRPr lang="uk-UA" dirty="0" smtClean="0"/>
          </a:p>
          <a:p>
            <a:r>
              <a:rPr lang="ru-RU" dirty="0" err="1" smtClean="0"/>
              <a:t>обдаровані</a:t>
            </a:r>
            <a:r>
              <a:rPr lang="ru-RU" dirty="0" smtClean="0"/>
              <a:t> </a:t>
            </a:r>
            <a:r>
              <a:rPr lang="ru-RU" dirty="0" err="1" smtClean="0"/>
              <a:t>діти</a:t>
            </a:r>
            <a:r>
              <a:rPr lang="ru-RU" dirty="0" smtClean="0"/>
              <a:t>.</a:t>
            </a:r>
            <a:endParaRPr lang="uk-UA" dirty="0" smtClean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err="1" smtClean="0"/>
              <a:t>Войтко</a:t>
            </a:r>
            <a:r>
              <a:rPr lang="ru-RU" dirty="0" smtClean="0"/>
              <a:t> В. І. (1970 р.):</a:t>
            </a:r>
            <a:endParaRPr lang="uk-UA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ru-RU" dirty="0" err="1" smtClean="0"/>
              <a:t>діти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мають</a:t>
            </a:r>
            <a:r>
              <a:rPr lang="ru-RU" dirty="0" smtClean="0"/>
              <a:t> </a:t>
            </a:r>
            <a:r>
              <a:rPr lang="ru-RU" dirty="0" err="1" smtClean="0"/>
              <a:t>відхилення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прийнятих</a:t>
            </a:r>
            <a:r>
              <a:rPr lang="ru-RU" dirty="0" smtClean="0"/>
              <a:t> </a:t>
            </a:r>
            <a:r>
              <a:rPr lang="ru-RU" dirty="0" err="1" smtClean="0"/>
              <a:t>моральних</a:t>
            </a:r>
            <a:r>
              <a:rPr lang="ru-RU" dirty="0" smtClean="0"/>
              <a:t> норм </a:t>
            </a:r>
            <a:r>
              <a:rPr lang="ru-RU" dirty="0" err="1" smtClean="0"/>
              <a:t>поведінки</a:t>
            </a:r>
            <a:r>
              <a:rPr lang="ru-RU" dirty="0" smtClean="0"/>
              <a:t>;</a:t>
            </a:r>
            <a:endParaRPr lang="uk-UA" dirty="0" smtClean="0"/>
          </a:p>
          <a:p>
            <a:pPr>
              <a:spcBef>
                <a:spcPct val="0"/>
              </a:spcBef>
            </a:pPr>
            <a:r>
              <a:rPr lang="ru-RU" dirty="0" err="1" smtClean="0"/>
              <a:t>діти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протиправною</a:t>
            </a:r>
            <a:r>
              <a:rPr lang="ru-RU" dirty="0" smtClean="0"/>
              <a:t> </a:t>
            </a:r>
            <a:r>
              <a:rPr lang="ru-RU" dirty="0" err="1" smtClean="0"/>
              <a:t>поведінкою</a:t>
            </a:r>
            <a:r>
              <a:rPr lang="ru-RU" dirty="0" smtClean="0"/>
              <a:t>;</a:t>
            </a:r>
            <a:endParaRPr lang="uk-UA" dirty="0" smtClean="0"/>
          </a:p>
          <a:p>
            <a:pPr>
              <a:spcBef>
                <a:spcPct val="0"/>
              </a:spcBef>
            </a:pPr>
            <a:r>
              <a:rPr lang="ru-RU" dirty="0" err="1" smtClean="0"/>
              <a:t>діти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патологічними</a:t>
            </a:r>
            <a:r>
              <a:rPr lang="ru-RU" dirty="0" smtClean="0"/>
              <a:t> </a:t>
            </a:r>
            <a:r>
              <a:rPr lang="ru-RU" dirty="0" err="1" smtClean="0"/>
              <a:t>відхиленнями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норми</a:t>
            </a:r>
            <a:r>
              <a:rPr lang="ru-RU" dirty="0" smtClean="0"/>
              <a:t> </a:t>
            </a:r>
            <a:r>
              <a:rPr lang="ru-RU" dirty="0" err="1" smtClean="0"/>
              <a:t>поведінки</a:t>
            </a:r>
            <a:r>
              <a:rPr lang="ru-RU" dirty="0" smtClean="0"/>
              <a:t>.</a:t>
            </a:r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900</Words>
  <Application>Microsoft Office PowerPoint</Application>
  <PresentationFormat>Экран (4:3)</PresentationFormat>
  <Paragraphs>180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Типи важковиховуваних учнів: </vt:lpstr>
      <vt:lpstr>Групи внутрішньодеструктивної поведінки</vt:lpstr>
      <vt:lpstr>Які фактори впливають на формування девіантної поведінки?</vt:lpstr>
      <vt:lpstr>Які мотиви приховує дитина за своєю девіантною поведінкою?</vt:lpstr>
      <vt:lpstr>Причини виникнення відхилень у поведінці дітей та підлітків.</vt:lpstr>
      <vt:lpstr>Причини виникнення відхилень у поведінці дітей та підлітків</vt:lpstr>
      <vt:lpstr> Любили тебя без особых причин За то, что – дочь, За то , что – сын, За то, что малыш, За то, что растешь, За то, что на маму и папу похож. И эта любовь до конца твоих дней Останется тайной опорой твоей.                                                                    В.Берестов.  </vt:lpstr>
      <vt:lpstr>Слайд 16</vt:lpstr>
      <vt:lpstr>Слайд 17</vt:lpstr>
      <vt:lpstr>Дякую за увагу!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DNA7 X86</cp:lastModifiedBy>
  <cp:revision>45</cp:revision>
  <dcterms:created xsi:type="dcterms:W3CDTF">2015-09-22T17:05:25Z</dcterms:created>
  <dcterms:modified xsi:type="dcterms:W3CDTF">2016-11-19T15:23:27Z</dcterms:modified>
</cp:coreProperties>
</file>