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-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1C1A9-0D4E-41F4-8A60-7EEA5EA228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77F8A-972C-4170-94A6-F9588937EC9B}" type="pres">
      <dgm:prSet presAssocID="{43A1C1A9-0D4E-41F4-8A60-7EEA5EA228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2B661FD-E711-43A6-BD00-3AD9B37D4680}" type="presOf" srcId="{43A1C1A9-0D4E-41F4-8A60-7EEA5EA228DF}" destId="{1DB77F8A-972C-4170-94A6-F9588937E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A1C1A9-0D4E-41F4-8A60-7EEA5EA228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77F8A-972C-4170-94A6-F9588937EC9B}" type="pres">
      <dgm:prSet presAssocID="{43A1C1A9-0D4E-41F4-8A60-7EEA5EA228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8A1F2FF-E067-4525-BE54-9226979B5B68}" type="presOf" srcId="{43A1C1A9-0D4E-41F4-8A60-7EEA5EA228DF}" destId="{1DB77F8A-972C-4170-94A6-F9588937E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A1C1A9-0D4E-41F4-8A60-7EEA5EA228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77F8A-972C-4170-94A6-F9588937EC9B}" type="pres">
      <dgm:prSet presAssocID="{43A1C1A9-0D4E-41F4-8A60-7EEA5EA228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911EB1D-698F-48AE-9242-C1390C7FF282}" type="presOf" srcId="{43A1C1A9-0D4E-41F4-8A60-7EEA5EA228DF}" destId="{1DB77F8A-972C-4170-94A6-F9588937E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A1C1A9-0D4E-41F4-8A60-7EEA5EA228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77F8A-972C-4170-94A6-F9588937EC9B}" type="pres">
      <dgm:prSet presAssocID="{43A1C1A9-0D4E-41F4-8A60-7EEA5EA228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01E442D-AE1F-4AD7-9D04-614BFDA25D75}" type="presOf" srcId="{43A1C1A9-0D4E-41F4-8A60-7EEA5EA228DF}" destId="{1DB77F8A-972C-4170-94A6-F9588937E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A1C1A9-0D4E-41F4-8A60-7EEA5EA228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77F8A-972C-4170-94A6-F9588937EC9B}" type="pres">
      <dgm:prSet presAssocID="{43A1C1A9-0D4E-41F4-8A60-7EEA5EA228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7882B82-337E-4514-9BB8-897801425E96}" type="presOf" srcId="{43A1C1A9-0D4E-41F4-8A60-7EEA5EA228DF}" destId="{1DB77F8A-972C-4170-94A6-F9588937E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A1C1A9-0D4E-41F4-8A60-7EEA5EA228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77F8A-972C-4170-94A6-F9588937EC9B}" type="pres">
      <dgm:prSet presAssocID="{43A1C1A9-0D4E-41F4-8A60-7EEA5EA228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8B1EDE2-9EA1-45E8-A769-B92FD72B3F33}" type="presOf" srcId="{43A1C1A9-0D4E-41F4-8A60-7EEA5EA228DF}" destId="{1DB77F8A-972C-4170-94A6-F9588937E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95552" y="1424105"/>
            <a:ext cx="382829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u="sng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САЛТІВСЬКА</a:t>
            </a:r>
          </a:p>
          <a:p>
            <a:pPr algn="ctr">
              <a:lnSpc>
                <a:spcPct val="150000"/>
              </a:lnSpc>
            </a:pPr>
            <a:r>
              <a:rPr lang="uk-UA" sz="4000" b="1" u="sng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АРХЕОЛОГІЧНА</a:t>
            </a:r>
          </a:p>
          <a:p>
            <a:pPr algn="ctr">
              <a:lnSpc>
                <a:spcPct val="150000"/>
              </a:lnSpc>
            </a:pPr>
            <a:r>
              <a:rPr lang="uk-UA" sz="4000" b="1" u="sng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КУЛЬТУРА</a:t>
            </a:r>
            <a:endParaRPr lang="ru-RU" sz="4000" b="1" u="sng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91199"/>
              </p:ext>
            </p:extLst>
          </p:nvPr>
        </p:nvGraphicFramePr>
        <p:xfrm>
          <a:off x="4209269" y="5224783"/>
          <a:ext cx="4306081" cy="110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993" y="1504262"/>
            <a:ext cx="6817318" cy="415580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744473" y="5450937"/>
            <a:ext cx="5577310" cy="843792"/>
            <a:chOff x="-86012" y="573"/>
            <a:chExt cx="4498227" cy="1100239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1" y="573"/>
              <a:ext cx="4306081" cy="11002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-86012" y="54283"/>
              <a:ext cx="4498227" cy="9928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Пояс </a:t>
              </a:r>
              <a:r>
                <a:rPr lang="ru-RU" b="1" kern="1200" dirty="0" err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Салтівська</a:t>
              </a:r>
              <a:r>
                <a:rPr lang="ru-RU" b="1" kern="12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культура (</a:t>
              </a:r>
              <a:r>
                <a:rPr lang="ru-RU" b="1" kern="1200" dirty="0" err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зоомофні</a:t>
              </a:r>
              <a:r>
                <a:rPr lang="ru-RU" b="1" kern="12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kern="1200" dirty="0" err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великі</a:t>
              </a:r>
              <a:r>
                <a:rPr lang="ru-RU" b="1" kern="12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бляшки)</a:t>
              </a:r>
              <a:endParaRPr lang="ru-RU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91199"/>
              </p:ext>
            </p:extLst>
          </p:nvPr>
        </p:nvGraphicFramePr>
        <p:xfrm>
          <a:off x="4209269" y="5224783"/>
          <a:ext cx="4306081" cy="110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0" y="1639469"/>
            <a:ext cx="7227198" cy="43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91199"/>
              </p:ext>
            </p:extLst>
          </p:nvPr>
        </p:nvGraphicFramePr>
        <p:xfrm>
          <a:off x="4209269" y="5224783"/>
          <a:ext cx="4306081" cy="110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29" y="1441681"/>
            <a:ext cx="6438198" cy="47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91199"/>
              </p:ext>
            </p:extLst>
          </p:nvPr>
        </p:nvGraphicFramePr>
        <p:xfrm>
          <a:off x="4209269" y="5224783"/>
          <a:ext cx="4306081" cy="110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2" y="2061327"/>
            <a:ext cx="4115842" cy="3547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220" y="2001478"/>
            <a:ext cx="3057704" cy="35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91199"/>
              </p:ext>
            </p:extLst>
          </p:nvPr>
        </p:nvGraphicFramePr>
        <p:xfrm>
          <a:off x="4209269" y="5224783"/>
          <a:ext cx="4306081" cy="110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483" y="1554480"/>
            <a:ext cx="6693031" cy="46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3153709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91199"/>
              </p:ext>
            </p:extLst>
          </p:nvPr>
        </p:nvGraphicFramePr>
        <p:xfrm>
          <a:off x="4209269" y="5224783"/>
          <a:ext cx="4306081" cy="110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240" y="4010616"/>
            <a:ext cx="2857500" cy="228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979" y="3846218"/>
            <a:ext cx="39147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САЛТІВСЬКА КУЛЬТУРА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VIII—X ст.,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залишена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різноетнічними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племенами,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входили до складу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Хозарського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каганату.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походить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Салтів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Харківщині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у 1900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степах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лісостеповій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смузі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Прикаспію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Нижнього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Поволжя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Криму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охоплюють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Сіверського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Дінця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Луганської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66" y="1329988"/>
            <a:ext cx="2821423" cy="426613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27458" y="946772"/>
            <a:ext cx="2949178" cy="428707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2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457200"/>
            <a:ext cx="7150609" cy="16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57" y="1567558"/>
            <a:ext cx="5965623" cy="4156133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22960" y="946772"/>
            <a:ext cx="7159752" cy="428707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Ареал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12" y="39826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Археологічні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хозар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232674" y="1667281"/>
            <a:ext cx="2639504" cy="4125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1600" dirty="0" smtClean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26" y="1842289"/>
            <a:ext cx="6832952" cy="43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12" y="39826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хозар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232674" y="1667281"/>
            <a:ext cx="2639504" cy="4125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1600" dirty="0" smtClean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945" t="2960" r="1945" b="5107"/>
          <a:stretch/>
        </p:blipFill>
        <p:spPr>
          <a:xfrm>
            <a:off x="716436" y="1441681"/>
            <a:ext cx="7587304" cy="50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-15658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 lnSpcReduction="10000"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232674" y="1441681"/>
            <a:ext cx="263950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В.О.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Бабенко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М.Є.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Воронець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П.Єфименко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Багалій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Є.П.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Тріфільєв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Покровський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О.С.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Федоровський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Тесленко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Потапов 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Луцкевич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С.А. Семенов-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Зусер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Б.А. Шрамко</a:t>
            </a:r>
          </a:p>
          <a:p>
            <a:pPr>
              <a:lnSpc>
                <a:spcPct val="100000"/>
              </a:lnSpc>
            </a:pPr>
            <a:endParaRPr lang="ru-RU" sz="1600" dirty="0" smtClean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Efimenk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01" y="1441681"/>
            <a:ext cx="1673225" cy="213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histpol.narod.ru/person/pers-02/pers02-063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07" y="1441681"/>
            <a:ext cx="1590496" cy="213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9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14" y="3745512"/>
            <a:ext cx="1637998" cy="21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931" y="3745512"/>
            <a:ext cx="1694068" cy="21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96602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хозар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232674" y="1667281"/>
            <a:ext cx="2639504" cy="4125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Запоріжжя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Причорномор'я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Таврія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Слобожанщина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Наддніпрянщина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Київщина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Донеччина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600" dirty="0" smtClean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14" y="1554481"/>
            <a:ext cx="1960694" cy="2271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796" y="1554481"/>
            <a:ext cx="1791878" cy="2233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3056" t="5897" r="1733" b="55921"/>
          <a:stretch/>
        </p:blipFill>
        <p:spPr>
          <a:xfrm>
            <a:off x="1261018" y="3953573"/>
            <a:ext cx="3876590" cy="21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232674" y="1667281"/>
            <a:ext cx="2639504" cy="4125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1600" dirty="0" smtClean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94" y="1554481"/>
            <a:ext cx="3556046" cy="4608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44" y="1554481"/>
            <a:ext cx="3767655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1" y="153163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161" y="856906"/>
            <a:ext cx="358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856907"/>
            <a:ext cx="7886700" cy="69757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12259461" y="5224783"/>
            <a:ext cx="1873914" cy="264215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r>
              <a:rPr lang="uk-UA" dirty="0" smtClean="0"/>
              <a:t>                        </a:t>
            </a:r>
            <a:endParaRPr lang="ru-RU" dirty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984903" y="9338808"/>
            <a:ext cx="4295072" cy="679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60" y="1548944"/>
            <a:ext cx="6632477" cy="412921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984903" y="5492236"/>
            <a:ext cx="5369486" cy="8282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Збруйні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бляшки, пряжки, наконечник поясу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салтівської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(IX ст.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</TotalTime>
  <Words>209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AnastasiaScript</vt:lpstr>
      <vt:lpstr>Arial</vt:lpstr>
      <vt:lpstr>Calibri</vt:lpstr>
      <vt:lpstr>Calibri Light</vt:lpstr>
      <vt:lpstr>Monotype Corsiva</vt:lpstr>
      <vt:lpstr>Times New Roman</vt:lpstr>
      <vt:lpstr>Ubuntu Condensed</vt:lpstr>
      <vt:lpstr>Тема Office</vt:lpstr>
      <vt:lpstr>Презентация PowerPoint</vt:lpstr>
      <vt:lpstr>Презентация PowerPoint</vt:lpstr>
      <vt:lpstr>Презентация PowerPoint</vt:lpstr>
      <vt:lpstr> Археологічні пам'ятки хозар </vt:lpstr>
      <vt:lpstr>Археологічні пам'ятки хозар </vt:lpstr>
      <vt:lpstr>Дослідники салтівської культури </vt:lpstr>
      <vt:lpstr>Археологічні пам'ятки хозар в Україні </vt:lpstr>
      <vt:lpstr>Секрети Салтівської культури</vt:lpstr>
      <vt:lpstr>Секрети Салтівської культури</vt:lpstr>
      <vt:lpstr>Секрети Салтівської культури</vt:lpstr>
      <vt:lpstr>Секрети Салтівської культури</vt:lpstr>
      <vt:lpstr>Секрети Салтівської культури</vt:lpstr>
      <vt:lpstr>Секрети Салтівської культури</vt:lpstr>
      <vt:lpstr>Секрети Салтівської культури</vt:lpstr>
      <vt:lpstr>ДЯКУЄМО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РС</cp:lastModifiedBy>
  <cp:revision>48</cp:revision>
  <dcterms:created xsi:type="dcterms:W3CDTF">2013-11-19T05:52:05Z</dcterms:created>
  <dcterms:modified xsi:type="dcterms:W3CDTF">2016-11-30T04:38:09Z</dcterms:modified>
</cp:coreProperties>
</file>