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4"/>
  </p:notesMasterIdLst>
  <p:sldIdLst>
    <p:sldId id="276" r:id="rId2"/>
    <p:sldId id="288" r:id="rId3"/>
    <p:sldId id="277" r:id="rId4"/>
    <p:sldId id="280" r:id="rId5"/>
    <p:sldId id="281" r:id="rId6"/>
    <p:sldId id="291" r:id="rId7"/>
    <p:sldId id="290" r:id="rId8"/>
    <p:sldId id="292" r:id="rId9"/>
    <p:sldId id="258" r:id="rId10"/>
    <p:sldId id="273" r:id="rId11"/>
    <p:sldId id="274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64E8E-EC73-4287-91A8-45593C2A661F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14218D-2029-4515-8526-F8A325ED2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BE9BFCA-B403-47F1-859A-2CFC01BEAA7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5FC41DC-EA78-4129-9303-D39C575F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BFCA-B403-47F1-859A-2CFC01BEAA7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41DC-EA78-4129-9303-D39C575F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BFCA-B403-47F1-859A-2CFC01BEAA7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41DC-EA78-4129-9303-D39C575F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E9BFCA-B403-47F1-859A-2CFC01BEAA7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5FC41DC-EA78-4129-9303-D39C575F45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BE9BFCA-B403-47F1-859A-2CFC01BEAA7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5FC41DC-EA78-4129-9303-D39C575F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BFCA-B403-47F1-859A-2CFC01BEAA7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41DC-EA78-4129-9303-D39C575F45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BFCA-B403-47F1-859A-2CFC01BEAA7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41DC-EA78-4129-9303-D39C575F45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E9BFCA-B403-47F1-859A-2CFC01BEAA7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5FC41DC-EA78-4129-9303-D39C575F45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BFCA-B403-47F1-859A-2CFC01BEAA7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41DC-EA78-4129-9303-D39C575F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E9BFCA-B403-47F1-859A-2CFC01BEAA7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5FC41DC-EA78-4129-9303-D39C575F45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E9BFCA-B403-47F1-859A-2CFC01BEAA7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5FC41DC-EA78-4129-9303-D39C575F45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E9BFCA-B403-47F1-859A-2CFC01BEAA7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5FC41DC-EA78-4129-9303-D39C575F4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 smtClean="0">
                <a:solidFill>
                  <a:srgbClr val="00B050"/>
                </a:solidFill>
              </a:rPr>
              <a:t>2 клас</a:t>
            </a:r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dmin\Desktop\bg-bo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648072"/>
          </a:xfrm>
        </p:spPr>
        <p:txBody>
          <a:bodyPr>
            <a:normAutofit/>
          </a:bodyPr>
          <a:lstStyle/>
          <a:p>
            <a:pPr lvl="0" algn="ctr"/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 descr="C:\Users\admin\Desktop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20080"/>
          </a:xfrm>
        </p:spPr>
        <p:txBody>
          <a:bodyPr>
            <a:normAutofit/>
          </a:bodyPr>
          <a:lstStyle/>
          <a:p>
            <a:pPr algn="ctr"/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1187624" y="1556792"/>
            <a:ext cx="7467600" cy="48737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buNone/>
            </a:pPr>
            <a:endParaRPr lang="ru-RU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11266" name="Picture 2" descr="C:\Users\admin\Desktop\i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1052736"/>
            <a:ext cx="7467600" cy="2520280"/>
          </a:xfrm>
        </p:spPr>
        <p:txBody>
          <a:bodyPr/>
          <a:lstStyle/>
          <a:p>
            <a:pPr marL="0" indent="0">
              <a:buNone/>
            </a:pPr>
            <a:endParaRPr lang="uk-UA" i="1" dirty="0" smtClean="0"/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827584" y="1340768"/>
            <a:ext cx="7467600" cy="580926"/>
          </a:xfrm>
          <a:prstGeom prst="rect">
            <a:avLst/>
          </a:prstGeom>
        </p:spPr>
        <p:txBody>
          <a:bodyPr vert="horz" anchor="b">
            <a:normAutofit fontScale="77500" lnSpcReduction="20000"/>
          </a:bodyPr>
          <a:lstStyle/>
          <a:p>
            <a:pPr lvl="0" algn="just">
              <a:spcBef>
                <a:spcPct val="0"/>
              </a:spcBef>
            </a:pPr>
            <a:r>
              <a:rPr lang="uk-UA" sz="3200" noProof="0" dirty="0" smtClean="0"/>
              <a:t>Зберіть </a:t>
            </a:r>
            <a:r>
              <a:rPr lang="uk-UA" sz="3200" noProof="0" dirty="0" err="1" smtClean="0"/>
              <a:t>пазл</a:t>
            </a:r>
            <a:r>
              <a:rPr lang="uk-UA" sz="3200" noProof="0" dirty="0" smtClean="0"/>
              <a:t> та зачитайте правила тренінгу: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6866" name="Picture 2" descr="http://www.cliparthut.com/clip-arts/1334/jigsaw-puzzle-pieces-clip-art-1334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121696"/>
            <a:ext cx="4100975" cy="273630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683568" y="1484784"/>
            <a:ext cx="7467600" cy="487375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5229200"/>
            <a:ext cx="7467600" cy="76808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67600" cy="580926"/>
          </a:xfrm>
        </p:spPr>
        <p:txBody>
          <a:bodyPr/>
          <a:lstStyle/>
          <a:p>
            <a:pPr algn="ctr"/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7890" name="AutoShape 2" descr="https://apf.mail.ru/cgi-bin/readmsg/%D0%A9%D0%BE%20%D0%B2%D1%96%D0%B9%D0%BD%D0%B0%20%D1%80%D0%BE%D0%B1%D0%B8%D1%82%D1%8C%20%D0%B7%20%D0%B4%D1%96%D1%82%D1%8C%D0%BC%D0%B8.png?id=14685783040000000782%3B0%3B2&amp;x-email=alena9999%40mail.ua&amp;exif=1&amp;bs=34056&amp;bl=1033058&amp;ct=image%2Fpng&amp;cn=%25d0%25a9%25d0%25be%2520%25d0%25b2%25d1%2596%25d0%25b9%25d0%25bd%25d0%25b0%2520%25d1%2580%25d0%25be%25d0%25b1%25d0%25b8%25d1%2582%25d1%258c%2520%25d0%25b7%2520%25d0%25b4%25d1%2596%25d1%2582%25d1%258c%25d0%25bc%25d0%25b8.pn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 descr="C:\Users\admin\Desktop\da230140528c50e4ecbb1678d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6" y="0"/>
            <a:ext cx="921067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admin\Desktop\4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4104456" cy="2376264"/>
          </a:xfrm>
          <a:prstGeom prst="rect">
            <a:avLst/>
          </a:prstGeom>
          <a:noFill/>
        </p:spPr>
      </p:pic>
      <p:pic>
        <p:nvPicPr>
          <p:cNvPr id="6" name="Picture 3" descr="C:\Users\admin\Desktop\b9a9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988840"/>
            <a:ext cx="3960440" cy="2880320"/>
          </a:xfrm>
          <a:prstGeom prst="rect">
            <a:avLst/>
          </a:prstGeom>
          <a:noFill/>
        </p:spPr>
      </p:pic>
      <p:pic>
        <p:nvPicPr>
          <p:cNvPr id="7" name="Picture 4" descr="C:\Users\admin\Desktop\10923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933056"/>
            <a:ext cx="4104456" cy="2668910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3203848" y="188640"/>
            <a:ext cx="2376264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Вгадай казку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admin\Desktop\i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6"/>
            <a:ext cx="4176464" cy="2664296"/>
          </a:xfrm>
          <a:prstGeom prst="rect">
            <a:avLst/>
          </a:prstGeom>
          <a:noFill/>
        </p:spPr>
      </p:pic>
      <p:pic>
        <p:nvPicPr>
          <p:cNvPr id="6" name="Picture 3" descr="C:\Users\admin\Desktop\Rukavichka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4104456" cy="2808312"/>
          </a:xfrm>
          <a:prstGeom prst="rect">
            <a:avLst/>
          </a:prstGeom>
          <a:noFill/>
        </p:spPr>
      </p:pic>
      <p:pic>
        <p:nvPicPr>
          <p:cNvPr id="1026" name="Picture 2" descr="C:\Users\admin\Desktop\58c78b74d87b11bc104305c5eb2bb6b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700808"/>
            <a:ext cx="3456384" cy="4392488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3131840" y="0"/>
            <a:ext cx="273630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Вгадай казку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admin\Desktop\snizhky_v_ryasnom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808" y="44624"/>
            <a:ext cx="7467600" cy="724942"/>
          </a:xfrm>
        </p:spPr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1124744"/>
            <a:ext cx="7344816" cy="4824536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  <a:buNone/>
            </a:pPr>
            <a:endParaRPr lang="uk-UA" dirty="0" smtClean="0"/>
          </a:p>
        </p:txBody>
      </p:sp>
      <p:pic>
        <p:nvPicPr>
          <p:cNvPr id="1027" name="Picture 3" descr="C:\Users\admin\Desktop\0011-011-Den-Svjatogo-Mikola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788</TotalTime>
  <Words>13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2 клас 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«ВЧИМОСЯ ЖИТИ РАЗОМ»:</dc:title>
  <dc:creator>One</dc:creator>
  <cp:lastModifiedBy>admin</cp:lastModifiedBy>
  <cp:revision>38</cp:revision>
  <dcterms:created xsi:type="dcterms:W3CDTF">2016-06-01T08:06:03Z</dcterms:created>
  <dcterms:modified xsi:type="dcterms:W3CDTF">2016-12-10T17:26:27Z</dcterms:modified>
</cp:coreProperties>
</file>