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2473B0-4530-4A8D-8140-D6846E40EDD0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058313A8-618B-4401-9A9F-EDC7A0B97F22}">
      <dgm:prSet phldrT="[Текст]" custT="1"/>
      <dgm:spPr/>
      <dgm:t>
        <a:bodyPr/>
        <a:lstStyle/>
        <a:p>
          <a:r>
            <a:rPr lang="uk-UA" sz="7200" b="1" dirty="0" smtClean="0"/>
            <a:t>-4</a:t>
          </a:r>
          <a:endParaRPr lang="ru-RU" sz="7200" b="1" dirty="0"/>
        </a:p>
      </dgm:t>
    </dgm:pt>
    <dgm:pt modelId="{87802452-6516-45E9-9B75-E46A7C1BB32F}" type="parTrans" cxnId="{A1883018-6D59-4310-AAE3-4B5651E5939D}">
      <dgm:prSet/>
      <dgm:spPr/>
      <dgm:t>
        <a:bodyPr/>
        <a:lstStyle/>
        <a:p>
          <a:endParaRPr lang="ru-RU"/>
        </a:p>
      </dgm:t>
    </dgm:pt>
    <dgm:pt modelId="{1C538829-8B64-4F4A-B1AC-FCA0B58B3245}" type="sibTrans" cxnId="{A1883018-6D59-4310-AAE3-4B5651E5939D}">
      <dgm:prSet/>
      <dgm:spPr/>
      <dgm:t>
        <a:bodyPr/>
        <a:lstStyle/>
        <a:p>
          <a:endParaRPr lang="ru-RU"/>
        </a:p>
      </dgm:t>
    </dgm:pt>
    <dgm:pt modelId="{51B235AC-9395-4FE9-BFD3-C6DE91D3F57E}">
      <dgm:prSet phldrT="[Текст]" custT="1"/>
      <dgm:spPr/>
      <dgm:t>
        <a:bodyPr/>
        <a:lstStyle/>
        <a:p>
          <a:r>
            <a:rPr lang="uk-UA" sz="5400" b="1" dirty="0" smtClean="0"/>
            <a:t>-60</a:t>
          </a:r>
          <a:endParaRPr lang="ru-RU" sz="5400" b="1" dirty="0"/>
        </a:p>
      </dgm:t>
    </dgm:pt>
    <dgm:pt modelId="{1C045B94-DC00-4507-9335-BC91EFAC6E67}" type="parTrans" cxnId="{65FAED38-F074-4C92-87CB-1D56BD817BF7}">
      <dgm:prSet/>
      <dgm:spPr/>
      <dgm:t>
        <a:bodyPr/>
        <a:lstStyle/>
        <a:p>
          <a:endParaRPr lang="ru-RU"/>
        </a:p>
      </dgm:t>
    </dgm:pt>
    <dgm:pt modelId="{735E60E1-6400-44C4-B01C-F8D215CF426F}" type="sibTrans" cxnId="{65FAED38-F074-4C92-87CB-1D56BD817BF7}">
      <dgm:prSet/>
      <dgm:spPr/>
      <dgm:t>
        <a:bodyPr/>
        <a:lstStyle/>
        <a:p>
          <a:endParaRPr lang="ru-RU"/>
        </a:p>
      </dgm:t>
    </dgm:pt>
    <dgm:pt modelId="{04237F45-0AA3-4C0D-922B-94CB66220D61}">
      <dgm:prSet phldrT="[Текст]" custT="1"/>
      <dgm:spPr/>
      <dgm:t>
        <a:bodyPr/>
        <a:lstStyle/>
        <a:p>
          <a:r>
            <a:rPr lang="uk-UA" sz="4400" b="1" dirty="0" smtClean="0"/>
            <a:t>+34</a:t>
          </a:r>
          <a:endParaRPr lang="ru-RU" sz="4400" b="1" dirty="0"/>
        </a:p>
      </dgm:t>
    </dgm:pt>
    <dgm:pt modelId="{BFB1F3E9-B0A4-4A0B-832A-4D56FF967C13}" type="parTrans" cxnId="{334ABB77-619F-4076-A559-CFCE90509524}">
      <dgm:prSet/>
      <dgm:spPr/>
      <dgm:t>
        <a:bodyPr/>
        <a:lstStyle/>
        <a:p>
          <a:endParaRPr lang="ru-RU"/>
        </a:p>
      </dgm:t>
    </dgm:pt>
    <dgm:pt modelId="{B657606C-E9F9-4AE3-8626-88D33EBE3490}" type="sibTrans" cxnId="{334ABB77-619F-4076-A559-CFCE90509524}">
      <dgm:prSet/>
      <dgm:spPr/>
      <dgm:t>
        <a:bodyPr/>
        <a:lstStyle/>
        <a:p>
          <a:endParaRPr lang="ru-RU"/>
        </a:p>
      </dgm:t>
    </dgm:pt>
    <dgm:pt modelId="{0285D8D0-7A58-4DEB-B92B-3E2276149FEA}" type="pres">
      <dgm:prSet presAssocID="{3D2473B0-4530-4A8D-8140-D6846E40EDD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DA137F-7163-4348-BA2D-C7065DDFB5FD}" type="pres">
      <dgm:prSet presAssocID="{058313A8-618B-4401-9A9F-EDC7A0B97F22}" presName="parentLin" presStyleCnt="0"/>
      <dgm:spPr/>
    </dgm:pt>
    <dgm:pt modelId="{4B0B372F-F985-49CF-941F-638D963B3DBB}" type="pres">
      <dgm:prSet presAssocID="{058313A8-618B-4401-9A9F-EDC7A0B97F2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ABDB9EE-65ED-4900-BE6E-76249D545B74}" type="pres">
      <dgm:prSet presAssocID="{058313A8-618B-4401-9A9F-EDC7A0B97F2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4A7E8-B415-4FEA-8756-469F31FFC3EC}" type="pres">
      <dgm:prSet presAssocID="{058313A8-618B-4401-9A9F-EDC7A0B97F22}" presName="negativeSpace" presStyleCnt="0"/>
      <dgm:spPr/>
    </dgm:pt>
    <dgm:pt modelId="{1F200269-E6C2-4DEC-9C40-851C07794E3B}" type="pres">
      <dgm:prSet presAssocID="{058313A8-618B-4401-9A9F-EDC7A0B97F22}" presName="childText" presStyleLbl="conFgAcc1" presStyleIdx="0" presStyleCnt="3">
        <dgm:presLayoutVars>
          <dgm:bulletEnabled val="1"/>
        </dgm:presLayoutVars>
      </dgm:prSet>
      <dgm:spPr/>
    </dgm:pt>
    <dgm:pt modelId="{478760A1-D515-4941-B231-5C4BF0C28FBF}" type="pres">
      <dgm:prSet presAssocID="{1C538829-8B64-4F4A-B1AC-FCA0B58B3245}" presName="spaceBetweenRectangles" presStyleCnt="0"/>
      <dgm:spPr/>
    </dgm:pt>
    <dgm:pt modelId="{7DEDC6E3-D726-4FF6-9AAC-E730BE3319BD}" type="pres">
      <dgm:prSet presAssocID="{51B235AC-9395-4FE9-BFD3-C6DE91D3F57E}" presName="parentLin" presStyleCnt="0"/>
      <dgm:spPr/>
    </dgm:pt>
    <dgm:pt modelId="{DB0D46B0-0459-4C84-A2B2-47A1C36DE2AB}" type="pres">
      <dgm:prSet presAssocID="{51B235AC-9395-4FE9-BFD3-C6DE91D3F57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C56C06C-2AFD-4D09-9049-E9CBCBD1A688}" type="pres">
      <dgm:prSet presAssocID="{51B235AC-9395-4FE9-BFD3-C6DE91D3F57E}" presName="parentText" presStyleLbl="node1" presStyleIdx="1" presStyleCnt="3" custLinFactNeighborX="-39381" custLinFactNeighborY="-311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9436A-1385-4BC1-8292-AEED18D959C1}" type="pres">
      <dgm:prSet presAssocID="{51B235AC-9395-4FE9-BFD3-C6DE91D3F57E}" presName="negativeSpace" presStyleCnt="0"/>
      <dgm:spPr/>
    </dgm:pt>
    <dgm:pt modelId="{3492C0E6-7646-4312-837A-74C2DB8EF081}" type="pres">
      <dgm:prSet presAssocID="{51B235AC-9395-4FE9-BFD3-C6DE91D3F57E}" presName="childText" presStyleLbl="conFgAcc1" presStyleIdx="1" presStyleCnt="3">
        <dgm:presLayoutVars>
          <dgm:bulletEnabled val="1"/>
        </dgm:presLayoutVars>
      </dgm:prSet>
      <dgm:spPr/>
    </dgm:pt>
    <dgm:pt modelId="{147AD6CD-67B2-4A6A-A1ED-7D47CAC16106}" type="pres">
      <dgm:prSet presAssocID="{735E60E1-6400-44C4-B01C-F8D215CF426F}" presName="spaceBetweenRectangles" presStyleCnt="0"/>
      <dgm:spPr/>
    </dgm:pt>
    <dgm:pt modelId="{C3415A56-3B23-4725-9000-3322A8A7255C}" type="pres">
      <dgm:prSet presAssocID="{04237F45-0AA3-4C0D-922B-94CB66220D61}" presName="parentLin" presStyleCnt="0"/>
      <dgm:spPr/>
    </dgm:pt>
    <dgm:pt modelId="{ABCEFA8C-0669-4DD8-89B6-6E4999E1A3BC}" type="pres">
      <dgm:prSet presAssocID="{04237F45-0AA3-4C0D-922B-94CB66220D6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33615ED7-DABA-4816-927B-319C6916E981}" type="pres">
      <dgm:prSet presAssocID="{04237F45-0AA3-4C0D-922B-94CB66220D6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F5FF9-5B08-45F5-90B5-2363B3A39BB9}" type="pres">
      <dgm:prSet presAssocID="{04237F45-0AA3-4C0D-922B-94CB66220D61}" presName="negativeSpace" presStyleCnt="0"/>
      <dgm:spPr/>
    </dgm:pt>
    <dgm:pt modelId="{46465911-2F47-41B9-94B6-339AB1071074}" type="pres">
      <dgm:prSet presAssocID="{04237F45-0AA3-4C0D-922B-94CB66220D6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3DFBC3A-16A0-401A-BE71-70419128C32E}" type="presOf" srcId="{04237F45-0AA3-4C0D-922B-94CB66220D61}" destId="{ABCEFA8C-0669-4DD8-89B6-6E4999E1A3BC}" srcOrd="0" destOrd="0" presId="urn:microsoft.com/office/officeart/2005/8/layout/list1"/>
    <dgm:cxn modelId="{A1883018-6D59-4310-AAE3-4B5651E5939D}" srcId="{3D2473B0-4530-4A8D-8140-D6846E40EDD0}" destId="{058313A8-618B-4401-9A9F-EDC7A0B97F22}" srcOrd="0" destOrd="0" parTransId="{87802452-6516-45E9-9B75-E46A7C1BB32F}" sibTransId="{1C538829-8B64-4F4A-B1AC-FCA0B58B3245}"/>
    <dgm:cxn modelId="{1BA6B9EA-8D84-458C-BA7E-802DAFA1D93A}" type="presOf" srcId="{3D2473B0-4530-4A8D-8140-D6846E40EDD0}" destId="{0285D8D0-7A58-4DEB-B92B-3E2276149FEA}" srcOrd="0" destOrd="0" presId="urn:microsoft.com/office/officeart/2005/8/layout/list1"/>
    <dgm:cxn modelId="{CD48A0B4-8B64-4B54-9CFB-6946C22D4231}" type="presOf" srcId="{51B235AC-9395-4FE9-BFD3-C6DE91D3F57E}" destId="{DB0D46B0-0459-4C84-A2B2-47A1C36DE2AB}" srcOrd="0" destOrd="0" presId="urn:microsoft.com/office/officeart/2005/8/layout/list1"/>
    <dgm:cxn modelId="{F28987D3-B86A-4A8C-A967-B40B84FBC36A}" type="presOf" srcId="{51B235AC-9395-4FE9-BFD3-C6DE91D3F57E}" destId="{DC56C06C-2AFD-4D09-9049-E9CBCBD1A688}" srcOrd="1" destOrd="0" presId="urn:microsoft.com/office/officeart/2005/8/layout/list1"/>
    <dgm:cxn modelId="{334ABB77-619F-4076-A559-CFCE90509524}" srcId="{3D2473B0-4530-4A8D-8140-D6846E40EDD0}" destId="{04237F45-0AA3-4C0D-922B-94CB66220D61}" srcOrd="2" destOrd="0" parTransId="{BFB1F3E9-B0A4-4A0B-832A-4D56FF967C13}" sibTransId="{B657606C-E9F9-4AE3-8626-88D33EBE3490}"/>
    <dgm:cxn modelId="{E641E022-1A44-4A3F-A81C-E8272C5AA336}" type="presOf" srcId="{04237F45-0AA3-4C0D-922B-94CB66220D61}" destId="{33615ED7-DABA-4816-927B-319C6916E981}" srcOrd="1" destOrd="0" presId="urn:microsoft.com/office/officeart/2005/8/layout/list1"/>
    <dgm:cxn modelId="{65FAED38-F074-4C92-87CB-1D56BD817BF7}" srcId="{3D2473B0-4530-4A8D-8140-D6846E40EDD0}" destId="{51B235AC-9395-4FE9-BFD3-C6DE91D3F57E}" srcOrd="1" destOrd="0" parTransId="{1C045B94-DC00-4507-9335-BC91EFAC6E67}" sibTransId="{735E60E1-6400-44C4-B01C-F8D215CF426F}"/>
    <dgm:cxn modelId="{13E84A34-2E41-44F1-AE9E-87D40E0371D5}" type="presOf" srcId="{058313A8-618B-4401-9A9F-EDC7A0B97F22}" destId="{4B0B372F-F985-49CF-941F-638D963B3DBB}" srcOrd="0" destOrd="0" presId="urn:microsoft.com/office/officeart/2005/8/layout/list1"/>
    <dgm:cxn modelId="{6ED82630-25DB-48F0-8808-A1F2CBD9CE8E}" type="presOf" srcId="{058313A8-618B-4401-9A9F-EDC7A0B97F22}" destId="{0ABDB9EE-65ED-4900-BE6E-76249D545B74}" srcOrd="1" destOrd="0" presId="urn:microsoft.com/office/officeart/2005/8/layout/list1"/>
    <dgm:cxn modelId="{9E0E1C61-D88C-465D-9D80-CC531CE1BA7B}" type="presParOf" srcId="{0285D8D0-7A58-4DEB-B92B-3E2276149FEA}" destId="{C0DA137F-7163-4348-BA2D-C7065DDFB5FD}" srcOrd="0" destOrd="0" presId="urn:microsoft.com/office/officeart/2005/8/layout/list1"/>
    <dgm:cxn modelId="{36314830-7EEA-4992-B8A1-E4249B240608}" type="presParOf" srcId="{C0DA137F-7163-4348-BA2D-C7065DDFB5FD}" destId="{4B0B372F-F985-49CF-941F-638D963B3DBB}" srcOrd="0" destOrd="0" presId="urn:microsoft.com/office/officeart/2005/8/layout/list1"/>
    <dgm:cxn modelId="{B6E0A512-7917-4618-81F7-7678222A8CA2}" type="presParOf" srcId="{C0DA137F-7163-4348-BA2D-C7065DDFB5FD}" destId="{0ABDB9EE-65ED-4900-BE6E-76249D545B74}" srcOrd="1" destOrd="0" presId="urn:microsoft.com/office/officeart/2005/8/layout/list1"/>
    <dgm:cxn modelId="{C578DDCC-F482-48D0-B8FC-BA42C2DEDE9C}" type="presParOf" srcId="{0285D8D0-7A58-4DEB-B92B-3E2276149FEA}" destId="{EE64A7E8-B415-4FEA-8756-469F31FFC3EC}" srcOrd="1" destOrd="0" presId="urn:microsoft.com/office/officeart/2005/8/layout/list1"/>
    <dgm:cxn modelId="{2E7A9006-5AC0-43EE-981A-16CD2D9F67AB}" type="presParOf" srcId="{0285D8D0-7A58-4DEB-B92B-3E2276149FEA}" destId="{1F200269-E6C2-4DEC-9C40-851C07794E3B}" srcOrd="2" destOrd="0" presId="urn:microsoft.com/office/officeart/2005/8/layout/list1"/>
    <dgm:cxn modelId="{DF311A6B-C7B2-4FCF-9898-688F100E4DF8}" type="presParOf" srcId="{0285D8D0-7A58-4DEB-B92B-3E2276149FEA}" destId="{478760A1-D515-4941-B231-5C4BF0C28FBF}" srcOrd="3" destOrd="0" presId="urn:microsoft.com/office/officeart/2005/8/layout/list1"/>
    <dgm:cxn modelId="{1759DA00-D89F-4B23-8C30-60364F296B04}" type="presParOf" srcId="{0285D8D0-7A58-4DEB-B92B-3E2276149FEA}" destId="{7DEDC6E3-D726-4FF6-9AAC-E730BE3319BD}" srcOrd="4" destOrd="0" presId="urn:microsoft.com/office/officeart/2005/8/layout/list1"/>
    <dgm:cxn modelId="{5D68F791-DA2A-45E4-95FF-4E18BCB55989}" type="presParOf" srcId="{7DEDC6E3-D726-4FF6-9AAC-E730BE3319BD}" destId="{DB0D46B0-0459-4C84-A2B2-47A1C36DE2AB}" srcOrd="0" destOrd="0" presId="urn:microsoft.com/office/officeart/2005/8/layout/list1"/>
    <dgm:cxn modelId="{927A0D0E-6976-46FC-852C-75219AA19555}" type="presParOf" srcId="{7DEDC6E3-D726-4FF6-9AAC-E730BE3319BD}" destId="{DC56C06C-2AFD-4D09-9049-E9CBCBD1A688}" srcOrd="1" destOrd="0" presId="urn:microsoft.com/office/officeart/2005/8/layout/list1"/>
    <dgm:cxn modelId="{673B5BAF-384A-4913-9849-AEE5E081E202}" type="presParOf" srcId="{0285D8D0-7A58-4DEB-B92B-3E2276149FEA}" destId="{8F79436A-1385-4BC1-8292-AEED18D959C1}" srcOrd="5" destOrd="0" presId="urn:microsoft.com/office/officeart/2005/8/layout/list1"/>
    <dgm:cxn modelId="{2B12A88D-EA30-4309-9DD2-B980A7E878AB}" type="presParOf" srcId="{0285D8D0-7A58-4DEB-B92B-3E2276149FEA}" destId="{3492C0E6-7646-4312-837A-74C2DB8EF081}" srcOrd="6" destOrd="0" presId="urn:microsoft.com/office/officeart/2005/8/layout/list1"/>
    <dgm:cxn modelId="{9B0A1C82-96CB-489D-A333-FADE44F88FB0}" type="presParOf" srcId="{0285D8D0-7A58-4DEB-B92B-3E2276149FEA}" destId="{147AD6CD-67B2-4A6A-A1ED-7D47CAC16106}" srcOrd="7" destOrd="0" presId="urn:microsoft.com/office/officeart/2005/8/layout/list1"/>
    <dgm:cxn modelId="{A0057D9B-12E9-4474-8093-D5FBB3BC862A}" type="presParOf" srcId="{0285D8D0-7A58-4DEB-B92B-3E2276149FEA}" destId="{C3415A56-3B23-4725-9000-3322A8A7255C}" srcOrd="8" destOrd="0" presId="urn:microsoft.com/office/officeart/2005/8/layout/list1"/>
    <dgm:cxn modelId="{0A855A29-F024-4276-A938-F5DE517AF3E1}" type="presParOf" srcId="{C3415A56-3B23-4725-9000-3322A8A7255C}" destId="{ABCEFA8C-0669-4DD8-89B6-6E4999E1A3BC}" srcOrd="0" destOrd="0" presId="urn:microsoft.com/office/officeart/2005/8/layout/list1"/>
    <dgm:cxn modelId="{8EECD99B-0B78-4002-A0A5-7F5FCD2D75C2}" type="presParOf" srcId="{C3415A56-3B23-4725-9000-3322A8A7255C}" destId="{33615ED7-DABA-4816-927B-319C6916E981}" srcOrd="1" destOrd="0" presId="urn:microsoft.com/office/officeart/2005/8/layout/list1"/>
    <dgm:cxn modelId="{78DDF795-9C7C-4D7D-A253-129AE7B4533F}" type="presParOf" srcId="{0285D8D0-7A58-4DEB-B92B-3E2276149FEA}" destId="{7F4F5FF9-5B08-45F5-90B5-2363B3A39BB9}" srcOrd="9" destOrd="0" presId="urn:microsoft.com/office/officeart/2005/8/layout/list1"/>
    <dgm:cxn modelId="{19551AE2-CE6A-4FC0-9550-9368932C41AE}" type="presParOf" srcId="{0285D8D0-7A58-4DEB-B92B-3E2276149FEA}" destId="{46465911-2F47-41B9-94B6-339AB107107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2473B0-4530-4A8D-8140-D6846E40EDD0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058313A8-618B-4401-9A9F-EDC7A0B97F22}">
      <dgm:prSet phldrT="[Текст]" custT="1"/>
      <dgm:spPr/>
      <dgm:t>
        <a:bodyPr/>
        <a:lstStyle/>
        <a:p>
          <a:r>
            <a:rPr lang="uk-UA" sz="7200" b="1" dirty="0" smtClean="0"/>
            <a:t>-3</a:t>
          </a:r>
          <a:endParaRPr lang="ru-RU" sz="7200" b="1" dirty="0"/>
        </a:p>
      </dgm:t>
    </dgm:pt>
    <dgm:pt modelId="{87802452-6516-45E9-9B75-E46A7C1BB32F}" type="parTrans" cxnId="{A1883018-6D59-4310-AAE3-4B5651E5939D}">
      <dgm:prSet/>
      <dgm:spPr/>
      <dgm:t>
        <a:bodyPr/>
        <a:lstStyle/>
        <a:p>
          <a:endParaRPr lang="ru-RU"/>
        </a:p>
      </dgm:t>
    </dgm:pt>
    <dgm:pt modelId="{1C538829-8B64-4F4A-B1AC-FCA0B58B3245}" type="sibTrans" cxnId="{A1883018-6D59-4310-AAE3-4B5651E5939D}">
      <dgm:prSet/>
      <dgm:spPr/>
      <dgm:t>
        <a:bodyPr/>
        <a:lstStyle/>
        <a:p>
          <a:endParaRPr lang="ru-RU"/>
        </a:p>
      </dgm:t>
    </dgm:pt>
    <dgm:pt modelId="{51B235AC-9395-4FE9-BFD3-C6DE91D3F57E}">
      <dgm:prSet phldrT="[Текст]" custT="1"/>
      <dgm:spPr/>
      <dgm:t>
        <a:bodyPr/>
        <a:lstStyle/>
        <a:p>
          <a:r>
            <a:rPr lang="uk-UA" sz="5400" b="1" dirty="0" smtClean="0"/>
            <a:t>-60</a:t>
          </a:r>
          <a:endParaRPr lang="ru-RU" sz="5400" b="1" dirty="0"/>
        </a:p>
      </dgm:t>
    </dgm:pt>
    <dgm:pt modelId="{1C045B94-DC00-4507-9335-BC91EFAC6E67}" type="parTrans" cxnId="{65FAED38-F074-4C92-87CB-1D56BD817BF7}">
      <dgm:prSet/>
      <dgm:spPr/>
      <dgm:t>
        <a:bodyPr/>
        <a:lstStyle/>
        <a:p>
          <a:endParaRPr lang="ru-RU"/>
        </a:p>
      </dgm:t>
    </dgm:pt>
    <dgm:pt modelId="{735E60E1-6400-44C4-B01C-F8D215CF426F}" type="sibTrans" cxnId="{65FAED38-F074-4C92-87CB-1D56BD817BF7}">
      <dgm:prSet/>
      <dgm:spPr/>
      <dgm:t>
        <a:bodyPr/>
        <a:lstStyle/>
        <a:p>
          <a:endParaRPr lang="ru-RU"/>
        </a:p>
      </dgm:t>
    </dgm:pt>
    <dgm:pt modelId="{04237F45-0AA3-4C0D-922B-94CB66220D61}">
      <dgm:prSet phldrT="[Текст]" custT="1"/>
      <dgm:spPr/>
      <dgm:t>
        <a:bodyPr/>
        <a:lstStyle/>
        <a:p>
          <a:r>
            <a:rPr lang="uk-UA" sz="4400" b="1" dirty="0" smtClean="0"/>
            <a:t>+44</a:t>
          </a:r>
          <a:endParaRPr lang="ru-RU" sz="4400" b="1" dirty="0"/>
        </a:p>
      </dgm:t>
    </dgm:pt>
    <dgm:pt modelId="{BFB1F3E9-B0A4-4A0B-832A-4D56FF967C13}" type="parTrans" cxnId="{334ABB77-619F-4076-A559-CFCE90509524}">
      <dgm:prSet/>
      <dgm:spPr/>
      <dgm:t>
        <a:bodyPr/>
        <a:lstStyle/>
        <a:p>
          <a:endParaRPr lang="ru-RU"/>
        </a:p>
      </dgm:t>
    </dgm:pt>
    <dgm:pt modelId="{B657606C-E9F9-4AE3-8626-88D33EBE3490}" type="sibTrans" cxnId="{334ABB77-619F-4076-A559-CFCE90509524}">
      <dgm:prSet/>
      <dgm:spPr/>
      <dgm:t>
        <a:bodyPr/>
        <a:lstStyle/>
        <a:p>
          <a:endParaRPr lang="ru-RU"/>
        </a:p>
      </dgm:t>
    </dgm:pt>
    <dgm:pt modelId="{0285D8D0-7A58-4DEB-B92B-3E2276149FEA}" type="pres">
      <dgm:prSet presAssocID="{3D2473B0-4530-4A8D-8140-D6846E40EDD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DA137F-7163-4348-BA2D-C7065DDFB5FD}" type="pres">
      <dgm:prSet presAssocID="{058313A8-618B-4401-9A9F-EDC7A0B97F22}" presName="parentLin" presStyleCnt="0"/>
      <dgm:spPr/>
    </dgm:pt>
    <dgm:pt modelId="{4B0B372F-F985-49CF-941F-638D963B3DBB}" type="pres">
      <dgm:prSet presAssocID="{058313A8-618B-4401-9A9F-EDC7A0B97F2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ABDB9EE-65ED-4900-BE6E-76249D545B74}" type="pres">
      <dgm:prSet presAssocID="{058313A8-618B-4401-9A9F-EDC7A0B97F2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4A7E8-B415-4FEA-8756-469F31FFC3EC}" type="pres">
      <dgm:prSet presAssocID="{058313A8-618B-4401-9A9F-EDC7A0B97F22}" presName="negativeSpace" presStyleCnt="0"/>
      <dgm:spPr/>
    </dgm:pt>
    <dgm:pt modelId="{1F200269-E6C2-4DEC-9C40-851C07794E3B}" type="pres">
      <dgm:prSet presAssocID="{058313A8-618B-4401-9A9F-EDC7A0B97F22}" presName="childText" presStyleLbl="conFgAcc1" presStyleIdx="0" presStyleCnt="3">
        <dgm:presLayoutVars>
          <dgm:bulletEnabled val="1"/>
        </dgm:presLayoutVars>
      </dgm:prSet>
      <dgm:spPr/>
    </dgm:pt>
    <dgm:pt modelId="{478760A1-D515-4941-B231-5C4BF0C28FBF}" type="pres">
      <dgm:prSet presAssocID="{1C538829-8B64-4F4A-B1AC-FCA0B58B3245}" presName="spaceBetweenRectangles" presStyleCnt="0"/>
      <dgm:spPr/>
    </dgm:pt>
    <dgm:pt modelId="{7DEDC6E3-D726-4FF6-9AAC-E730BE3319BD}" type="pres">
      <dgm:prSet presAssocID="{51B235AC-9395-4FE9-BFD3-C6DE91D3F57E}" presName="parentLin" presStyleCnt="0"/>
      <dgm:spPr/>
    </dgm:pt>
    <dgm:pt modelId="{DB0D46B0-0459-4C84-A2B2-47A1C36DE2AB}" type="pres">
      <dgm:prSet presAssocID="{51B235AC-9395-4FE9-BFD3-C6DE91D3F57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C56C06C-2AFD-4D09-9049-E9CBCBD1A688}" type="pres">
      <dgm:prSet presAssocID="{51B235AC-9395-4FE9-BFD3-C6DE91D3F57E}" presName="parentText" presStyleLbl="node1" presStyleIdx="1" presStyleCnt="3" custLinFactNeighborX="-39381" custLinFactNeighborY="-311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9436A-1385-4BC1-8292-AEED18D959C1}" type="pres">
      <dgm:prSet presAssocID="{51B235AC-9395-4FE9-BFD3-C6DE91D3F57E}" presName="negativeSpace" presStyleCnt="0"/>
      <dgm:spPr/>
    </dgm:pt>
    <dgm:pt modelId="{3492C0E6-7646-4312-837A-74C2DB8EF081}" type="pres">
      <dgm:prSet presAssocID="{51B235AC-9395-4FE9-BFD3-C6DE91D3F57E}" presName="childText" presStyleLbl="conFgAcc1" presStyleIdx="1" presStyleCnt="3">
        <dgm:presLayoutVars>
          <dgm:bulletEnabled val="1"/>
        </dgm:presLayoutVars>
      </dgm:prSet>
      <dgm:spPr/>
    </dgm:pt>
    <dgm:pt modelId="{147AD6CD-67B2-4A6A-A1ED-7D47CAC16106}" type="pres">
      <dgm:prSet presAssocID="{735E60E1-6400-44C4-B01C-F8D215CF426F}" presName="spaceBetweenRectangles" presStyleCnt="0"/>
      <dgm:spPr/>
    </dgm:pt>
    <dgm:pt modelId="{C3415A56-3B23-4725-9000-3322A8A7255C}" type="pres">
      <dgm:prSet presAssocID="{04237F45-0AA3-4C0D-922B-94CB66220D61}" presName="parentLin" presStyleCnt="0"/>
      <dgm:spPr/>
    </dgm:pt>
    <dgm:pt modelId="{ABCEFA8C-0669-4DD8-89B6-6E4999E1A3BC}" type="pres">
      <dgm:prSet presAssocID="{04237F45-0AA3-4C0D-922B-94CB66220D6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33615ED7-DABA-4816-927B-319C6916E981}" type="pres">
      <dgm:prSet presAssocID="{04237F45-0AA3-4C0D-922B-94CB66220D6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F5FF9-5B08-45F5-90B5-2363B3A39BB9}" type="pres">
      <dgm:prSet presAssocID="{04237F45-0AA3-4C0D-922B-94CB66220D61}" presName="negativeSpace" presStyleCnt="0"/>
      <dgm:spPr/>
    </dgm:pt>
    <dgm:pt modelId="{46465911-2F47-41B9-94B6-339AB1071074}" type="pres">
      <dgm:prSet presAssocID="{04237F45-0AA3-4C0D-922B-94CB66220D6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1883018-6D59-4310-AAE3-4B5651E5939D}" srcId="{3D2473B0-4530-4A8D-8140-D6846E40EDD0}" destId="{058313A8-618B-4401-9A9F-EDC7A0B97F22}" srcOrd="0" destOrd="0" parTransId="{87802452-6516-45E9-9B75-E46A7C1BB32F}" sibTransId="{1C538829-8B64-4F4A-B1AC-FCA0B58B3245}"/>
    <dgm:cxn modelId="{EA2A4450-F1D4-4644-AF18-08033B3BD4B0}" type="presOf" srcId="{04237F45-0AA3-4C0D-922B-94CB66220D61}" destId="{ABCEFA8C-0669-4DD8-89B6-6E4999E1A3BC}" srcOrd="0" destOrd="0" presId="urn:microsoft.com/office/officeart/2005/8/layout/list1"/>
    <dgm:cxn modelId="{D047E802-763B-4900-8045-7FE2982CC6AD}" type="presOf" srcId="{058313A8-618B-4401-9A9F-EDC7A0B97F22}" destId="{0ABDB9EE-65ED-4900-BE6E-76249D545B74}" srcOrd="1" destOrd="0" presId="urn:microsoft.com/office/officeart/2005/8/layout/list1"/>
    <dgm:cxn modelId="{B61E4E07-E5C7-4F6C-9279-D7974EF6F2A4}" type="presOf" srcId="{058313A8-618B-4401-9A9F-EDC7A0B97F22}" destId="{4B0B372F-F985-49CF-941F-638D963B3DBB}" srcOrd="0" destOrd="0" presId="urn:microsoft.com/office/officeart/2005/8/layout/list1"/>
    <dgm:cxn modelId="{334ABB77-619F-4076-A559-CFCE90509524}" srcId="{3D2473B0-4530-4A8D-8140-D6846E40EDD0}" destId="{04237F45-0AA3-4C0D-922B-94CB66220D61}" srcOrd="2" destOrd="0" parTransId="{BFB1F3E9-B0A4-4A0B-832A-4D56FF967C13}" sibTransId="{B657606C-E9F9-4AE3-8626-88D33EBE3490}"/>
    <dgm:cxn modelId="{51D8AB98-1BA6-4F79-BA10-54BCF84661BA}" type="presOf" srcId="{3D2473B0-4530-4A8D-8140-D6846E40EDD0}" destId="{0285D8D0-7A58-4DEB-B92B-3E2276149FEA}" srcOrd="0" destOrd="0" presId="urn:microsoft.com/office/officeart/2005/8/layout/list1"/>
    <dgm:cxn modelId="{7A58201C-F140-4CC2-B138-A985E7C7328D}" type="presOf" srcId="{51B235AC-9395-4FE9-BFD3-C6DE91D3F57E}" destId="{DB0D46B0-0459-4C84-A2B2-47A1C36DE2AB}" srcOrd="0" destOrd="0" presId="urn:microsoft.com/office/officeart/2005/8/layout/list1"/>
    <dgm:cxn modelId="{65FAED38-F074-4C92-87CB-1D56BD817BF7}" srcId="{3D2473B0-4530-4A8D-8140-D6846E40EDD0}" destId="{51B235AC-9395-4FE9-BFD3-C6DE91D3F57E}" srcOrd="1" destOrd="0" parTransId="{1C045B94-DC00-4507-9335-BC91EFAC6E67}" sibTransId="{735E60E1-6400-44C4-B01C-F8D215CF426F}"/>
    <dgm:cxn modelId="{CA8F86B9-A1AF-449B-A7D5-F3891C353C73}" type="presOf" srcId="{04237F45-0AA3-4C0D-922B-94CB66220D61}" destId="{33615ED7-DABA-4816-927B-319C6916E981}" srcOrd="1" destOrd="0" presId="urn:microsoft.com/office/officeart/2005/8/layout/list1"/>
    <dgm:cxn modelId="{E42F2319-7D31-4B3B-9645-4CAC00D8949F}" type="presOf" srcId="{51B235AC-9395-4FE9-BFD3-C6DE91D3F57E}" destId="{DC56C06C-2AFD-4D09-9049-E9CBCBD1A688}" srcOrd="1" destOrd="0" presId="urn:microsoft.com/office/officeart/2005/8/layout/list1"/>
    <dgm:cxn modelId="{7165A9E0-3938-4255-A9FB-A3B65E8A8125}" type="presParOf" srcId="{0285D8D0-7A58-4DEB-B92B-3E2276149FEA}" destId="{C0DA137F-7163-4348-BA2D-C7065DDFB5FD}" srcOrd="0" destOrd="0" presId="urn:microsoft.com/office/officeart/2005/8/layout/list1"/>
    <dgm:cxn modelId="{F2738B3C-C3A4-4EE5-8BA1-AD536E443E04}" type="presParOf" srcId="{C0DA137F-7163-4348-BA2D-C7065DDFB5FD}" destId="{4B0B372F-F985-49CF-941F-638D963B3DBB}" srcOrd="0" destOrd="0" presId="urn:microsoft.com/office/officeart/2005/8/layout/list1"/>
    <dgm:cxn modelId="{3EFD7F4D-7822-40BC-BB4D-66B84482E1DF}" type="presParOf" srcId="{C0DA137F-7163-4348-BA2D-C7065DDFB5FD}" destId="{0ABDB9EE-65ED-4900-BE6E-76249D545B74}" srcOrd="1" destOrd="0" presId="urn:microsoft.com/office/officeart/2005/8/layout/list1"/>
    <dgm:cxn modelId="{5D6E94B9-B0E6-4021-B195-F693CC322A4E}" type="presParOf" srcId="{0285D8D0-7A58-4DEB-B92B-3E2276149FEA}" destId="{EE64A7E8-B415-4FEA-8756-469F31FFC3EC}" srcOrd="1" destOrd="0" presId="urn:microsoft.com/office/officeart/2005/8/layout/list1"/>
    <dgm:cxn modelId="{9F49F450-129C-4CC3-87F8-91C441FCBCAC}" type="presParOf" srcId="{0285D8D0-7A58-4DEB-B92B-3E2276149FEA}" destId="{1F200269-E6C2-4DEC-9C40-851C07794E3B}" srcOrd="2" destOrd="0" presId="urn:microsoft.com/office/officeart/2005/8/layout/list1"/>
    <dgm:cxn modelId="{39241B29-D1D4-4F6E-9BD5-BA037CD9281F}" type="presParOf" srcId="{0285D8D0-7A58-4DEB-B92B-3E2276149FEA}" destId="{478760A1-D515-4941-B231-5C4BF0C28FBF}" srcOrd="3" destOrd="0" presId="urn:microsoft.com/office/officeart/2005/8/layout/list1"/>
    <dgm:cxn modelId="{B18956FB-A7D4-46F3-A8C3-EED8BE380355}" type="presParOf" srcId="{0285D8D0-7A58-4DEB-B92B-3E2276149FEA}" destId="{7DEDC6E3-D726-4FF6-9AAC-E730BE3319BD}" srcOrd="4" destOrd="0" presId="urn:microsoft.com/office/officeart/2005/8/layout/list1"/>
    <dgm:cxn modelId="{D758B41A-F2A9-43FB-A25C-B1E4B099FFB4}" type="presParOf" srcId="{7DEDC6E3-D726-4FF6-9AAC-E730BE3319BD}" destId="{DB0D46B0-0459-4C84-A2B2-47A1C36DE2AB}" srcOrd="0" destOrd="0" presId="urn:microsoft.com/office/officeart/2005/8/layout/list1"/>
    <dgm:cxn modelId="{4EB0A59F-5C94-493B-80DA-6F9BCC76406A}" type="presParOf" srcId="{7DEDC6E3-D726-4FF6-9AAC-E730BE3319BD}" destId="{DC56C06C-2AFD-4D09-9049-E9CBCBD1A688}" srcOrd="1" destOrd="0" presId="urn:microsoft.com/office/officeart/2005/8/layout/list1"/>
    <dgm:cxn modelId="{0396656B-A048-4787-98BB-8B810D885368}" type="presParOf" srcId="{0285D8D0-7A58-4DEB-B92B-3E2276149FEA}" destId="{8F79436A-1385-4BC1-8292-AEED18D959C1}" srcOrd="5" destOrd="0" presId="urn:microsoft.com/office/officeart/2005/8/layout/list1"/>
    <dgm:cxn modelId="{B4F42FFC-1828-4751-9647-2A7D30599C90}" type="presParOf" srcId="{0285D8D0-7A58-4DEB-B92B-3E2276149FEA}" destId="{3492C0E6-7646-4312-837A-74C2DB8EF081}" srcOrd="6" destOrd="0" presId="urn:microsoft.com/office/officeart/2005/8/layout/list1"/>
    <dgm:cxn modelId="{D8252943-BE6D-4B9F-A973-306B64D568A9}" type="presParOf" srcId="{0285D8D0-7A58-4DEB-B92B-3E2276149FEA}" destId="{147AD6CD-67B2-4A6A-A1ED-7D47CAC16106}" srcOrd="7" destOrd="0" presId="urn:microsoft.com/office/officeart/2005/8/layout/list1"/>
    <dgm:cxn modelId="{DA8FE9E5-ADEC-48B2-B20A-579873FD50EB}" type="presParOf" srcId="{0285D8D0-7A58-4DEB-B92B-3E2276149FEA}" destId="{C3415A56-3B23-4725-9000-3322A8A7255C}" srcOrd="8" destOrd="0" presId="urn:microsoft.com/office/officeart/2005/8/layout/list1"/>
    <dgm:cxn modelId="{BF2BAEB6-2913-4866-A7E7-111F1D7977E5}" type="presParOf" srcId="{C3415A56-3B23-4725-9000-3322A8A7255C}" destId="{ABCEFA8C-0669-4DD8-89B6-6E4999E1A3BC}" srcOrd="0" destOrd="0" presId="urn:microsoft.com/office/officeart/2005/8/layout/list1"/>
    <dgm:cxn modelId="{3C63B3D5-9AF8-4AC1-B475-BF1BEAA9C904}" type="presParOf" srcId="{C3415A56-3B23-4725-9000-3322A8A7255C}" destId="{33615ED7-DABA-4816-927B-319C6916E981}" srcOrd="1" destOrd="0" presId="urn:microsoft.com/office/officeart/2005/8/layout/list1"/>
    <dgm:cxn modelId="{FE55ADCD-7527-456C-8979-48324D24A818}" type="presParOf" srcId="{0285D8D0-7A58-4DEB-B92B-3E2276149FEA}" destId="{7F4F5FF9-5B08-45F5-90B5-2363B3A39BB9}" srcOrd="9" destOrd="0" presId="urn:microsoft.com/office/officeart/2005/8/layout/list1"/>
    <dgm:cxn modelId="{BBEDB1FE-7425-47F8-86AB-C543ED0B1A77}" type="presParOf" srcId="{0285D8D0-7A58-4DEB-B92B-3E2276149FEA}" destId="{46465911-2F47-41B9-94B6-339AB107107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2473B0-4530-4A8D-8140-D6846E40EDD0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058313A8-618B-4401-9A9F-EDC7A0B97F22}">
      <dgm:prSet phldrT="[Текст]" custT="1"/>
      <dgm:spPr/>
      <dgm:t>
        <a:bodyPr/>
        <a:lstStyle/>
        <a:p>
          <a:r>
            <a:rPr lang="uk-UA" sz="7200" b="1" dirty="0" smtClean="0"/>
            <a:t>-6</a:t>
          </a:r>
          <a:endParaRPr lang="ru-RU" sz="7200" b="1" dirty="0"/>
        </a:p>
      </dgm:t>
    </dgm:pt>
    <dgm:pt modelId="{87802452-6516-45E9-9B75-E46A7C1BB32F}" type="parTrans" cxnId="{A1883018-6D59-4310-AAE3-4B5651E5939D}">
      <dgm:prSet/>
      <dgm:spPr/>
      <dgm:t>
        <a:bodyPr/>
        <a:lstStyle/>
        <a:p>
          <a:endParaRPr lang="ru-RU"/>
        </a:p>
      </dgm:t>
    </dgm:pt>
    <dgm:pt modelId="{1C538829-8B64-4F4A-B1AC-FCA0B58B3245}" type="sibTrans" cxnId="{A1883018-6D59-4310-AAE3-4B5651E5939D}">
      <dgm:prSet/>
      <dgm:spPr/>
      <dgm:t>
        <a:bodyPr/>
        <a:lstStyle/>
        <a:p>
          <a:endParaRPr lang="ru-RU"/>
        </a:p>
      </dgm:t>
    </dgm:pt>
    <dgm:pt modelId="{51B235AC-9395-4FE9-BFD3-C6DE91D3F57E}">
      <dgm:prSet phldrT="[Текст]" custT="1"/>
      <dgm:spPr/>
      <dgm:t>
        <a:bodyPr/>
        <a:lstStyle/>
        <a:p>
          <a:r>
            <a:rPr lang="uk-UA" sz="6600" b="1" dirty="0" smtClean="0"/>
            <a:t>-9</a:t>
          </a:r>
          <a:endParaRPr lang="ru-RU" sz="6600" b="1" dirty="0"/>
        </a:p>
      </dgm:t>
    </dgm:pt>
    <dgm:pt modelId="{1C045B94-DC00-4507-9335-BC91EFAC6E67}" type="parTrans" cxnId="{65FAED38-F074-4C92-87CB-1D56BD817BF7}">
      <dgm:prSet/>
      <dgm:spPr/>
      <dgm:t>
        <a:bodyPr/>
        <a:lstStyle/>
        <a:p>
          <a:endParaRPr lang="ru-RU"/>
        </a:p>
      </dgm:t>
    </dgm:pt>
    <dgm:pt modelId="{735E60E1-6400-44C4-B01C-F8D215CF426F}" type="sibTrans" cxnId="{65FAED38-F074-4C92-87CB-1D56BD817BF7}">
      <dgm:prSet/>
      <dgm:spPr/>
      <dgm:t>
        <a:bodyPr/>
        <a:lstStyle/>
        <a:p>
          <a:endParaRPr lang="ru-RU"/>
        </a:p>
      </dgm:t>
    </dgm:pt>
    <dgm:pt modelId="{04237F45-0AA3-4C0D-922B-94CB66220D61}">
      <dgm:prSet phldrT="[Текст]" custT="1"/>
      <dgm:spPr/>
      <dgm:t>
        <a:bodyPr/>
        <a:lstStyle/>
        <a:p>
          <a:r>
            <a:rPr lang="uk-UA" sz="4400" b="1" dirty="0" smtClean="0"/>
            <a:t>+18</a:t>
          </a:r>
          <a:endParaRPr lang="ru-RU" sz="4400" b="1" dirty="0"/>
        </a:p>
      </dgm:t>
    </dgm:pt>
    <dgm:pt modelId="{BFB1F3E9-B0A4-4A0B-832A-4D56FF967C13}" type="parTrans" cxnId="{334ABB77-619F-4076-A559-CFCE90509524}">
      <dgm:prSet/>
      <dgm:spPr/>
      <dgm:t>
        <a:bodyPr/>
        <a:lstStyle/>
        <a:p>
          <a:endParaRPr lang="ru-RU"/>
        </a:p>
      </dgm:t>
    </dgm:pt>
    <dgm:pt modelId="{B657606C-E9F9-4AE3-8626-88D33EBE3490}" type="sibTrans" cxnId="{334ABB77-619F-4076-A559-CFCE90509524}">
      <dgm:prSet/>
      <dgm:spPr/>
      <dgm:t>
        <a:bodyPr/>
        <a:lstStyle/>
        <a:p>
          <a:endParaRPr lang="ru-RU"/>
        </a:p>
      </dgm:t>
    </dgm:pt>
    <dgm:pt modelId="{0285D8D0-7A58-4DEB-B92B-3E2276149FEA}" type="pres">
      <dgm:prSet presAssocID="{3D2473B0-4530-4A8D-8140-D6846E40EDD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DA137F-7163-4348-BA2D-C7065DDFB5FD}" type="pres">
      <dgm:prSet presAssocID="{058313A8-618B-4401-9A9F-EDC7A0B97F22}" presName="parentLin" presStyleCnt="0"/>
      <dgm:spPr/>
    </dgm:pt>
    <dgm:pt modelId="{4B0B372F-F985-49CF-941F-638D963B3DBB}" type="pres">
      <dgm:prSet presAssocID="{058313A8-618B-4401-9A9F-EDC7A0B97F2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ABDB9EE-65ED-4900-BE6E-76249D545B74}" type="pres">
      <dgm:prSet presAssocID="{058313A8-618B-4401-9A9F-EDC7A0B97F2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4A7E8-B415-4FEA-8756-469F31FFC3EC}" type="pres">
      <dgm:prSet presAssocID="{058313A8-618B-4401-9A9F-EDC7A0B97F22}" presName="negativeSpace" presStyleCnt="0"/>
      <dgm:spPr/>
    </dgm:pt>
    <dgm:pt modelId="{1F200269-E6C2-4DEC-9C40-851C07794E3B}" type="pres">
      <dgm:prSet presAssocID="{058313A8-618B-4401-9A9F-EDC7A0B97F22}" presName="childText" presStyleLbl="conFgAcc1" presStyleIdx="0" presStyleCnt="3">
        <dgm:presLayoutVars>
          <dgm:bulletEnabled val="1"/>
        </dgm:presLayoutVars>
      </dgm:prSet>
      <dgm:spPr/>
    </dgm:pt>
    <dgm:pt modelId="{478760A1-D515-4941-B231-5C4BF0C28FBF}" type="pres">
      <dgm:prSet presAssocID="{1C538829-8B64-4F4A-B1AC-FCA0B58B3245}" presName="spaceBetweenRectangles" presStyleCnt="0"/>
      <dgm:spPr/>
    </dgm:pt>
    <dgm:pt modelId="{7DEDC6E3-D726-4FF6-9AAC-E730BE3319BD}" type="pres">
      <dgm:prSet presAssocID="{51B235AC-9395-4FE9-BFD3-C6DE91D3F57E}" presName="parentLin" presStyleCnt="0"/>
      <dgm:spPr/>
    </dgm:pt>
    <dgm:pt modelId="{DB0D46B0-0459-4C84-A2B2-47A1C36DE2AB}" type="pres">
      <dgm:prSet presAssocID="{51B235AC-9395-4FE9-BFD3-C6DE91D3F57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C56C06C-2AFD-4D09-9049-E9CBCBD1A688}" type="pres">
      <dgm:prSet presAssocID="{51B235AC-9395-4FE9-BFD3-C6DE91D3F57E}" presName="parentText" presStyleLbl="node1" presStyleIdx="1" presStyleCnt="3" custLinFactNeighborX="-39381" custLinFactNeighborY="-311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9436A-1385-4BC1-8292-AEED18D959C1}" type="pres">
      <dgm:prSet presAssocID="{51B235AC-9395-4FE9-BFD3-C6DE91D3F57E}" presName="negativeSpace" presStyleCnt="0"/>
      <dgm:spPr/>
    </dgm:pt>
    <dgm:pt modelId="{3492C0E6-7646-4312-837A-74C2DB8EF081}" type="pres">
      <dgm:prSet presAssocID="{51B235AC-9395-4FE9-BFD3-C6DE91D3F57E}" presName="childText" presStyleLbl="conFgAcc1" presStyleIdx="1" presStyleCnt="3">
        <dgm:presLayoutVars>
          <dgm:bulletEnabled val="1"/>
        </dgm:presLayoutVars>
      </dgm:prSet>
      <dgm:spPr/>
    </dgm:pt>
    <dgm:pt modelId="{147AD6CD-67B2-4A6A-A1ED-7D47CAC16106}" type="pres">
      <dgm:prSet presAssocID="{735E60E1-6400-44C4-B01C-F8D215CF426F}" presName="spaceBetweenRectangles" presStyleCnt="0"/>
      <dgm:spPr/>
    </dgm:pt>
    <dgm:pt modelId="{C3415A56-3B23-4725-9000-3322A8A7255C}" type="pres">
      <dgm:prSet presAssocID="{04237F45-0AA3-4C0D-922B-94CB66220D61}" presName="parentLin" presStyleCnt="0"/>
      <dgm:spPr/>
    </dgm:pt>
    <dgm:pt modelId="{ABCEFA8C-0669-4DD8-89B6-6E4999E1A3BC}" type="pres">
      <dgm:prSet presAssocID="{04237F45-0AA3-4C0D-922B-94CB66220D6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33615ED7-DABA-4816-927B-319C6916E981}" type="pres">
      <dgm:prSet presAssocID="{04237F45-0AA3-4C0D-922B-94CB66220D6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F5FF9-5B08-45F5-90B5-2363B3A39BB9}" type="pres">
      <dgm:prSet presAssocID="{04237F45-0AA3-4C0D-922B-94CB66220D61}" presName="negativeSpace" presStyleCnt="0"/>
      <dgm:spPr/>
    </dgm:pt>
    <dgm:pt modelId="{46465911-2F47-41B9-94B6-339AB1071074}" type="pres">
      <dgm:prSet presAssocID="{04237F45-0AA3-4C0D-922B-94CB66220D6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1883018-6D59-4310-AAE3-4B5651E5939D}" srcId="{3D2473B0-4530-4A8D-8140-D6846E40EDD0}" destId="{058313A8-618B-4401-9A9F-EDC7A0B97F22}" srcOrd="0" destOrd="0" parTransId="{87802452-6516-45E9-9B75-E46A7C1BB32F}" sibTransId="{1C538829-8B64-4F4A-B1AC-FCA0B58B3245}"/>
    <dgm:cxn modelId="{FEDE2B47-A8A3-42D1-ABC2-A668C5ACC2B6}" type="presOf" srcId="{058313A8-618B-4401-9A9F-EDC7A0B97F22}" destId="{4B0B372F-F985-49CF-941F-638D963B3DBB}" srcOrd="0" destOrd="0" presId="urn:microsoft.com/office/officeart/2005/8/layout/list1"/>
    <dgm:cxn modelId="{1A7D9CC5-53E9-4D7C-A3FB-99275A179AF3}" type="presOf" srcId="{51B235AC-9395-4FE9-BFD3-C6DE91D3F57E}" destId="{DC56C06C-2AFD-4D09-9049-E9CBCBD1A688}" srcOrd="1" destOrd="0" presId="urn:microsoft.com/office/officeart/2005/8/layout/list1"/>
    <dgm:cxn modelId="{BDD977CE-B8CB-4E06-9E91-0BEB9D20747F}" type="presOf" srcId="{04237F45-0AA3-4C0D-922B-94CB66220D61}" destId="{33615ED7-DABA-4816-927B-319C6916E981}" srcOrd="1" destOrd="0" presId="urn:microsoft.com/office/officeart/2005/8/layout/list1"/>
    <dgm:cxn modelId="{334ABB77-619F-4076-A559-CFCE90509524}" srcId="{3D2473B0-4530-4A8D-8140-D6846E40EDD0}" destId="{04237F45-0AA3-4C0D-922B-94CB66220D61}" srcOrd="2" destOrd="0" parTransId="{BFB1F3E9-B0A4-4A0B-832A-4D56FF967C13}" sibTransId="{B657606C-E9F9-4AE3-8626-88D33EBE3490}"/>
    <dgm:cxn modelId="{82DB2C41-3237-444C-9D1D-9C38DDC4BD31}" type="presOf" srcId="{51B235AC-9395-4FE9-BFD3-C6DE91D3F57E}" destId="{DB0D46B0-0459-4C84-A2B2-47A1C36DE2AB}" srcOrd="0" destOrd="0" presId="urn:microsoft.com/office/officeart/2005/8/layout/list1"/>
    <dgm:cxn modelId="{65FAED38-F074-4C92-87CB-1D56BD817BF7}" srcId="{3D2473B0-4530-4A8D-8140-D6846E40EDD0}" destId="{51B235AC-9395-4FE9-BFD3-C6DE91D3F57E}" srcOrd="1" destOrd="0" parTransId="{1C045B94-DC00-4507-9335-BC91EFAC6E67}" sibTransId="{735E60E1-6400-44C4-B01C-F8D215CF426F}"/>
    <dgm:cxn modelId="{B3FF5436-4B0C-4323-B7C0-E6B629EBA023}" type="presOf" srcId="{3D2473B0-4530-4A8D-8140-D6846E40EDD0}" destId="{0285D8D0-7A58-4DEB-B92B-3E2276149FEA}" srcOrd="0" destOrd="0" presId="urn:microsoft.com/office/officeart/2005/8/layout/list1"/>
    <dgm:cxn modelId="{BC963A17-B20F-4902-AC72-A65E9FE58C44}" type="presOf" srcId="{058313A8-618B-4401-9A9F-EDC7A0B97F22}" destId="{0ABDB9EE-65ED-4900-BE6E-76249D545B74}" srcOrd="1" destOrd="0" presId="urn:microsoft.com/office/officeart/2005/8/layout/list1"/>
    <dgm:cxn modelId="{299CF63F-052E-4E90-902B-F812EA258EA1}" type="presOf" srcId="{04237F45-0AA3-4C0D-922B-94CB66220D61}" destId="{ABCEFA8C-0669-4DD8-89B6-6E4999E1A3BC}" srcOrd="0" destOrd="0" presId="urn:microsoft.com/office/officeart/2005/8/layout/list1"/>
    <dgm:cxn modelId="{5E49E8AD-357C-4853-9AF5-B227C06229D8}" type="presParOf" srcId="{0285D8D0-7A58-4DEB-B92B-3E2276149FEA}" destId="{C0DA137F-7163-4348-BA2D-C7065DDFB5FD}" srcOrd="0" destOrd="0" presId="urn:microsoft.com/office/officeart/2005/8/layout/list1"/>
    <dgm:cxn modelId="{7E5FF558-27B7-41DD-86E2-D86F92CEBFB7}" type="presParOf" srcId="{C0DA137F-7163-4348-BA2D-C7065DDFB5FD}" destId="{4B0B372F-F985-49CF-941F-638D963B3DBB}" srcOrd="0" destOrd="0" presId="urn:microsoft.com/office/officeart/2005/8/layout/list1"/>
    <dgm:cxn modelId="{BD837583-9ED2-47EE-95C3-E64A5E79B730}" type="presParOf" srcId="{C0DA137F-7163-4348-BA2D-C7065DDFB5FD}" destId="{0ABDB9EE-65ED-4900-BE6E-76249D545B74}" srcOrd="1" destOrd="0" presId="urn:microsoft.com/office/officeart/2005/8/layout/list1"/>
    <dgm:cxn modelId="{CF03F93F-F8B6-4D4F-9103-435BA15BB84E}" type="presParOf" srcId="{0285D8D0-7A58-4DEB-B92B-3E2276149FEA}" destId="{EE64A7E8-B415-4FEA-8756-469F31FFC3EC}" srcOrd="1" destOrd="0" presId="urn:microsoft.com/office/officeart/2005/8/layout/list1"/>
    <dgm:cxn modelId="{02A3B6E6-443C-4BBF-9CAF-53502BC7838E}" type="presParOf" srcId="{0285D8D0-7A58-4DEB-B92B-3E2276149FEA}" destId="{1F200269-E6C2-4DEC-9C40-851C07794E3B}" srcOrd="2" destOrd="0" presId="urn:microsoft.com/office/officeart/2005/8/layout/list1"/>
    <dgm:cxn modelId="{654B3BA7-B8F2-4DDE-B0B2-194C970394E6}" type="presParOf" srcId="{0285D8D0-7A58-4DEB-B92B-3E2276149FEA}" destId="{478760A1-D515-4941-B231-5C4BF0C28FBF}" srcOrd="3" destOrd="0" presId="urn:microsoft.com/office/officeart/2005/8/layout/list1"/>
    <dgm:cxn modelId="{D37E083A-775A-46DC-B114-300AF41B9BBB}" type="presParOf" srcId="{0285D8D0-7A58-4DEB-B92B-3E2276149FEA}" destId="{7DEDC6E3-D726-4FF6-9AAC-E730BE3319BD}" srcOrd="4" destOrd="0" presId="urn:microsoft.com/office/officeart/2005/8/layout/list1"/>
    <dgm:cxn modelId="{DD6C6675-B941-4B91-9C01-E5D6E1EC6B61}" type="presParOf" srcId="{7DEDC6E3-D726-4FF6-9AAC-E730BE3319BD}" destId="{DB0D46B0-0459-4C84-A2B2-47A1C36DE2AB}" srcOrd="0" destOrd="0" presId="urn:microsoft.com/office/officeart/2005/8/layout/list1"/>
    <dgm:cxn modelId="{719A74AF-817A-478D-9480-A35075652A13}" type="presParOf" srcId="{7DEDC6E3-D726-4FF6-9AAC-E730BE3319BD}" destId="{DC56C06C-2AFD-4D09-9049-E9CBCBD1A688}" srcOrd="1" destOrd="0" presId="urn:microsoft.com/office/officeart/2005/8/layout/list1"/>
    <dgm:cxn modelId="{B5BF16BB-EA79-42EF-AEF9-8F5FDFDB2B6D}" type="presParOf" srcId="{0285D8D0-7A58-4DEB-B92B-3E2276149FEA}" destId="{8F79436A-1385-4BC1-8292-AEED18D959C1}" srcOrd="5" destOrd="0" presId="urn:microsoft.com/office/officeart/2005/8/layout/list1"/>
    <dgm:cxn modelId="{2B934A9E-4298-4AA7-A004-295AA6134274}" type="presParOf" srcId="{0285D8D0-7A58-4DEB-B92B-3E2276149FEA}" destId="{3492C0E6-7646-4312-837A-74C2DB8EF081}" srcOrd="6" destOrd="0" presId="urn:microsoft.com/office/officeart/2005/8/layout/list1"/>
    <dgm:cxn modelId="{E8744B18-B3E1-477A-9A71-44379DD79A08}" type="presParOf" srcId="{0285D8D0-7A58-4DEB-B92B-3E2276149FEA}" destId="{147AD6CD-67B2-4A6A-A1ED-7D47CAC16106}" srcOrd="7" destOrd="0" presId="urn:microsoft.com/office/officeart/2005/8/layout/list1"/>
    <dgm:cxn modelId="{D801C441-32DF-4412-84FF-948C41B4A0C5}" type="presParOf" srcId="{0285D8D0-7A58-4DEB-B92B-3E2276149FEA}" destId="{C3415A56-3B23-4725-9000-3322A8A7255C}" srcOrd="8" destOrd="0" presId="urn:microsoft.com/office/officeart/2005/8/layout/list1"/>
    <dgm:cxn modelId="{65EA1582-74B3-41F9-91F9-61615CB7339E}" type="presParOf" srcId="{C3415A56-3B23-4725-9000-3322A8A7255C}" destId="{ABCEFA8C-0669-4DD8-89B6-6E4999E1A3BC}" srcOrd="0" destOrd="0" presId="urn:microsoft.com/office/officeart/2005/8/layout/list1"/>
    <dgm:cxn modelId="{9CD87979-7DCD-418C-AEEE-EAAF7DB01943}" type="presParOf" srcId="{C3415A56-3B23-4725-9000-3322A8A7255C}" destId="{33615ED7-DABA-4816-927B-319C6916E981}" srcOrd="1" destOrd="0" presId="urn:microsoft.com/office/officeart/2005/8/layout/list1"/>
    <dgm:cxn modelId="{0A7898A9-979E-410D-A0FF-052FA22EB7AF}" type="presParOf" srcId="{0285D8D0-7A58-4DEB-B92B-3E2276149FEA}" destId="{7F4F5FF9-5B08-45F5-90B5-2363B3A39BB9}" srcOrd="9" destOrd="0" presId="urn:microsoft.com/office/officeart/2005/8/layout/list1"/>
    <dgm:cxn modelId="{DC2B42B9-AE27-4750-B285-7E14EC9C5638}" type="presParOf" srcId="{0285D8D0-7A58-4DEB-B92B-3E2276149FEA}" destId="{46465911-2F47-41B9-94B6-339AB107107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D2473B0-4530-4A8D-8140-D6846E40EDD0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058313A8-618B-4401-9A9F-EDC7A0B97F22}">
      <dgm:prSet phldrT="[Текст]" custT="1"/>
      <dgm:spPr/>
      <dgm:t>
        <a:bodyPr/>
        <a:lstStyle/>
        <a:p>
          <a:r>
            <a:rPr lang="uk-UA" sz="7200" b="1" dirty="0" smtClean="0"/>
            <a:t>-5</a:t>
          </a:r>
          <a:endParaRPr lang="ru-RU" sz="7200" b="1" dirty="0"/>
        </a:p>
      </dgm:t>
    </dgm:pt>
    <dgm:pt modelId="{87802452-6516-45E9-9B75-E46A7C1BB32F}" type="parTrans" cxnId="{A1883018-6D59-4310-AAE3-4B5651E5939D}">
      <dgm:prSet/>
      <dgm:spPr/>
      <dgm:t>
        <a:bodyPr/>
        <a:lstStyle/>
        <a:p>
          <a:endParaRPr lang="ru-RU"/>
        </a:p>
      </dgm:t>
    </dgm:pt>
    <dgm:pt modelId="{1C538829-8B64-4F4A-B1AC-FCA0B58B3245}" type="sibTrans" cxnId="{A1883018-6D59-4310-AAE3-4B5651E5939D}">
      <dgm:prSet/>
      <dgm:spPr/>
      <dgm:t>
        <a:bodyPr/>
        <a:lstStyle/>
        <a:p>
          <a:endParaRPr lang="ru-RU"/>
        </a:p>
      </dgm:t>
    </dgm:pt>
    <dgm:pt modelId="{51B235AC-9395-4FE9-BFD3-C6DE91D3F57E}">
      <dgm:prSet phldrT="[Текст]" custT="1"/>
      <dgm:spPr/>
      <dgm:t>
        <a:bodyPr/>
        <a:lstStyle/>
        <a:p>
          <a:r>
            <a:rPr lang="uk-UA" sz="6600" b="1" dirty="0" smtClean="0"/>
            <a:t>-7</a:t>
          </a:r>
          <a:endParaRPr lang="ru-RU" sz="6600" b="1" dirty="0"/>
        </a:p>
      </dgm:t>
    </dgm:pt>
    <dgm:pt modelId="{1C045B94-DC00-4507-9335-BC91EFAC6E67}" type="parTrans" cxnId="{65FAED38-F074-4C92-87CB-1D56BD817BF7}">
      <dgm:prSet/>
      <dgm:spPr/>
      <dgm:t>
        <a:bodyPr/>
        <a:lstStyle/>
        <a:p>
          <a:endParaRPr lang="ru-RU"/>
        </a:p>
      </dgm:t>
    </dgm:pt>
    <dgm:pt modelId="{735E60E1-6400-44C4-B01C-F8D215CF426F}" type="sibTrans" cxnId="{65FAED38-F074-4C92-87CB-1D56BD817BF7}">
      <dgm:prSet/>
      <dgm:spPr/>
      <dgm:t>
        <a:bodyPr/>
        <a:lstStyle/>
        <a:p>
          <a:endParaRPr lang="ru-RU"/>
        </a:p>
      </dgm:t>
    </dgm:pt>
    <dgm:pt modelId="{04237F45-0AA3-4C0D-922B-94CB66220D61}">
      <dgm:prSet phldrT="[Текст]" custT="1"/>
      <dgm:spPr/>
      <dgm:t>
        <a:bodyPr/>
        <a:lstStyle/>
        <a:p>
          <a:r>
            <a:rPr lang="uk-UA" sz="4400" b="1" dirty="0" smtClean="0"/>
            <a:t>+65</a:t>
          </a:r>
          <a:endParaRPr lang="ru-RU" sz="4400" b="1" dirty="0"/>
        </a:p>
      </dgm:t>
    </dgm:pt>
    <dgm:pt modelId="{BFB1F3E9-B0A4-4A0B-832A-4D56FF967C13}" type="parTrans" cxnId="{334ABB77-619F-4076-A559-CFCE90509524}">
      <dgm:prSet/>
      <dgm:spPr/>
      <dgm:t>
        <a:bodyPr/>
        <a:lstStyle/>
        <a:p>
          <a:endParaRPr lang="ru-RU"/>
        </a:p>
      </dgm:t>
    </dgm:pt>
    <dgm:pt modelId="{B657606C-E9F9-4AE3-8626-88D33EBE3490}" type="sibTrans" cxnId="{334ABB77-619F-4076-A559-CFCE90509524}">
      <dgm:prSet/>
      <dgm:spPr/>
      <dgm:t>
        <a:bodyPr/>
        <a:lstStyle/>
        <a:p>
          <a:endParaRPr lang="ru-RU"/>
        </a:p>
      </dgm:t>
    </dgm:pt>
    <dgm:pt modelId="{0285D8D0-7A58-4DEB-B92B-3E2276149FEA}" type="pres">
      <dgm:prSet presAssocID="{3D2473B0-4530-4A8D-8140-D6846E40EDD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DA137F-7163-4348-BA2D-C7065DDFB5FD}" type="pres">
      <dgm:prSet presAssocID="{058313A8-618B-4401-9A9F-EDC7A0B97F22}" presName="parentLin" presStyleCnt="0"/>
      <dgm:spPr/>
    </dgm:pt>
    <dgm:pt modelId="{4B0B372F-F985-49CF-941F-638D963B3DBB}" type="pres">
      <dgm:prSet presAssocID="{058313A8-618B-4401-9A9F-EDC7A0B97F2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ABDB9EE-65ED-4900-BE6E-76249D545B74}" type="pres">
      <dgm:prSet presAssocID="{058313A8-618B-4401-9A9F-EDC7A0B97F2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4A7E8-B415-4FEA-8756-469F31FFC3EC}" type="pres">
      <dgm:prSet presAssocID="{058313A8-618B-4401-9A9F-EDC7A0B97F22}" presName="negativeSpace" presStyleCnt="0"/>
      <dgm:spPr/>
    </dgm:pt>
    <dgm:pt modelId="{1F200269-E6C2-4DEC-9C40-851C07794E3B}" type="pres">
      <dgm:prSet presAssocID="{058313A8-618B-4401-9A9F-EDC7A0B97F22}" presName="childText" presStyleLbl="conFgAcc1" presStyleIdx="0" presStyleCnt="3">
        <dgm:presLayoutVars>
          <dgm:bulletEnabled val="1"/>
        </dgm:presLayoutVars>
      </dgm:prSet>
      <dgm:spPr/>
    </dgm:pt>
    <dgm:pt modelId="{478760A1-D515-4941-B231-5C4BF0C28FBF}" type="pres">
      <dgm:prSet presAssocID="{1C538829-8B64-4F4A-B1AC-FCA0B58B3245}" presName="spaceBetweenRectangles" presStyleCnt="0"/>
      <dgm:spPr/>
    </dgm:pt>
    <dgm:pt modelId="{7DEDC6E3-D726-4FF6-9AAC-E730BE3319BD}" type="pres">
      <dgm:prSet presAssocID="{51B235AC-9395-4FE9-BFD3-C6DE91D3F57E}" presName="parentLin" presStyleCnt="0"/>
      <dgm:spPr/>
    </dgm:pt>
    <dgm:pt modelId="{DB0D46B0-0459-4C84-A2B2-47A1C36DE2AB}" type="pres">
      <dgm:prSet presAssocID="{51B235AC-9395-4FE9-BFD3-C6DE91D3F57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C56C06C-2AFD-4D09-9049-E9CBCBD1A688}" type="pres">
      <dgm:prSet presAssocID="{51B235AC-9395-4FE9-BFD3-C6DE91D3F57E}" presName="parentText" presStyleLbl="node1" presStyleIdx="1" presStyleCnt="3" custLinFactNeighborX="-39381" custLinFactNeighborY="-311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9436A-1385-4BC1-8292-AEED18D959C1}" type="pres">
      <dgm:prSet presAssocID="{51B235AC-9395-4FE9-BFD3-C6DE91D3F57E}" presName="negativeSpace" presStyleCnt="0"/>
      <dgm:spPr/>
    </dgm:pt>
    <dgm:pt modelId="{3492C0E6-7646-4312-837A-74C2DB8EF081}" type="pres">
      <dgm:prSet presAssocID="{51B235AC-9395-4FE9-BFD3-C6DE91D3F57E}" presName="childText" presStyleLbl="conFgAcc1" presStyleIdx="1" presStyleCnt="3">
        <dgm:presLayoutVars>
          <dgm:bulletEnabled val="1"/>
        </dgm:presLayoutVars>
      </dgm:prSet>
      <dgm:spPr/>
    </dgm:pt>
    <dgm:pt modelId="{147AD6CD-67B2-4A6A-A1ED-7D47CAC16106}" type="pres">
      <dgm:prSet presAssocID="{735E60E1-6400-44C4-B01C-F8D215CF426F}" presName="spaceBetweenRectangles" presStyleCnt="0"/>
      <dgm:spPr/>
    </dgm:pt>
    <dgm:pt modelId="{C3415A56-3B23-4725-9000-3322A8A7255C}" type="pres">
      <dgm:prSet presAssocID="{04237F45-0AA3-4C0D-922B-94CB66220D61}" presName="parentLin" presStyleCnt="0"/>
      <dgm:spPr/>
    </dgm:pt>
    <dgm:pt modelId="{ABCEFA8C-0669-4DD8-89B6-6E4999E1A3BC}" type="pres">
      <dgm:prSet presAssocID="{04237F45-0AA3-4C0D-922B-94CB66220D6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33615ED7-DABA-4816-927B-319C6916E981}" type="pres">
      <dgm:prSet presAssocID="{04237F45-0AA3-4C0D-922B-94CB66220D6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F5FF9-5B08-45F5-90B5-2363B3A39BB9}" type="pres">
      <dgm:prSet presAssocID="{04237F45-0AA3-4C0D-922B-94CB66220D61}" presName="negativeSpace" presStyleCnt="0"/>
      <dgm:spPr/>
    </dgm:pt>
    <dgm:pt modelId="{46465911-2F47-41B9-94B6-339AB1071074}" type="pres">
      <dgm:prSet presAssocID="{04237F45-0AA3-4C0D-922B-94CB66220D6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5470F98-13A8-4228-983C-503E662555C3}" type="presOf" srcId="{51B235AC-9395-4FE9-BFD3-C6DE91D3F57E}" destId="{DB0D46B0-0459-4C84-A2B2-47A1C36DE2AB}" srcOrd="0" destOrd="0" presId="urn:microsoft.com/office/officeart/2005/8/layout/list1"/>
    <dgm:cxn modelId="{334ABB77-619F-4076-A559-CFCE90509524}" srcId="{3D2473B0-4530-4A8D-8140-D6846E40EDD0}" destId="{04237F45-0AA3-4C0D-922B-94CB66220D61}" srcOrd="2" destOrd="0" parTransId="{BFB1F3E9-B0A4-4A0B-832A-4D56FF967C13}" sibTransId="{B657606C-E9F9-4AE3-8626-88D33EBE3490}"/>
    <dgm:cxn modelId="{ECD50459-8008-4E60-BBB5-DA8F39FDEF56}" type="presOf" srcId="{04237F45-0AA3-4C0D-922B-94CB66220D61}" destId="{33615ED7-DABA-4816-927B-319C6916E981}" srcOrd="1" destOrd="0" presId="urn:microsoft.com/office/officeart/2005/8/layout/list1"/>
    <dgm:cxn modelId="{8B3EE5BB-7091-4578-840B-5FC6C1B8AFF6}" type="presOf" srcId="{51B235AC-9395-4FE9-BFD3-C6DE91D3F57E}" destId="{DC56C06C-2AFD-4D09-9049-E9CBCBD1A688}" srcOrd="1" destOrd="0" presId="urn:microsoft.com/office/officeart/2005/8/layout/list1"/>
    <dgm:cxn modelId="{A1883018-6D59-4310-AAE3-4B5651E5939D}" srcId="{3D2473B0-4530-4A8D-8140-D6846E40EDD0}" destId="{058313A8-618B-4401-9A9F-EDC7A0B97F22}" srcOrd="0" destOrd="0" parTransId="{87802452-6516-45E9-9B75-E46A7C1BB32F}" sibTransId="{1C538829-8B64-4F4A-B1AC-FCA0B58B3245}"/>
    <dgm:cxn modelId="{65FAED38-F074-4C92-87CB-1D56BD817BF7}" srcId="{3D2473B0-4530-4A8D-8140-D6846E40EDD0}" destId="{51B235AC-9395-4FE9-BFD3-C6DE91D3F57E}" srcOrd="1" destOrd="0" parTransId="{1C045B94-DC00-4507-9335-BC91EFAC6E67}" sibTransId="{735E60E1-6400-44C4-B01C-F8D215CF426F}"/>
    <dgm:cxn modelId="{EB555343-C99F-4978-AAC2-7DD4BFEC7BA2}" type="presOf" srcId="{058313A8-618B-4401-9A9F-EDC7A0B97F22}" destId="{0ABDB9EE-65ED-4900-BE6E-76249D545B74}" srcOrd="1" destOrd="0" presId="urn:microsoft.com/office/officeart/2005/8/layout/list1"/>
    <dgm:cxn modelId="{9D7E0C26-5812-422A-ACE8-86BBDFCB2999}" type="presOf" srcId="{3D2473B0-4530-4A8D-8140-D6846E40EDD0}" destId="{0285D8D0-7A58-4DEB-B92B-3E2276149FEA}" srcOrd="0" destOrd="0" presId="urn:microsoft.com/office/officeart/2005/8/layout/list1"/>
    <dgm:cxn modelId="{C372EE77-B441-4FDF-9C59-33B44DD6FC04}" type="presOf" srcId="{04237F45-0AA3-4C0D-922B-94CB66220D61}" destId="{ABCEFA8C-0669-4DD8-89B6-6E4999E1A3BC}" srcOrd="0" destOrd="0" presId="urn:microsoft.com/office/officeart/2005/8/layout/list1"/>
    <dgm:cxn modelId="{DBDC752F-091C-4CEE-9609-098E1074A255}" type="presOf" srcId="{058313A8-618B-4401-9A9F-EDC7A0B97F22}" destId="{4B0B372F-F985-49CF-941F-638D963B3DBB}" srcOrd="0" destOrd="0" presId="urn:microsoft.com/office/officeart/2005/8/layout/list1"/>
    <dgm:cxn modelId="{0C8C399E-F85D-45F3-84DE-F5B6772C5646}" type="presParOf" srcId="{0285D8D0-7A58-4DEB-B92B-3E2276149FEA}" destId="{C0DA137F-7163-4348-BA2D-C7065DDFB5FD}" srcOrd="0" destOrd="0" presId="urn:microsoft.com/office/officeart/2005/8/layout/list1"/>
    <dgm:cxn modelId="{148EB43B-9472-41B5-A267-D4A4E84C8BF1}" type="presParOf" srcId="{C0DA137F-7163-4348-BA2D-C7065DDFB5FD}" destId="{4B0B372F-F985-49CF-941F-638D963B3DBB}" srcOrd="0" destOrd="0" presId="urn:microsoft.com/office/officeart/2005/8/layout/list1"/>
    <dgm:cxn modelId="{843D3597-38EA-46A0-9730-95341BC85551}" type="presParOf" srcId="{C0DA137F-7163-4348-BA2D-C7065DDFB5FD}" destId="{0ABDB9EE-65ED-4900-BE6E-76249D545B74}" srcOrd="1" destOrd="0" presId="urn:microsoft.com/office/officeart/2005/8/layout/list1"/>
    <dgm:cxn modelId="{A4E6EBAE-C29E-45A9-9EF4-902CEC6FEAAD}" type="presParOf" srcId="{0285D8D0-7A58-4DEB-B92B-3E2276149FEA}" destId="{EE64A7E8-B415-4FEA-8756-469F31FFC3EC}" srcOrd="1" destOrd="0" presId="urn:microsoft.com/office/officeart/2005/8/layout/list1"/>
    <dgm:cxn modelId="{3720AE20-1C97-474B-A7D2-EB1B8E7A3201}" type="presParOf" srcId="{0285D8D0-7A58-4DEB-B92B-3E2276149FEA}" destId="{1F200269-E6C2-4DEC-9C40-851C07794E3B}" srcOrd="2" destOrd="0" presId="urn:microsoft.com/office/officeart/2005/8/layout/list1"/>
    <dgm:cxn modelId="{08A406F6-8806-42B1-8D0A-9B177DE1FAC0}" type="presParOf" srcId="{0285D8D0-7A58-4DEB-B92B-3E2276149FEA}" destId="{478760A1-D515-4941-B231-5C4BF0C28FBF}" srcOrd="3" destOrd="0" presId="urn:microsoft.com/office/officeart/2005/8/layout/list1"/>
    <dgm:cxn modelId="{BCE5FB42-E1C4-4700-8CAD-66D4BC09296F}" type="presParOf" srcId="{0285D8D0-7A58-4DEB-B92B-3E2276149FEA}" destId="{7DEDC6E3-D726-4FF6-9AAC-E730BE3319BD}" srcOrd="4" destOrd="0" presId="urn:microsoft.com/office/officeart/2005/8/layout/list1"/>
    <dgm:cxn modelId="{C48EBBE9-87C5-437F-8C10-D4BE0AE6A466}" type="presParOf" srcId="{7DEDC6E3-D726-4FF6-9AAC-E730BE3319BD}" destId="{DB0D46B0-0459-4C84-A2B2-47A1C36DE2AB}" srcOrd="0" destOrd="0" presId="urn:microsoft.com/office/officeart/2005/8/layout/list1"/>
    <dgm:cxn modelId="{FBB109B5-0692-4666-BF8B-97560775CFA5}" type="presParOf" srcId="{7DEDC6E3-D726-4FF6-9AAC-E730BE3319BD}" destId="{DC56C06C-2AFD-4D09-9049-E9CBCBD1A688}" srcOrd="1" destOrd="0" presId="urn:microsoft.com/office/officeart/2005/8/layout/list1"/>
    <dgm:cxn modelId="{9875FD14-734C-4A2F-BD93-BDE9C82D7CB4}" type="presParOf" srcId="{0285D8D0-7A58-4DEB-B92B-3E2276149FEA}" destId="{8F79436A-1385-4BC1-8292-AEED18D959C1}" srcOrd="5" destOrd="0" presId="urn:microsoft.com/office/officeart/2005/8/layout/list1"/>
    <dgm:cxn modelId="{5AF1BF44-4E9A-4A6C-AB6A-0637FE8EB0A3}" type="presParOf" srcId="{0285D8D0-7A58-4DEB-B92B-3E2276149FEA}" destId="{3492C0E6-7646-4312-837A-74C2DB8EF081}" srcOrd="6" destOrd="0" presId="urn:microsoft.com/office/officeart/2005/8/layout/list1"/>
    <dgm:cxn modelId="{41A7F651-549D-4E5A-A244-546F37029585}" type="presParOf" srcId="{0285D8D0-7A58-4DEB-B92B-3E2276149FEA}" destId="{147AD6CD-67B2-4A6A-A1ED-7D47CAC16106}" srcOrd="7" destOrd="0" presId="urn:microsoft.com/office/officeart/2005/8/layout/list1"/>
    <dgm:cxn modelId="{3FEF59E4-B6F2-4367-850C-5B0EA4C4F654}" type="presParOf" srcId="{0285D8D0-7A58-4DEB-B92B-3E2276149FEA}" destId="{C3415A56-3B23-4725-9000-3322A8A7255C}" srcOrd="8" destOrd="0" presId="urn:microsoft.com/office/officeart/2005/8/layout/list1"/>
    <dgm:cxn modelId="{684C91F9-6836-4F14-8592-2A070B448F72}" type="presParOf" srcId="{C3415A56-3B23-4725-9000-3322A8A7255C}" destId="{ABCEFA8C-0669-4DD8-89B6-6E4999E1A3BC}" srcOrd="0" destOrd="0" presId="urn:microsoft.com/office/officeart/2005/8/layout/list1"/>
    <dgm:cxn modelId="{0C581A5F-DFF8-4364-98E6-404C7006A311}" type="presParOf" srcId="{C3415A56-3B23-4725-9000-3322A8A7255C}" destId="{33615ED7-DABA-4816-927B-319C6916E981}" srcOrd="1" destOrd="0" presId="urn:microsoft.com/office/officeart/2005/8/layout/list1"/>
    <dgm:cxn modelId="{45EAD86F-8C8D-4186-BA1C-7B1A6D563997}" type="presParOf" srcId="{0285D8D0-7A58-4DEB-B92B-3E2276149FEA}" destId="{7F4F5FF9-5B08-45F5-90B5-2363B3A39BB9}" srcOrd="9" destOrd="0" presId="urn:microsoft.com/office/officeart/2005/8/layout/list1"/>
    <dgm:cxn modelId="{3A46328C-D6D5-4864-BAA8-631607E2E0EC}" type="presParOf" srcId="{0285D8D0-7A58-4DEB-B92B-3E2276149FEA}" destId="{46465911-2F47-41B9-94B6-339AB107107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D2473B0-4530-4A8D-8140-D6846E40EDD0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058313A8-618B-4401-9A9F-EDC7A0B97F22}">
      <dgm:prSet phldrT="[Текст]" custT="1"/>
      <dgm:spPr/>
      <dgm:t>
        <a:bodyPr/>
        <a:lstStyle/>
        <a:p>
          <a:r>
            <a:rPr lang="uk-UA" sz="7200" b="1" dirty="0" smtClean="0"/>
            <a:t>-9</a:t>
          </a:r>
          <a:endParaRPr lang="ru-RU" sz="7200" b="1" dirty="0"/>
        </a:p>
      </dgm:t>
    </dgm:pt>
    <dgm:pt modelId="{87802452-6516-45E9-9B75-E46A7C1BB32F}" type="parTrans" cxnId="{A1883018-6D59-4310-AAE3-4B5651E5939D}">
      <dgm:prSet/>
      <dgm:spPr/>
      <dgm:t>
        <a:bodyPr/>
        <a:lstStyle/>
        <a:p>
          <a:endParaRPr lang="ru-RU"/>
        </a:p>
      </dgm:t>
    </dgm:pt>
    <dgm:pt modelId="{1C538829-8B64-4F4A-B1AC-FCA0B58B3245}" type="sibTrans" cxnId="{A1883018-6D59-4310-AAE3-4B5651E5939D}">
      <dgm:prSet/>
      <dgm:spPr/>
      <dgm:t>
        <a:bodyPr/>
        <a:lstStyle/>
        <a:p>
          <a:endParaRPr lang="ru-RU"/>
        </a:p>
      </dgm:t>
    </dgm:pt>
    <dgm:pt modelId="{51B235AC-9395-4FE9-BFD3-C6DE91D3F57E}">
      <dgm:prSet phldrT="[Текст]" custT="1"/>
      <dgm:spPr/>
      <dgm:t>
        <a:bodyPr/>
        <a:lstStyle/>
        <a:p>
          <a:r>
            <a:rPr lang="uk-UA" sz="6600" b="1" dirty="0" smtClean="0"/>
            <a:t>-8</a:t>
          </a:r>
          <a:endParaRPr lang="ru-RU" sz="6600" b="1" dirty="0"/>
        </a:p>
      </dgm:t>
    </dgm:pt>
    <dgm:pt modelId="{1C045B94-DC00-4507-9335-BC91EFAC6E67}" type="parTrans" cxnId="{65FAED38-F074-4C92-87CB-1D56BD817BF7}">
      <dgm:prSet/>
      <dgm:spPr/>
      <dgm:t>
        <a:bodyPr/>
        <a:lstStyle/>
        <a:p>
          <a:endParaRPr lang="ru-RU"/>
        </a:p>
      </dgm:t>
    </dgm:pt>
    <dgm:pt modelId="{735E60E1-6400-44C4-B01C-F8D215CF426F}" type="sibTrans" cxnId="{65FAED38-F074-4C92-87CB-1D56BD817BF7}">
      <dgm:prSet/>
      <dgm:spPr/>
      <dgm:t>
        <a:bodyPr/>
        <a:lstStyle/>
        <a:p>
          <a:endParaRPr lang="ru-RU"/>
        </a:p>
      </dgm:t>
    </dgm:pt>
    <dgm:pt modelId="{04237F45-0AA3-4C0D-922B-94CB66220D61}">
      <dgm:prSet phldrT="[Текст]" custT="1"/>
      <dgm:spPr/>
      <dgm:t>
        <a:bodyPr/>
        <a:lstStyle/>
        <a:p>
          <a:r>
            <a:rPr lang="uk-UA" sz="4400" b="1" dirty="0" smtClean="0"/>
            <a:t>+45</a:t>
          </a:r>
          <a:endParaRPr lang="ru-RU" sz="4400" b="1" dirty="0"/>
        </a:p>
      </dgm:t>
    </dgm:pt>
    <dgm:pt modelId="{BFB1F3E9-B0A4-4A0B-832A-4D56FF967C13}" type="parTrans" cxnId="{334ABB77-619F-4076-A559-CFCE90509524}">
      <dgm:prSet/>
      <dgm:spPr/>
      <dgm:t>
        <a:bodyPr/>
        <a:lstStyle/>
        <a:p>
          <a:endParaRPr lang="ru-RU"/>
        </a:p>
      </dgm:t>
    </dgm:pt>
    <dgm:pt modelId="{B657606C-E9F9-4AE3-8626-88D33EBE3490}" type="sibTrans" cxnId="{334ABB77-619F-4076-A559-CFCE90509524}">
      <dgm:prSet/>
      <dgm:spPr/>
      <dgm:t>
        <a:bodyPr/>
        <a:lstStyle/>
        <a:p>
          <a:endParaRPr lang="ru-RU"/>
        </a:p>
      </dgm:t>
    </dgm:pt>
    <dgm:pt modelId="{0285D8D0-7A58-4DEB-B92B-3E2276149FEA}" type="pres">
      <dgm:prSet presAssocID="{3D2473B0-4530-4A8D-8140-D6846E40EDD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DA137F-7163-4348-BA2D-C7065DDFB5FD}" type="pres">
      <dgm:prSet presAssocID="{058313A8-618B-4401-9A9F-EDC7A0B97F22}" presName="parentLin" presStyleCnt="0"/>
      <dgm:spPr/>
    </dgm:pt>
    <dgm:pt modelId="{4B0B372F-F985-49CF-941F-638D963B3DBB}" type="pres">
      <dgm:prSet presAssocID="{058313A8-618B-4401-9A9F-EDC7A0B97F2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ABDB9EE-65ED-4900-BE6E-76249D545B74}" type="pres">
      <dgm:prSet presAssocID="{058313A8-618B-4401-9A9F-EDC7A0B97F2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4A7E8-B415-4FEA-8756-469F31FFC3EC}" type="pres">
      <dgm:prSet presAssocID="{058313A8-618B-4401-9A9F-EDC7A0B97F22}" presName="negativeSpace" presStyleCnt="0"/>
      <dgm:spPr/>
    </dgm:pt>
    <dgm:pt modelId="{1F200269-E6C2-4DEC-9C40-851C07794E3B}" type="pres">
      <dgm:prSet presAssocID="{058313A8-618B-4401-9A9F-EDC7A0B97F22}" presName="childText" presStyleLbl="conFgAcc1" presStyleIdx="0" presStyleCnt="3">
        <dgm:presLayoutVars>
          <dgm:bulletEnabled val="1"/>
        </dgm:presLayoutVars>
      </dgm:prSet>
      <dgm:spPr/>
    </dgm:pt>
    <dgm:pt modelId="{478760A1-D515-4941-B231-5C4BF0C28FBF}" type="pres">
      <dgm:prSet presAssocID="{1C538829-8B64-4F4A-B1AC-FCA0B58B3245}" presName="spaceBetweenRectangles" presStyleCnt="0"/>
      <dgm:spPr/>
    </dgm:pt>
    <dgm:pt modelId="{7DEDC6E3-D726-4FF6-9AAC-E730BE3319BD}" type="pres">
      <dgm:prSet presAssocID="{51B235AC-9395-4FE9-BFD3-C6DE91D3F57E}" presName="parentLin" presStyleCnt="0"/>
      <dgm:spPr/>
    </dgm:pt>
    <dgm:pt modelId="{DB0D46B0-0459-4C84-A2B2-47A1C36DE2AB}" type="pres">
      <dgm:prSet presAssocID="{51B235AC-9395-4FE9-BFD3-C6DE91D3F57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C56C06C-2AFD-4D09-9049-E9CBCBD1A688}" type="pres">
      <dgm:prSet presAssocID="{51B235AC-9395-4FE9-BFD3-C6DE91D3F57E}" presName="parentText" presStyleLbl="node1" presStyleIdx="1" presStyleCnt="3" custLinFactNeighborX="-39381" custLinFactNeighborY="-311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9436A-1385-4BC1-8292-AEED18D959C1}" type="pres">
      <dgm:prSet presAssocID="{51B235AC-9395-4FE9-BFD3-C6DE91D3F57E}" presName="negativeSpace" presStyleCnt="0"/>
      <dgm:spPr/>
    </dgm:pt>
    <dgm:pt modelId="{3492C0E6-7646-4312-837A-74C2DB8EF081}" type="pres">
      <dgm:prSet presAssocID="{51B235AC-9395-4FE9-BFD3-C6DE91D3F57E}" presName="childText" presStyleLbl="conFgAcc1" presStyleIdx="1" presStyleCnt="3">
        <dgm:presLayoutVars>
          <dgm:bulletEnabled val="1"/>
        </dgm:presLayoutVars>
      </dgm:prSet>
      <dgm:spPr/>
    </dgm:pt>
    <dgm:pt modelId="{147AD6CD-67B2-4A6A-A1ED-7D47CAC16106}" type="pres">
      <dgm:prSet presAssocID="{735E60E1-6400-44C4-B01C-F8D215CF426F}" presName="spaceBetweenRectangles" presStyleCnt="0"/>
      <dgm:spPr/>
    </dgm:pt>
    <dgm:pt modelId="{C3415A56-3B23-4725-9000-3322A8A7255C}" type="pres">
      <dgm:prSet presAssocID="{04237F45-0AA3-4C0D-922B-94CB66220D61}" presName="parentLin" presStyleCnt="0"/>
      <dgm:spPr/>
    </dgm:pt>
    <dgm:pt modelId="{ABCEFA8C-0669-4DD8-89B6-6E4999E1A3BC}" type="pres">
      <dgm:prSet presAssocID="{04237F45-0AA3-4C0D-922B-94CB66220D6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33615ED7-DABA-4816-927B-319C6916E981}" type="pres">
      <dgm:prSet presAssocID="{04237F45-0AA3-4C0D-922B-94CB66220D6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F5FF9-5B08-45F5-90B5-2363B3A39BB9}" type="pres">
      <dgm:prSet presAssocID="{04237F45-0AA3-4C0D-922B-94CB66220D61}" presName="negativeSpace" presStyleCnt="0"/>
      <dgm:spPr/>
    </dgm:pt>
    <dgm:pt modelId="{46465911-2F47-41B9-94B6-339AB1071074}" type="pres">
      <dgm:prSet presAssocID="{04237F45-0AA3-4C0D-922B-94CB66220D6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1883018-6D59-4310-AAE3-4B5651E5939D}" srcId="{3D2473B0-4530-4A8D-8140-D6846E40EDD0}" destId="{058313A8-618B-4401-9A9F-EDC7A0B97F22}" srcOrd="0" destOrd="0" parTransId="{87802452-6516-45E9-9B75-E46A7C1BB32F}" sibTransId="{1C538829-8B64-4F4A-B1AC-FCA0B58B3245}"/>
    <dgm:cxn modelId="{8A8FEE18-6806-49C5-A3B3-33C906071F9E}" type="presOf" srcId="{51B235AC-9395-4FE9-BFD3-C6DE91D3F57E}" destId="{DB0D46B0-0459-4C84-A2B2-47A1C36DE2AB}" srcOrd="0" destOrd="0" presId="urn:microsoft.com/office/officeart/2005/8/layout/list1"/>
    <dgm:cxn modelId="{B7209BC1-255A-4076-8341-24863BD3AC53}" type="presOf" srcId="{058313A8-618B-4401-9A9F-EDC7A0B97F22}" destId="{0ABDB9EE-65ED-4900-BE6E-76249D545B74}" srcOrd="1" destOrd="0" presId="urn:microsoft.com/office/officeart/2005/8/layout/list1"/>
    <dgm:cxn modelId="{1741F226-598D-4D88-A89B-ECF6B270B99D}" type="presOf" srcId="{51B235AC-9395-4FE9-BFD3-C6DE91D3F57E}" destId="{DC56C06C-2AFD-4D09-9049-E9CBCBD1A688}" srcOrd="1" destOrd="0" presId="urn:microsoft.com/office/officeart/2005/8/layout/list1"/>
    <dgm:cxn modelId="{334ABB77-619F-4076-A559-CFCE90509524}" srcId="{3D2473B0-4530-4A8D-8140-D6846E40EDD0}" destId="{04237F45-0AA3-4C0D-922B-94CB66220D61}" srcOrd="2" destOrd="0" parTransId="{BFB1F3E9-B0A4-4A0B-832A-4D56FF967C13}" sibTransId="{B657606C-E9F9-4AE3-8626-88D33EBE3490}"/>
    <dgm:cxn modelId="{763D8EC3-0C66-4A29-A4AA-9E08FD9E444E}" type="presOf" srcId="{058313A8-618B-4401-9A9F-EDC7A0B97F22}" destId="{4B0B372F-F985-49CF-941F-638D963B3DBB}" srcOrd="0" destOrd="0" presId="urn:microsoft.com/office/officeart/2005/8/layout/list1"/>
    <dgm:cxn modelId="{65FAED38-F074-4C92-87CB-1D56BD817BF7}" srcId="{3D2473B0-4530-4A8D-8140-D6846E40EDD0}" destId="{51B235AC-9395-4FE9-BFD3-C6DE91D3F57E}" srcOrd="1" destOrd="0" parTransId="{1C045B94-DC00-4507-9335-BC91EFAC6E67}" sibTransId="{735E60E1-6400-44C4-B01C-F8D215CF426F}"/>
    <dgm:cxn modelId="{966A00D4-DB8A-45BB-A5E4-A89C51A807E4}" type="presOf" srcId="{3D2473B0-4530-4A8D-8140-D6846E40EDD0}" destId="{0285D8D0-7A58-4DEB-B92B-3E2276149FEA}" srcOrd="0" destOrd="0" presId="urn:microsoft.com/office/officeart/2005/8/layout/list1"/>
    <dgm:cxn modelId="{4F3864D9-E64B-4EFE-811C-8954B47392D6}" type="presOf" srcId="{04237F45-0AA3-4C0D-922B-94CB66220D61}" destId="{33615ED7-DABA-4816-927B-319C6916E981}" srcOrd="1" destOrd="0" presId="urn:microsoft.com/office/officeart/2005/8/layout/list1"/>
    <dgm:cxn modelId="{D97E2083-3B6C-4725-9727-88061247D417}" type="presOf" srcId="{04237F45-0AA3-4C0D-922B-94CB66220D61}" destId="{ABCEFA8C-0669-4DD8-89B6-6E4999E1A3BC}" srcOrd="0" destOrd="0" presId="urn:microsoft.com/office/officeart/2005/8/layout/list1"/>
    <dgm:cxn modelId="{CDBB580F-8698-4D52-AA60-2E995118868F}" type="presParOf" srcId="{0285D8D0-7A58-4DEB-B92B-3E2276149FEA}" destId="{C0DA137F-7163-4348-BA2D-C7065DDFB5FD}" srcOrd="0" destOrd="0" presId="urn:microsoft.com/office/officeart/2005/8/layout/list1"/>
    <dgm:cxn modelId="{66E2EB36-EDA9-4295-A275-BEAD076966FF}" type="presParOf" srcId="{C0DA137F-7163-4348-BA2D-C7065DDFB5FD}" destId="{4B0B372F-F985-49CF-941F-638D963B3DBB}" srcOrd="0" destOrd="0" presId="urn:microsoft.com/office/officeart/2005/8/layout/list1"/>
    <dgm:cxn modelId="{53BA13E7-EAB2-4DD2-A062-44BCAD72DE1C}" type="presParOf" srcId="{C0DA137F-7163-4348-BA2D-C7065DDFB5FD}" destId="{0ABDB9EE-65ED-4900-BE6E-76249D545B74}" srcOrd="1" destOrd="0" presId="urn:microsoft.com/office/officeart/2005/8/layout/list1"/>
    <dgm:cxn modelId="{19522F0E-5E02-40FE-A47E-28BA4A920D2D}" type="presParOf" srcId="{0285D8D0-7A58-4DEB-B92B-3E2276149FEA}" destId="{EE64A7E8-B415-4FEA-8756-469F31FFC3EC}" srcOrd="1" destOrd="0" presId="urn:microsoft.com/office/officeart/2005/8/layout/list1"/>
    <dgm:cxn modelId="{518C1290-4A8D-4F6D-B788-A79B4A9FC5F3}" type="presParOf" srcId="{0285D8D0-7A58-4DEB-B92B-3E2276149FEA}" destId="{1F200269-E6C2-4DEC-9C40-851C07794E3B}" srcOrd="2" destOrd="0" presId="urn:microsoft.com/office/officeart/2005/8/layout/list1"/>
    <dgm:cxn modelId="{F5C68BC7-FDC8-4C90-AEA5-15E2DF2ECF70}" type="presParOf" srcId="{0285D8D0-7A58-4DEB-B92B-3E2276149FEA}" destId="{478760A1-D515-4941-B231-5C4BF0C28FBF}" srcOrd="3" destOrd="0" presId="urn:microsoft.com/office/officeart/2005/8/layout/list1"/>
    <dgm:cxn modelId="{99E10869-C317-4D5F-961A-FA936032B9A9}" type="presParOf" srcId="{0285D8D0-7A58-4DEB-B92B-3E2276149FEA}" destId="{7DEDC6E3-D726-4FF6-9AAC-E730BE3319BD}" srcOrd="4" destOrd="0" presId="urn:microsoft.com/office/officeart/2005/8/layout/list1"/>
    <dgm:cxn modelId="{3DA47785-AC19-419C-83CF-BA6FF1395840}" type="presParOf" srcId="{7DEDC6E3-D726-4FF6-9AAC-E730BE3319BD}" destId="{DB0D46B0-0459-4C84-A2B2-47A1C36DE2AB}" srcOrd="0" destOrd="0" presId="urn:microsoft.com/office/officeart/2005/8/layout/list1"/>
    <dgm:cxn modelId="{4A4B4FB1-977A-45B8-949E-391954AFBCF4}" type="presParOf" srcId="{7DEDC6E3-D726-4FF6-9AAC-E730BE3319BD}" destId="{DC56C06C-2AFD-4D09-9049-E9CBCBD1A688}" srcOrd="1" destOrd="0" presId="urn:microsoft.com/office/officeart/2005/8/layout/list1"/>
    <dgm:cxn modelId="{AB452074-2644-433B-87AF-617A558EE65E}" type="presParOf" srcId="{0285D8D0-7A58-4DEB-B92B-3E2276149FEA}" destId="{8F79436A-1385-4BC1-8292-AEED18D959C1}" srcOrd="5" destOrd="0" presId="urn:microsoft.com/office/officeart/2005/8/layout/list1"/>
    <dgm:cxn modelId="{95E25906-E525-44DC-8190-E53AB542ED12}" type="presParOf" srcId="{0285D8D0-7A58-4DEB-B92B-3E2276149FEA}" destId="{3492C0E6-7646-4312-837A-74C2DB8EF081}" srcOrd="6" destOrd="0" presId="urn:microsoft.com/office/officeart/2005/8/layout/list1"/>
    <dgm:cxn modelId="{B3E15F41-89A3-40C2-9507-55456AC97DD7}" type="presParOf" srcId="{0285D8D0-7A58-4DEB-B92B-3E2276149FEA}" destId="{147AD6CD-67B2-4A6A-A1ED-7D47CAC16106}" srcOrd="7" destOrd="0" presId="urn:microsoft.com/office/officeart/2005/8/layout/list1"/>
    <dgm:cxn modelId="{90CE5CD0-1294-4FCC-A544-22A62FBC6ABA}" type="presParOf" srcId="{0285D8D0-7A58-4DEB-B92B-3E2276149FEA}" destId="{C3415A56-3B23-4725-9000-3322A8A7255C}" srcOrd="8" destOrd="0" presId="urn:microsoft.com/office/officeart/2005/8/layout/list1"/>
    <dgm:cxn modelId="{3C36CA73-C9F8-499A-8151-BCC3BC4053B1}" type="presParOf" srcId="{C3415A56-3B23-4725-9000-3322A8A7255C}" destId="{ABCEFA8C-0669-4DD8-89B6-6E4999E1A3BC}" srcOrd="0" destOrd="0" presId="urn:microsoft.com/office/officeart/2005/8/layout/list1"/>
    <dgm:cxn modelId="{C5728ADB-A47F-427B-99A4-5F670B7F983D}" type="presParOf" srcId="{C3415A56-3B23-4725-9000-3322A8A7255C}" destId="{33615ED7-DABA-4816-927B-319C6916E981}" srcOrd="1" destOrd="0" presId="urn:microsoft.com/office/officeart/2005/8/layout/list1"/>
    <dgm:cxn modelId="{14753892-D4FA-4CD5-A36D-BA63838EE1E1}" type="presParOf" srcId="{0285D8D0-7A58-4DEB-B92B-3E2276149FEA}" destId="{7F4F5FF9-5B08-45F5-90B5-2363B3A39BB9}" srcOrd="9" destOrd="0" presId="urn:microsoft.com/office/officeart/2005/8/layout/list1"/>
    <dgm:cxn modelId="{52DEA2EB-96EF-4FCA-9608-5D2F69802E29}" type="presParOf" srcId="{0285D8D0-7A58-4DEB-B92B-3E2276149FEA}" destId="{46465911-2F47-41B9-94B6-339AB107107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D2473B0-4530-4A8D-8140-D6846E40EDD0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058313A8-618B-4401-9A9F-EDC7A0B97F22}">
      <dgm:prSet phldrT="[Текст]" custT="1"/>
      <dgm:spPr/>
      <dgm:t>
        <a:bodyPr/>
        <a:lstStyle/>
        <a:p>
          <a:r>
            <a:rPr lang="uk-UA" sz="7200" b="1" dirty="0" smtClean="0"/>
            <a:t>-9</a:t>
          </a:r>
          <a:endParaRPr lang="ru-RU" sz="7200" b="1" dirty="0"/>
        </a:p>
      </dgm:t>
    </dgm:pt>
    <dgm:pt modelId="{87802452-6516-45E9-9B75-E46A7C1BB32F}" type="parTrans" cxnId="{A1883018-6D59-4310-AAE3-4B5651E5939D}">
      <dgm:prSet/>
      <dgm:spPr/>
      <dgm:t>
        <a:bodyPr/>
        <a:lstStyle/>
        <a:p>
          <a:endParaRPr lang="ru-RU"/>
        </a:p>
      </dgm:t>
    </dgm:pt>
    <dgm:pt modelId="{1C538829-8B64-4F4A-B1AC-FCA0B58B3245}" type="sibTrans" cxnId="{A1883018-6D59-4310-AAE3-4B5651E5939D}">
      <dgm:prSet/>
      <dgm:spPr/>
      <dgm:t>
        <a:bodyPr/>
        <a:lstStyle/>
        <a:p>
          <a:endParaRPr lang="ru-RU"/>
        </a:p>
      </dgm:t>
    </dgm:pt>
    <dgm:pt modelId="{51B235AC-9395-4FE9-BFD3-C6DE91D3F57E}">
      <dgm:prSet phldrT="[Текст]" custT="1"/>
      <dgm:spPr/>
      <dgm:t>
        <a:bodyPr/>
        <a:lstStyle/>
        <a:p>
          <a:r>
            <a:rPr lang="uk-UA" sz="6600" b="1" dirty="0" smtClean="0"/>
            <a:t>-8</a:t>
          </a:r>
          <a:endParaRPr lang="ru-RU" sz="6600" b="1" dirty="0"/>
        </a:p>
      </dgm:t>
    </dgm:pt>
    <dgm:pt modelId="{1C045B94-DC00-4507-9335-BC91EFAC6E67}" type="parTrans" cxnId="{65FAED38-F074-4C92-87CB-1D56BD817BF7}">
      <dgm:prSet/>
      <dgm:spPr/>
      <dgm:t>
        <a:bodyPr/>
        <a:lstStyle/>
        <a:p>
          <a:endParaRPr lang="ru-RU"/>
        </a:p>
      </dgm:t>
    </dgm:pt>
    <dgm:pt modelId="{735E60E1-6400-44C4-B01C-F8D215CF426F}" type="sibTrans" cxnId="{65FAED38-F074-4C92-87CB-1D56BD817BF7}">
      <dgm:prSet/>
      <dgm:spPr/>
      <dgm:t>
        <a:bodyPr/>
        <a:lstStyle/>
        <a:p>
          <a:endParaRPr lang="ru-RU"/>
        </a:p>
      </dgm:t>
    </dgm:pt>
    <dgm:pt modelId="{04237F45-0AA3-4C0D-922B-94CB66220D61}">
      <dgm:prSet phldrT="[Текст]" custT="1"/>
      <dgm:spPr/>
      <dgm:t>
        <a:bodyPr/>
        <a:lstStyle/>
        <a:p>
          <a:r>
            <a:rPr lang="uk-UA" sz="4400" b="1" dirty="0" smtClean="0"/>
            <a:t>+35</a:t>
          </a:r>
          <a:endParaRPr lang="ru-RU" sz="4400" b="1" dirty="0"/>
        </a:p>
      </dgm:t>
    </dgm:pt>
    <dgm:pt modelId="{BFB1F3E9-B0A4-4A0B-832A-4D56FF967C13}" type="parTrans" cxnId="{334ABB77-619F-4076-A559-CFCE90509524}">
      <dgm:prSet/>
      <dgm:spPr/>
      <dgm:t>
        <a:bodyPr/>
        <a:lstStyle/>
        <a:p>
          <a:endParaRPr lang="ru-RU"/>
        </a:p>
      </dgm:t>
    </dgm:pt>
    <dgm:pt modelId="{B657606C-E9F9-4AE3-8626-88D33EBE3490}" type="sibTrans" cxnId="{334ABB77-619F-4076-A559-CFCE90509524}">
      <dgm:prSet/>
      <dgm:spPr/>
      <dgm:t>
        <a:bodyPr/>
        <a:lstStyle/>
        <a:p>
          <a:endParaRPr lang="ru-RU"/>
        </a:p>
      </dgm:t>
    </dgm:pt>
    <dgm:pt modelId="{0285D8D0-7A58-4DEB-B92B-3E2276149FEA}" type="pres">
      <dgm:prSet presAssocID="{3D2473B0-4530-4A8D-8140-D6846E40EDD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DA137F-7163-4348-BA2D-C7065DDFB5FD}" type="pres">
      <dgm:prSet presAssocID="{058313A8-618B-4401-9A9F-EDC7A0B97F22}" presName="parentLin" presStyleCnt="0"/>
      <dgm:spPr/>
    </dgm:pt>
    <dgm:pt modelId="{4B0B372F-F985-49CF-941F-638D963B3DBB}" type="pres">
      <dgm:prSet presAssocID="{058313A8-618B-4401-9A9F-EDC7A0B97F2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ABDB9EE-65ED-4900-BE6E-76249D545B74}" type="pres">
      <dgm:prSet presAssocID="{058313A8-618B-4401-9A9F-EDC7A0B97F2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4A7E8-B415-4FEA-8756-469F31FFC3EC}" type="pres">
      <dgm:prSet presAssocID="{058313A8-618B-4401-9A9F-EDC7A0B97F22}" presName="negativeSpace" presStyleCnt="0"/>
      <dgm:spPr/>
    </dgm:pt>
    <dgm:pt modelId="{1F200269-E6C2-4DEC-9C40-851C07794E3B}" type="pres">
      <dgm:prSet presAssocID="{058313A8-618B-4401-9A9F-EDC7A0B97F22}" presName="childText" presStyleLbl="conFgAcc1" presStyleIdx="0" presStyleCnt="3">
        <dgm:presLayoutVars>
          <dgm:bulletEnabled val="1"/>
        </dgm:presLayoutVars>
      </dgm:prSet>
      <dgm:spPr/>
    </dgm:pt>
    <dgm:pt modelId="{478760A1-D515-4941-B231-5C4BF0C28FBF}" type="pres">
      <dgm:prSet presAssocID="{1C538829-8B64-4F4A-B1AC-FCA0B58B3245}" presName="spaceBetweenRectangles" presStyleCnt="0"/>
      <dgm:spPr/>
    </dgm:pt>
    <dgm:pt modelId="{7DEDC6E3-D726-4FF6-9AAC-E730BE3319BD}" type="pres">
      <dgm:prSet presAssocID="{51B235AC-9395-4FE9-BFD3-C6DE91D3F57E}" presName="parentLin" presStyleCnt="0"/>
      <dgm:spPr/>
    </dgm:pt>
    <dgm:pt modelId="{DB0D46B0-0459-4C84-A2B2-47A1C36DE2AB}" type="pres">
      <dgm:prSet presAssocID="{51B235AC-9395-4FE9-BFD3-C6DE91D3F57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C56C06C-2AFD-4D09-9049-E9CBCBD1A688}" type="pres">
      <dgm:prSet presAssocID="{51B235AC-9395-4FE9-BFD3-C6DE91D3F57E}" presName="parentText" presStyleLbl="node1" presStyleIdx="1" presStyleCnt="3" custLinFactNeighborX="-39381" custLinFactNeighborY="-311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9436A-1385-4BC1-8292-AEED18D959C1}" type="pres">
      <dgm:prSet presAssocID="{51B235AC-9395-4FE9-BFD3-C6DE91D3F57E}" presName="negativeSpace" presStyleCnt="0"/>
      <dgm:spPr/>
    </dgm:pt>
    <dgm:pt modelId="{3492C0E6-7646-4312-837A-74C2DB8EF081}" type="pres">
      <dgm:prSet presAssocID="{51B235AC-9395-4FE9-BFD3-C6DE91D3F57E}" presName="childText" presStyleLbl="conFgAcc1" presStyleIdx="1" presStyleCnt="3">
        <dgm:presLayoutVars>
          <dgm:bulletEnabled val="1"/>
        </dgm:presLayoutVars>
      </dgm:prSet>
      <dgm:spPr/>
    </dgm:pt>
    <dgm:pt modelId="{147AD6CD-67B2-4A6A-A1ED-7D47CAC16106}" type="pres">
      <dgm:prSet presAssocID="{735E60E1-6400-44C4-B01C-F8D215CF426F}" presName="spaceBetweenRectangles" presStyleCnt="0"/>
      <dgm:spPr/>
    </dgm:pt>
    <dgm:pt modelId="{C3415A56-3B23-4725-9000-3322A8A7255C}" type="pres">
      <dgm:prSet presAssocID="{04237F45-0AA3-4C0D-922B-94CB66220D61}" presName="parentLin" presStyleCnt="0"/>
      <dgm:spPr/>
    </dgm:pt>
    <dgm:pt modelId="{ABCEFA8C-0669-4DD8-89B6-6E4999E1A3BC}" type="pres">
      <dgm:prSet presAssocID="{04237F45-0AA3-4C0D-922B-94CB66220D6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33615ED7-DABA-4816-927B-319C6916E981}" type="pres">
      <dgm:prSet presAssocID="{04237F45-0AA3-4C0D-922B-94CB66220D6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F5FF9-5B08-45F5-90B5-2363B3A39BB9}" type="pres">
      <dgm:prSet presAssocID="{04237F45-0AA3-4C0D-922B-94CB66220D61}" presName="negativeSpace" presStyleCnt="0"/>
      <dgm:spPr/>
    </dgm:pt>
    <dgm:pt modelId="{46465911-2F47-41B9-94B6-339AB1071074}" type="pres">
      <dgm:prSet presAssocID="{04237F45-0AA3-4C0D-922B-94CB66220D6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34ABB77-619F-4076-A559-CFCE90509524}" srcId="{3D2473B0-4530-4A8D-8140-D6846E40EDD0}" destId="{04237F45-0AA3-4C0D-922B-94CB66220D61}" srcOrd="2" destOrd="0" parTransId="{BFB1F3E9-B0A4-4A0B-832A-4D56FF967C13}" sibTransId="{B657606C-E9F9-4AE3-8626-88D33EBE3490}"/>
    <dgm:cxn modelId="{AB2D1990-A808-4700-BAA2-60BC58D7D528}" type="presOf" srcId="{058313A8-618B-4401-9A9F-EDC7A0B97F22}" destId="{0ABDB9EE-65ED-4900-BE6E-76249D545B74}" srcOrd="1" destOrd="0" presId="urn:microsoft.com/office/officeart/2005/8/layout/list1"/>
    <dgm:cxn modelId="{5AAD097E-C418-4265-80ED-119850B55F36}" type="presOf" srcId="{51B235AC-9395-4FE9-BFD3-C6DE91D3F57E}" destId="{DB0D46B0-0459-4C84-A2B2-47A1C36DE2AB}" srcOrd="0" destOrd="0" presId="urn:microsoft.com/office/officeart/2005/8/layout/list1"/>
    <dgm:cxn modelId="{0449FF06-CCB7-49A6-BB52-AB216DE4FD59}" type="presOf" srcId="{3D2473B0-4530-4A8D-8140-D6846E40EDD0}" destId="{0285D8D0-7A58-4DEB-B92B-3E2276149FEA}" srcOrd="0" destOrd="0" presId="urn:microsoft.com/office/officeart/2005/8/layout/list1"/>
    <dgm:cxn modelId="{C2C16B01-4396-4805-9AEF-BDF0DEF0D797}" type="presOf" srcId="{51B235AC-9395-4FE9-BFD3-C6DE91D3F57E}" destId="{DC56C06C-2AFD-4D09-9049-E9CBCBD1A688}" srcOrd="1" destOrd="0" presId="urn:microsoft.com/office/officeart/2005/8/layout/list1"/>
    <dgm:cxn modelId="{A1883018-6D59-4310-AAE3-4B5651E5939D}" srcId="{3D2473B0-4530-4A8D-8140-D6846E40EDD0}" destId="{058313A8-618B-4401-9A9F-EDC7A0B97F22}" srcOrd="0" destOrd="0" parTransId="{87802452-6516-45E9-9B75-E46A7C1BB32F}" sibTransId="{1C538829-8B64-4F4A-B1AC-FCA0B58B3245}"/>
    <dgm:cxn modelId="{65FAED38-F074-4C92-87CB-1D56BD817BF7}" srcId="{3D2473B0-4530-4A8D-8140-D6846E40EDD0}" destId="{51B235AC-9395-4FE9-BFD3-C6DE91D3F57E}" srcOrd="1" destOrd="0" parTransId="{1C045B94-DC00-4507-9335-BC91EFAC6E67}" sibTransId="{735E60E1-6400-44C4-B01C-F8D215CF426F}"/>
    <dgm:cxn modelId="{56967A38-6EE3-4219-9D2F-4B6306F3240D}" type="presOf" srcId="{058313A8-618B-4401-9A9F-EDC7A0B97F22}" destId="{4B0B372F-F985-49CF-941F-638D963B3DBB}" srcOrd="0" destOrd="0" presId="urn:microsoft.com/office/officeart/2005/8/layout/list1"/>
    <dgm:cxn modelId="{46AD10A4-D485-4228-B35A-772020EC0529}" type="presOf" srcId="{04237F45-0AA3-4C0D-922B-94CB66220D61}" destId="{ABCEFA8C-0669-4DD8-89B6-6E4999E1A3BC}" srcOrd="0" destOrd="0" presId="urn:microsoft.com/office/officeart/2005/8/layout/list1"/>
    <dgm:cxn modelId="{A0330DD4-E141-4F4A-9929-35C6C842925A}" type="presOf" srcId="{04237F45-0AA3-4C0D-922B-94CB66220D61}" destId="{33615ED7-DABA-4816-927B-319C6916E981}" srcOrd="1" destOrd="0" presId="urn:microsoft.com/office/officeart/2005/8/layout/list1"/>
    <dgm:cxn modelId="{B3173610-4AF1-422D-92ED-4CBD2528C5E1}" type="presParOf" srcId="{0285D8D0-7A58-4DEB-B92B-3E2276149FEA}" destId="{C0DA137F-7163-4348-BA2D-C7065DDFB5FD}" srcOrd="0" destOrd="0" presId="urn:microsoft.com/office/officeart/2005/8/layout/list1"/>
    <dgm:cxn modelId="{520A9736-A037-432F-91B5-D50ABCD05661}" type="presParOf" srcId="{C0DA137F-7163-4348-BA2D-C7065DDFB5FD}" destId="{4B0B372F-F985-49CF-941F-638D963B3DBB}" srcOrd="0" destOrd="0" presId="urn:microsoft.com/office/officeart/2005/8/layout/list1"/>
    <dgm:cxn modelId="{22A224D6-02D3-4DAD-929E-94F9B47C53ED}" type="presParOf" srcId="{C0DA137F-7163-4348-BA2D-C7065DDFB5FD}" destId="{0ABDB9EE-65ED-4900-BE6E-76249D545B74}" srcOrd="1" destOrd="0" presId="urn:microsoft.com/office/officeart/2005/8/layout/list1"/>
    <dgm:cxn modelId="{0E52741B-BB20-426A-A6C2-C15F90CABB1A}" type="presParOf" srcId="{0285D8D0-7A58-4DEB-B92B-3E2276149FEA}" destId="{EE64A7E8-B415-4FEA-8756-469F31FFC3EC}" srcOrd="1" destOrd="0" presId="urn:microsoft.com/office/officeart/2005/8/layout/list1"/>
    <dgm:cxn modelId="{A866FB01-4D3D-487B-AB77-984D8AD8D341}" type="presParOf" srcId="{0285D8D0-7A58-4DEB-B92B-3E2276149FEA}" destId="{1F200269-E6C2-4DEC-9C40-851C07794E3B}" srcOrd="2" destOrd="0" presId="urn:microsoft.com/office/officeart/2005/8/layout/list1"/>
    <dgm:cxn modelId="{0213B445-E5E6-4D18-89E4-A0FB38A87E7D}" type="presParOf" srcId="{0285D8D0-7A58-4DEB-B92B-3E2276149FEA}" destId="{478760A1-D515-4941-B231-5C4BF0C28FBF}" srcOrd="3" destOrd="0" presId="urn:microsoft.com/office/officeart/2005/8/layout/list1"/>
    <dgm:cxn modelId="{FFE1E6A9-C71E-4C4F-B1A9-3B02667FAB8E}" type="presParOf" srcId="{0285D8D0-7A58-4DEB-B92B-3E2276149FEA}" destId="{7DEDC6E3-D726-4FF6-9AAC-E730BE3319BD}" srcOrd="4" destOrd="0" presId="urn:microsoft.com/office/officeart/2005/8/layout/list1"/>
    <dgm:cxn modelId="{39938D7D-DECC-41C1-A9E9-3FC14CC4B1C6}" type="presParOf" srcId="{7DEDC6E3-D726-4FF6-9AAC-E730BE3319BD}" destId="{DB0D46B0-0459-4C84-A2B2-47A1C36DE2AB}" srcOrd="0" destOrd="0" presId="urn:microsoft.com/office/officeart/2005/8/layout/list1"/>
    <dgm:cxn modelId="{6073AF06-691D-4861-A495-E048EF3B57C5}" type="presParOf" srcId="{7DEDC6E3-D726-4FF6-9AAC-E730BE3319BD}" destId="{DC56C06C-2AFD-4D09-9049-E9CBCBD1A688}" srcOrd="1" destOrd="0" presId="urn:microsoft.com/office/officeart/2005/8/layout/list1"/>
    <dgm:cxn modelId="{4A5FD1B9-9CCC-4405-BD82-6FA6D4D10D51}" type="presParOf" srcId="{0285D8D0-7A58-4DEB-B92B-3E2276149FEA}" destId="{8F79436A-1385-4BC1-8292-AEED18D959C1}" srcOrd="5" destOrd="0" presId="urn:microsoft.com/office/officeart/2005/8/layout/list1"/>
    <dgm:cxn modelId="{667E167B-44B0-49CD-A13B-4B5A0A80DF6F}" type="presParOf" srcId="{0285D8D0-7A58-4DEB-B92B-3E2276149FEA}" destId="{3492C0E6-7646-4312-837A-74C2DB8EF081}" srcOrd="6" destOrd="0" presId="urn:microsoft.com/office/officeart/2005/8/layout/list1"/>
    <dgm:cxn modelId="{20BF3CCB-F798-45F3-98B8-843DB8C5FD4F}" type="presParOf" srcId="{0285D8D0-7A58-4DEB-B92B-3E2276149FEA}" destId="{147AD6CD-67B2-4A6A-A1ED-7D47CAC16106}" srcOrd="7" destOrd="0" presId="urn:microsoft.com/office/officeart/2005/8/layout/list1"/>
    <dgm:cxn modelId="{0D0A3BE9-3FC1-4CEF-BAB6-003DF7BAA831}" type="presParOf" srcId="{0285D8D0-7A58-4DEB-B92B-3E2276149FEA}" destId="{C3415A56-3B23-4725-9000-3322A8A7255C}" srcOrd="8" destOrd="0" presId="urn:microsoft.com/office/officeart/2005/8/layout/list1"/>
    <dgm:cxn modelId="{0D348B62-E8FE-4DF3-A685-06F083C8272E}" type="presParOf" srcId="{C3415A56-3B23-4725-9000-3322A8A7255C}" destId="{ABCEFA8C-0669-4DD8-89B6-6E4999E1A3BC}" srcOrd="0" destOrd="0" presId="urn:microsoft.com/office/officeart/2005/8/layout/list1"/>
    <dgm:cxn modelId="{A11007BA-BE27-4D27-B45A-B0B840A5C91C}" type="presParOf" srcId="{C3415A56-3B23-4725-9000-3322A8A7255C}" destId="{33615ED7-DABA-4816-927B-319C6916E981}" srcOrd="1" destOrd="0" presId="urn:microsoft.com/office/officeart/2005/8/layout/list1"/>
    <dgm:cxn modelId="{F37E9E1B-E16B-42E5-A957-9E0D2C200497}" type="presParOf" srcId="{0285D8D0-7A58-4DEB-B92B-3E2276149FEA}" destId="{7F4F5FF9-5B08-45F5-90B5-2363B3A39BB9}" srcOrd="9" destOrd="0" presId="urn:microsoft.com/office/officeart/2005/8/layout/list1"/>
    <dgm:cxn modelId="{BEB6C76E-AAF5-41DF-9B5D-30B2BB6E9033}" type="presParOf" srcId="{0285D8D0-7A58-4DEB-B92B-3E2276149FEA}" destId="{46465911-2F47-41B9-94B6-339AB107107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754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626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7683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17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3260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100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628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13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24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983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469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869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93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390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718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604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F90B3-05A9-4F0C-ABDA-0A6B33B183F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9C6BA20-9DAB-4224-8208-D10B0083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08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diagramLayout" Target="../diagrams/layout5.xml"/><Relationship Id="rId7" Type="http://schemas.openxmlformats.org/officeDocument/2006/relationships/image" Target="../media/image4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4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81" t="15775" r="4507" b="18122"/>
          <a:stretch/>
        </p:blipFill>
        <p:spPr>
          <a:xfrm>
            <a:off x="309093" y="115909"/>
            <a:ext cx="11352578" cy="591140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6843" y="5837119"/>
            <a:ext cx="8915399" cy="834138"/>
          </a:xfrm>
        </p:spPr>
        <p:txBody>
          <a:bodyPr>
            <a:normAutofit fontScale="85000" lnSpcReduction="10000"/>
          </a:bodyPr>
          <a:lstStyle/>
          <a:p>
            <a:r>
              <a:rPr lang="uk-UA" sz="4800" b="1" dirty="0" smtClean="0">
                <a:solidFill>
                  <a:schemeClr val="tx1"/>
                </a:solidFill>
              </a:rPr>
              <a:t>Усний рахунок з свинкою </a:t>
            </a:r>
            <a:r>
              <a:rPr lang="uk-UA" sz="4800" b="1" dirty="0" err="1" smtClean="0">
                <a:solidFill>
                  <a:schemeClr val="tx1"/>
                </a:solidFill>
              </a:rPr>
              <a:t>Пеппі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880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126" y="160470"/>
            <a:ext cx="3764410" cy="1280890"/>
          </a:xfrm>
        </p:spPr>
        <p:txBody>
          <a:bodyPr>
            <a:noAutofit/>
          </a:bodyPr>
          <a:lstStyle/>
          <a:p>
            <a:pPr algn="ctr"/>
            <a:r>
              <a:rPr lang="uk-UA" sz="6000" b="1" dirty="0" smtClean="0">
                <a:solidFill>
                  <a:srgbClr val="FF0000"/>
                </a:solidFill>
              </a:rPr>
              <a:t> </a:t>
            </a:r>
            <a:r>
              <a:rPr lang="uk-UA" sz="9600" b="1" dirty="0" smtClean="0">
                <a:solidFill>
                  <a:srgbClr val="FF0000"/>
                </a:solidFill>
              </a:rPr>
              <a:t>84</a:t>
            </a:r>
            <a:endParaRPr lang="ru-RU" sz="9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8495834"/>
              </p:ext>
            </p:extLst>
          </p:nvPr>
        </p:nvGraphicFramePr>
        <p:xfrm>
          <a:off x="1417236" y="1541173"/>
          <a:ext cx="3966133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https://img03.rl0.ru/a3e62fc6d787a3072cc720ef8deaf626/c612x344/s.storage.akamai.coub.com/get/b69/p/coub/simple/cw_image/c0702a829e8/5325ecd0ee3c25230fd4f/timeline_1432238330_0006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217" y="1791997"/>
            <a:ext cx="5829300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890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126" y="160470"/>
            <a:ext cx="3764410" cy="1280890"/>
          </a:xfrm>
        </p:spPr>
        <p:txBody>
          <a:bodyPr>
            <a:noAutofit/>
          </a:bodyPr>
          <a:lstStyle/>
          <a:p>
            <a:pPr algn="ctr"/>
            <a:r>
              <a:rPr lang="uk-UA" sz="6000" b="1" dirty="0" smtClean="0">
                <a:solidFill>
                  <a:srgbClr val="FF0000"/>
                </a:solidFill>
              </a:rPr>
              <a:t> </a:t>
            </a:r>
            <a:r>
              <a:rPr lang="uk-UA" sz="9600" b="1" dirty="0" smtClean="0">
                <a:solidFill>
                  <a:srgbClr val="FF0000"/>
                </a:solidFill>
              </a:rPr>
              <a:t>93</a:t>
            </a:r>
            <a:endParaRPr lang="ru-RU" sz="9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3460209"/>
              </p:ext>
            </p:extLst>
          </p:nvPr>
        </p:nvGraphicFramePr>
        <p:xfrm>
          <a:off x="1417236" y="1541173"/>
          <a:ext cx="3966133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https://img06.rl0.ru/7ce9f4feefa416a0da1d0a201e52b79d/c900x900/yt3.ggpht.com/-KWeIL10chp8/AAAAAAAAAAI/AAAAAAAAAAA/NCSf11GFoLs/s900-c-k-no-mo-rj-c0xffffff/phot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559" y="1300766"/>
            <a:ext cx="3633452" cy="363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117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126" y="160470"/>
            <a:ext cx="3764410" cy="1280890"/>
          </a:xfrm>
        </p:spPr>
        <p:txBody>
          <a:bodyPr>
            <a:noAutofit/>
          </a:bodyPr>
          <a:lstStyle/>
          <a:p>
            <a:pPr algn="ctr"/>
            <a:r>
              <a:rPr lang="uk-UA" sz="6000" b="1" dirty="0" smtClean="0">
                <a:solidFill>
                  <a:srgbClr val="FF0000"/>
                </a:solidFill>
              </a:rPr>
              <a:t> </a:t>
            </a:r>
            <a:r>
              <a:rPr lang="uk-UA" sz="9600" b="1" dirty="0" smtClean="0">
                <a:solidFill>
                  <a:srgbClr val="FF0000"/>
                </a:solidFill>
              </a:rPr>
              <a:t>75</a:t>
            </a:r>
            <a:endParaRPr lang="ru-RU" sz="9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3696422"/>
              </p:ext>
            </p:extLst>
          </p:nvPr>
        </p:nvGraphicFramePr>
        <p:xfrm>
          <a:off x="1417236" y="1541173"/>
          <a:ext cx="3966133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utoShape 2" descr="https://img02.rl0.ru/09c5a5c16cd78f5ba695f6703e563636/c720x400/image.krasview.ru/video/107c852af586c80/_.jpg?server=3"/>
          <p:cNvSpPr>
            <a:spLocks noChangeAspect="1" noChangeArrowheads="1"/>
          </p:cNvSpPr>
          <p:nvPr/>
        </p:nvSpPr>
        <p:spPr bwMode="auto">
          <a:xfrm>
            <a:off x="7496533" y="246994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1237" y="3424237"/>
            <a:ext cx="9525" cy="95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3637" y="3576637"/>
            <a:ext cx="9525" cy="9525"/>
          </a:xfrm>
          <a:prstGeom prst="rect">
            <a:avLst/>
          </a:prstGeom>
        </p:spPr>
      </p:pic>
      <p:sp>
        <p:nvSpPr>
          <p:cNvPr id="8" name="AutoShape 4" descr="https://img02.rl0.ru/09c5a5c16cd78f5ba695f6703e563636/c720x400/image.krasview.ru/video/107c852af586c80/_.jpg?server=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s://img06.rl0.ru/4a6873ed3a8715aeedad7f5935b23041/c490x274/wolchic.ru/wp-admin/admin-ajax.php?action=wps-wpimage&amp;id=aHR0cDovL3R2LmFrYWRvLnJ1L2ltYWdlcy9kYXRhL2FrYWRvdHYvcGljdHVyZS9pbWdiaWcvMzk3MzM0LzJjLmpwZw=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01829" y="1931718"/>
            <a:ext cx="4667250" cy="260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865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126" y="160470"/>
            <a:ext cx="3764410" cy="1280890"/>
          </a:xfrm>
        </p:spPr>
        <p:txBody>
          <a:bodyPr>
            <a:noAutofit/>
          </a:bodyPr>
          <a:lstStyle/>
          <a:p>
            <a:pPr algn="ctr"/>
            <a:r>
              <a:rPr lang="uk-UA" sz="6000" b="1" dirty="0" smtClean="0">
                <a:solidFill>
                  <a:srgbClr val="FF0000"/>
                </a:solidFill>
              </a:rPr>
              <a:t> </a:t>
            </a:r>
            <a:r>
              <a:rPr lang="uk-UA" sz="9600" b="1" dirty="0" smtClean="0">
                <a:solidFill>
                  <a:srgbClr val="FF0000"/>
                </a:solidFill>
              </a:rPr>
              <a:t>43</a:t>
            </a:r>
            <a:endParaRPr lang="ru-RU" sz="9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3843665"/>
              </p:ext>
            </p:extLst>
          </p:nvPr>
        </p:nvGraphicFramePr>
        <p:xfrm>
          <a:off x="1417236" y="1541173"/>
          <a:ext cx="3966133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utoShape 2" descr="https://img08.rl0.ru/f1c52822bb0c259c0b36672a8cf81290/c720x400/www.videocatalog.ru/photo/81983_6_b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img08.rl0.ru/f1c52822bb0c259c0b36672a8cf81290/c720x400/www.videocatalog.ru/photo/81983_6_bi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3637" y="3576637"/>
            <a:ext cx="9525" cy="9525"/>
          </a:xfrm>
          <a:prstGeom prst="rect">
            <a:avLst/>
          </a:prstGeom>
        </p:spPr>
      </p:pic>
      <p:pic>
        <p:nvPicPr>
          <p:cNvPr id="3078" name="Picture 6" descr="https://img08.rl0.ru/dd86fb0e2cd0abe85fccd5a2da3b6f09/c700x503/www.ukazka.ru/img/g/uk134455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33" b="15645"/>
          <a:stretch/>
        </p:blipFill>
        <p:spPr bwMode="auto">
          <a:xfrm flipH="1">
            <a:off x="6427586" y="1277882"/>
            <a:ext cx="4738397" cy="404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259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126" y="160470"/>
            <a:ext cx="3764410" cy="1280890"/>
          </a:xfrm>
        </p:spPr>
        <p:txBody>
          <a:bodyPr>
            <a:noAutofit/>
          </a:bodyPr>
          <a:lstStyle/>
          <a:p>
            <a:pPr algn="ctr"/>
            <a:r>
              <a:rPr lang="uk-UA" sz="6000" b="1" dirty="0" smtClean="0">
                <a:solidFill>
                  <a:srgbClr val="FF0000"/>
                </a:solidFill>
              </a:rPr>
              <a:t> </a:t>
            </a:r>
            <a:r>
              <a:rPr lang="uk-UA" sz="9600" b="1" dirty="0" smtClean="0">
                <a:solidFill>
                  <a:srgbClr val="FF0000"/>
                </a:solidFill>
              </a:rPr>
              <a:t>67</a:t>
            </a:r>
            <a:endParaRPr lang="ru-RU" sz="9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89825"/>
              </p:ext>
            </p:extLst>
          </p:nvPr>
        </p:nvGraphicFramePr>
        <p:xfrm>
          <a:off x="1417236" y="1541173"/>
          <a:ext cx="3966133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utoShape 2" descr="https://img08.rl0.ru/f1c52822bb0c259c0b36672a8cf81290/c720x400/www.videocatalog.ru/photo/81983_6_b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img08.rl0.ru/f1c52822bb0c259c0b36672a8cf81290/c720x400/www.videocatalog.ru/photo/81983_6_bi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3637" y="3576637"/>
            <a:ext cx="9525" cy="9525"/>
          </a:xfrm>
          <a:prstGeom prst="rect">
            <a:avLst/>
          </a:prstGeom>
        </p:spPr>
      </p:pic>
      <p:sp>
        <p:nvSpPr>
          <p:cNvPr id="3" name="AutoShape 2" descr="https://img02.rl0.ru/09c5a5c16cd78f5ba695f6703e563636/c720x400/image.krasview.ru/video/107c852af586c80/_.jpg?server=3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1237" y="3424237"/>
            <a:ext cx="9525" cy="9525"/>
          </a:xfrm>
          <a:prstGeom prst="rect">
            <a:avLst/>
          </a:prstGeom>
        </p:spPr>
      </p:pic>
      <p:sp>
        <p:nvSpPr>
          <p:cNvPr id="9" name="AutoShape 4" descr="https://img02.rl0.ru/09c5a5c16cd78f5ba695f6703e563636/c720x400/image.krasview.ru/video/107c852af586c80/_.jpg?server=3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6" name="Picture 6" descr="https://img05.rl0.ru/497166643d1a30c5e010eba73b97b7f7/c182x200/www.gifmania.ru/Animated-Gifs-Multfilmy/Animations-Nickelodeon/Images-Peppa-Pig/Peppa-Pig-83399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8630" y="1107582"/>
            <a:ext cx="3984723" cy="437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41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126" y="160470"/>
            <a:ext cx="3764410" cy="1280890"/>
          </a:xfrm>
        </p:spPr>
        <p:txBody>
          <a:bodyPr>
            <a:noAutofit/>
          </a:bodyPr>
          <a:lstStyle/>
          <a:p>
            <a:pPr algn="ctr"/>
            <a:r>
              <a:rPr lang="uk-UA" sz="6000" b="1" dirty="0" smtClean="0">
                <a:solidFill>
                  <a:srgbClr val="FF0000"/>
                </a:solidFill>
              </a:rPr>
              <a:t> </a:t>
            </a:r>
            <a:r>
              <a:rPr lang="uk-UA" sz="9600" b="1" dirty="0" smtClean="0">
                <a:solidFill>
                  <a:srgbClr val="FF0000"/>
                </a:solidFill>
              </a:rPr>
              <a:t>77</a:t>
            </a:r>
            <a:endParaRPr lang="ru-RU" sz="9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2763476"/>
              </p:ext>
            </p:extLst>
          </p:nvPr>
        </p:nvGraphicFramePr>
        <p:xfrm>
          <a:off x="1417236" y="1541173"/>
          <a:ext cx="3966133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utoShape 2" descr="https://img08.rl0.ru/f1c52822bb0c259c0b36672a8cf81290/c720x400/www.videocatalog.ru/photo/81983_6_b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img08.rl0.ru/f1c52822bb0c259c0b36672a8cf81290/c720x400/www.videocatalog.ru/photo/81983_6_bi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3637" y="3576637"/>
            <a:ext cx="9525" cy="9525"/>
          </a:xfrm>
          <a:prstGeom prst="rect">
            <a:avLst/>
          </a:prstGeom>
        </p:spPr>
      </p:pic>
      <p:sp>
        <p:nvSpPr>
          <p:cNvPr id="3" name="AutoShape 2" descr="https://img02.rl0.ru/09c5a5c16cd78f5ba695f6703e563636/c720x400/image.krasview.ru/video/107c852af586c80/_.jpg?server=3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1237" y="3424237"/>
            <a:ext cx="9525" cy="9525"/>
          </a:xfrm>
          <a:prstGeom prst="rect">
            <a:avLst/>
          </a:prstGeom>
        </p:spPr>
      </p:pic>
      <p:sp>
        <p:nvSpPr>
          <p:cNvPr id="9" name="AutoShape 4" descr="https://img02.rl0.ru/09c5a5c16cd78f5ba695f6703e563636/c720x400/image.krasview.ru/video/107c852af586c80/_.jpg?server=3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28540" y="234247"/>
            <a:ext cx="6068998" cy="335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24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46</TotalTime>
  <Words>53</Words>
  <Application>Microsoft Office PowerPoint</Application>
  <PresentationFormat>Широкоэкранный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Презентация PowerPoint</vt:lpstr>
      <vt:lpstr> 84</vt:lpstr>
      <vt:lpstr> 93</vt:lpstr>
      <vt:lpstr> 75</vt:lpstr>
      <vt:lpstr> 43</vt:lpstr>
      <vt:lpstr> 67</vt:lpstr>
      <vt:lpstr> 77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4</cp:revision>
  <dcterms:created xsi:type="dcterms:W3CDTF">2016-12-12T14:17:17Z</dcterms:created>
  <dcterms:modified xsi:type="dcterms:W3CDTF">2016-12-13T15:52:50Z</dcterms:modified>
</cp:coreProperties>
</file>