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2C119B-B171-4F83-9447-DB9201515CD1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</dgm:pt>
    <dgm:pt modelId="{CC39AE18-5963-443C-869B-675529B98D0E}">
      <dgm:prSet phldrT="[Текст]"/>
      <dgm:spPr/>
      <dgm:t>
        <a:bodyPr/>
        <a:lstStyle/>
        <a:p>
          <a:r>
            <a:rPr lang="uk-UA" dirty="0" smtClean="0"/>
            <a:t>12+8</a:t>
          </a:r>
          <a:endParaRPr lang="ru-RU" dirty="0"/>
        </a:p>
      </dgm:t>
    </dgm:pt>
    <dgm:pt modelId="{D35DDEF3-968E-4C79-8AE5-42CCD171F54D}" type="parTrans" cxnId="{DB75742F-17E5-41B8-A9CD-29B8C134CCC3}">
      <dgm:prSet/>
      <dgm:spPr/>
      <dgm:t>
        <a:bodyPr/>
        <a:lstStyle/>
        <a:p>
          <a:endParaRPr lang="ru-RU"/>
        </a:p>
      </dgm:t>
    </dgm:pt>
    <dgm:pt modelId="{0044133E-6572-447F-83C9-A53F284BBC1F}" type="sibTrans" cxnId="{DB75742F-17E5-41B8-A9CD-29B8C134CCC3}">
      <dgm:prSet/>
      <dgm:spPr/>
      <dgm:t>
        <a:bodyPr/>
        <a:lstStyle/>
        <a:p>
          <a:endParaRPr lang="ru-RU"/>
        </a:p>
      </dgm:t>
    </dgm:pt>
    <dgm:pt modelId="{C371898C-E066-49D2-9EA4-C794DB930BD0}">
      <dgm:prSet phldrT="[Текст]"/>
      <dgm:spPr/>
      <dgm:t>
        <a:bodyPr/>
        <a:lstStyle/>
        <a:p>
          <a:r>
            <a:rPr lang="uk-UA" dirty="0" smtClean="0"/>
            <a:t>-5+4</a:t>
          </a:r>
          <a:endParaRPr lang="ru-RU" dirty="0"/>
        </a:p>
      </dgm:t>
    </dgm:pt>
    <dgm:pt modelId="{BF644BA8-B439-4D59-854A-FBB3CA44B90F}" type="parTrans" cxnId="{223B432E-829D-4002-AE84-349B9ED5EC85}">
      <dgm:prSet/>
      <dgm:spPr/>
      <dgm:t>
        <a:bodyPr/>
        <a:lstStyle/>
        <a:p>
          <a:endParaRPr lang="ru-RU"/>
        </a:p>
      </dgm:t>
    </dgm:pt>
    <dgm:pt modelId="{15CC2B3B-009A-4C64-9712-E28C663F4E57}" type="sibTrans" cxnId="{223B432E-829D-4002-AE84-349B9ED5EC85}">
      <dgm:prSet/>
      <dgm:spPr/>
      <dgm:t>
        <a:bodyPr/>
        <a:lstStyle/>
        <a:p>
          <a:endParaRPr lang="ru-RU"/>
        </a:p>
      </dgm:t>
    </dgm:pt>
    <dgm:pt modelId="{2F55BE25-B776-4C5A-B43F-E32391C05C27}">
      <dgm:prSet phldrT="[Текст]"/>
      <dgm:spPr/>
      <dgm:t>
        <a:bodyPr/>
        <a:lstStyle/>
        <a:p>
          <a:r>
            <a:rPr lang="uk-UA" dirty="0" smtClean="0"/>
            <a:t>-9+50</a:t>
          </a:r>
          <a:endParaRPr lang="ru-RU" dirty="0"/>
        </a:p>
      </dgm:t>
    </dgm:pt>
    <dgm:pt modelId="{75D2670F-E9B4-4BF8-944F-7E61A6DA2CBC}" type="parTrans" cxnId="{DD68BB2F-A894-4141-8446-92BAD06D9B75}">
      <dgm:prSet/>
      <dgm:spPr/>
      <dgm:t>
        <a:bodyPr/>
        <a:lstStyle/>
        <a:p>
          <a:endParaRPr lang="ru-RU"/>
        </a:p>
      </dgm:t>
    </dgm:pt>
    <dgm:pt modelId="{41B18946-D2C8-4CCB-9D6E-C3555F3FAEAD}" type="sibTrans" cxnId="{DD68BB2F-A894-4141-8446-92BAD06D9B75}">
      <dgm:prSet/>
      <dgm:spPr/>
      <dgm:t>
        <a:bodyPr/>
        <a:lstStyle/>
        <a:p>
          <a:endParaRPr lang="ru-RU"/>
        </a:p>
      </dgm:t>
    </dgm:pt>
    <dgm:pt modelId="{3E7EB974-192E-41A1-B61A-9C4F64D8FC4C}" type="pres">
      <dgm:prSet presAssocID="{2C2C119B-B171-4F83-9447-DB9201515CD1}" presName="CompostProcess" presStyleCnt="0">
        <dgm:presLayoutVars>
          <dgm:dir/>
          <dgm:resizeHandles val="exact"/>
        </dgm:presLayoutVars>
      </dgm:prSet>
      <dgm:spPr/>
    </dgm:pt>
    <dgm:pt modelId="{57459D8F-A170-4AFA-B417-A3F529B7E53E}" type="pres">
      <dgm:prSet presAssocID="{2C2C119B-B171-4F83-9447-DB9201515CD1}" presName="arrow" presStyleLbl="bgShp" presStyleIdx="0" presStyleCnt="1"/>
      <dgm:spPr/>
    </dgm:pt>
    <dgm:pt modelId="{82EAE51F-2760-4096-8576-FD0FD2FDADD8}" type="pres">
      <dgm:prSet presAssocID="{2C2C119B-B171-4F83-9447-DB9201515CD1}" presName="linearProcess" presStyleCnt="0"/>
      <dgm:spPr/>
    </dgm:pt>
    <dgm:pt modelId="{CE78DACE-0C10-4FC6-A0C4-133DEA6772A7}" type="pres">
      <dgm:prSet presAssocID="{CC39AE18-5963-443C-869B-675529B98D0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A09BC2-C065-4D20-9958-333EE9CB09ED}" type="pres">
      <dgm:prSet presAssocID="{0044133E-6572-447F-83C9-A53F284BBC1F}" presName="sibTrans" presStyleCnt="0"/>
      <dgm:spPr/>
    </dgm:pt>
    <dgm:pt modelId="{71DE7FE5-01C8-432B-AC01-AB8D88BAAB50}" type="pres">
      <dgm:prSet presAssocID="{C371898C-E066-49D2-9EA4-C794DB930BD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EC9648-C12C-4195-971C-14A5EB1EB15D}" type="pres">
      <dgm:prSet presAssocID="{15CC2B3B-009A-4C64-9712-E28C663F4E57}" presName="sibTrans" presStyleCnt="0"/>
      <dgm:spPr/>
    </dgm:pt>
    <dgm:pt modelId="{8865E60B-EA68-401B-BB44-A33EA7F74366}" type="pres">
      <dgm:prSet presAssocID="{2F55BE25-B776-4C5A-B43F-E32391C05C2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986DF2-2CA4-4927-BC8C-7628C7CABE4A}" type="presOf" srcId="{C371898C-E066-49D2-9EA4-C794DB930BD0}" destId="{71DE7FE5-01C8-432B-AC01-AB8D88BAAB50}" srcOrd="0" destOrd="0" presId="urn:microsoft.com/office/officeart/2005/8/layout/hProcess9"/>
    <dgm:cxn modelId="{223B432E-829D-4002-AE84-349B9ED5EC85}" srcId="{2C2C119B-B171-4F83-9447-DB9201515CD1}" destId="{C371898C-E066-49D2-9EA4-C794DB930BD0}" srcOrd="1" destOrd="0" parTransId="{BF644BA8-B439-4D59-854A-FBB3CA44B90F}" sibTransId="{15CC2B3B-009A-4C64-9712-E28C663F4E57}"/>
    <dgm:cxn modelId="{49AFD385-AF9E-4B38-828D-7A9FCB8A2EEA}" type="presOf" srcId="{2F55BE25-B776-4C5A-B43F-E32391C05C27}" destId="{8865E60B-EA68-401B-BB44-A33EA7F74366}" srcOrd="0" destOrd="0" presId="urn:microsoft.com/office/officeart/2005/8/layout/hProcess9"/>
    <dgm:cxn modelId="{DD68BB2F-A894-4141-8446-92BAD06D9B75}" srcId="{2C2C119B-B171-4F83-9447-DB9201515CD1}" destId="{2F55BE25-B776-4C5A-B43F-E32391C05C27}" srcOrd="2" destOrd="0" parTransId="{75D2670F-E9B4-4BF8-944F-7E61A6DA2CBC}" sibTransId="{41B18946-D2C8-4CCB-9D6E-C3555F3FAEAD}"/>
    <dgm:cxn modelId="{DB75742F-17E5-41B8-A9CD-29B8C134CCC3}" srcId="{2C2C119B-B171-4F83-9447-DB9201515CD1}" destId="{CC39AE18-5963-443C-869B-675529B98D0E}" srcOrd="0" destOrd="0" parTransId="{D35DDEF3-968E-4C79-8AE5-42CCD171F54D}" sibTransId="{0044133E-6572-447F-83C9-A53F284BBC1F}"/>
    <dgm:cxn modelId="{BFFAA8BA-01BD-414A-BDAD-ED62987168B1}" type="presOf" srcId="{2C2C119B-B171-4F83-9447-DB9201515CD1}" destId="{3E7EB974-192E-41A1-B61A-9C4F64D8FC4C}" srcOrd="0" destOrd="0" presId="urn:microsoft.com/office/officeart/2005/8/layout/hProcess9"/>
    <dgm:cxn modelId="{EB71DA3A-96F1-49D9-8EEF-9A31E4C48ED5}" type="presOf" srcId="{CC39AE18-5963-443C-869B-675529B98D0E}" destId="{CE78DACE-0C10-4FC6-A0C4-133DEA6772A7}" srcOrd="0" destOrd="0" presId="urn:microsoft.com/office/officeart/2005/8/layout/hProcess9"/>
    <dgm:cxn modelId="{20018E65-930B-46E0-B335-5FD8DEFBD23D}" type="presParOf" srcId="{3E7EB974-192E-41A1-B61A-9C4F64D8FC4C}" destId="{57459D8F-A170-4AFA-B417-A3F529B7E53E}" srcOrd="0" destOrd="0" presId="urn:microsoft.com/office/officeart/2005/8/layout/hProcess9"/>
    <dgm:cxn modelId="{C27E6E8E-CF0F-4991-95DB-EE42E39F50E7}" type="presParOf" srcId="{3E7EB974-192E-41A1-B61A-9C4F64D8FC4C}" destId="{82EAE51F-2760-4096-8576-FD0FD2FDADD8}" srcOrd="1" destOrd="0" presId="urn:microsoft.com/office/officeart/2005/8/layout/hProcess9"/>
    <dgm:cxn modelId="{3E988BBD-CA7C-4D6D-A869-D9DAF7A092E8}" type="presParOf" srcId="{82EAE51F-2760-4096-8576-FD0FD2FDADD8}" destId="{CE78DACE-0C10-4FC6-A0C4-133DEA6772A7}" srcOrd="0" destOrd="0" presId="urn:microsoft.com/office/officeart/2005/8/layout/hProcess9"/>
    <dgm:cxn modelId="{578B6B09-2247-4418-BF7A-C25697235608}" type="presParOf" srcId="{82EAE51F-2760-4096-8576-FD0FD2FDADD8}" destId="{8CA09BC2-C065-4D20-9958-333EE9CB09ED}" srcOrd="1" destOrd="0" presId="urn:microsoft.com/office/officeart/2005/8/layout/hProcess9"/>
    <dgm:cxn modelId="{50F8CDB2-1B30-4963-8491-E74892B15C04}" type="presParOf" srcId="{82EAE51F-2760-4096-8576-FD0FD2FDADD8}" destId="{71DE7FE5-01C8-432B-AC01-AB8D88BAAB50}" srcOrd="2" destOrd="0" presId="urn:microsoft.com/office/officeart/2005/8/layout/hProcess9"/>
    <dgm:cxn modelId="{923649F7-B637-439F-B3F6-6513F6870BAF}" type="presParOf" srcId="{82EAE51F-2760-4096-8576-FD0FD2FDADD8}" destId="{E0EC9648-C12C-4195-971C-14A5EB1EB15D}" srcOrd="3" destOrd="0" presId="urn:microsoft.com/office/officeart/2005/8/layout/hProcess9"/>
    <dgm:cxn modelId="{A7D16B87-3A00-472B-8110-0BAD4580AF64}" type="presParOf" srcId="{82EAE51F-2760-4096-8576-FD0FD2FDADD8}" destId="{8865E60B-EA68-401B-BB44-A33EA7F7436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DA9F23-9A11-490A-A7AE-21BF1764B6AF}" type="doc">
      <dgm:prSet loTypeId="urn:microsoft.com/office/officeart/2005/8/layout/cycle5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599AC33-441D-4498-AB06-4FACFE165093}">
      <dgm:prSet phldrT="[Текст]"/>
      <dgm:spPr/>
      <dgm:t>
        <a:bodyPr/>
        <a:lstStyle/>
        <a:p>
          <a:r>
            <a:rPr lang="uk-UA" dirty="0" smtClean="0"/>
            <a:t>45</a:t>
          </a:r>
          <a:endParaRPr lang="ru-RU" dirty="0"/>
        </a:p>
      </dgm:t>
    </dgm:pt>
    <dgm:pt modelId="{C87ECD7A-A196-476F-8A31-EE7AE071AE4E}" type="parTrans" cxnId="{7ADD19E1-D7DE-4420-A3FE-E3A2EB081F9E}">
      <dgm:prSet/>
      <dgm:spPr/>
      <dgm:t>
        <a:bodyPr/>
        <a:lstStyle/>
        <a:p>
          <a:endParaRPr lang="ru-RU"/>
        </a:p>
      </dgm:t>
    </dgm:pt>
    <dgm:pt modelId="{5F713670-6306-41C2-991B-892193A62943}" type="sibTrans" cxnId="{7ADD19E1-D7DE-4420-A3FE-E3A2EB081F9E}">
      <dgm:prSet/>
      <dgm:spPr/>
      <dgm:t>
        <a:bodyPr/>
        <a:lstStyle/>
        <a:p>
          <a:endParaRPr lang="ru-RU"/>
        </a:p>
      </dgm:t>
    </dgm:pt>
    <dgm:pt modelId="{925A0270-4A3D-4160-96BB-127C837597CE}">
      <dgm:prSet phldrT="[Текст]"/>
      <dgm:spPr/>
      <dgm:t>
        <a:bodyPr/>
        <a:lstStyle/>
        <a:p>
          <a:r>
            <a:rPr lang="uk-UA" dirty="0" smtClean="0"/>
            <a:t>-6</a:t>
          </a:r>
          <a:endParaRPr lang="ru-RU" dirty="0"/>
        </a:p>
      </dgm:t>
    </dgm:pt>
    <dgm:pt modelId="{023BDD52-26C0-4F3D-8E54-501A123AEA53}" type="parTrans" cxnId="{BB05A232-181C-4083-B41C-4C72CC39B592}">
      <dgm:prSet/>
      <dgm:spPr/>
      <dgm:t>
        <a:bodyPr/>
        <a:lstStyle/>
        <a:p>
          <a:endParaRPr lang="ru-RU"/>
        </a:p>
      </dgm:t>
    </dgm:pt>
    <dgm:pt modelId="{AA0EC063-34C1-4774-9770-E7F4AEC3F112}" type="sibTrans" cxnId="{BB05A232-181C-4083-B41C-4C72CC39B592}">
      <dgm:prSet/>
      <dgm:spPr/>
      <dgm:t>
        <a:bodyPr/>
        <a:lstStyle/>
        <a:p>
          <a:endParaRPr lang="ru-RU"/>
        </a:p>
      </dgm:t>
    </dgm:pt>
    <dgm:pt modelId="{19D7AC12-DD7E-4D53-9BD0-10B87FD2CE98}">
      <dgm:prSet phldrT="[Текст]"/>
      <dgm:spPr/>
      <dgm:t>
        <a:bodyPr/>
        <a:lstStyle/>
        <a:p>
          <a:r>
            <a:rPr lang="uk-UA" dirty="0" smtClean="0"/>
            <a:t>+3</a:t>
          </a:r>
          <a:endParaRPr lang="ru-RU" dirty="0"/>
        </a:p>
      </dgm:t>
    </dgm:pt>
    <dgm:pt modelId="{E19D4FA1-9D76-45FC-91B2-9D544F6E6E21}" type="parTrans" cxnId="{0B2B907A-77EF-4D27-BA5C-660A70F0C06C}">
      <dgm:prSet/>
      <dgm:spPr/>
      <dgm:t>
        <a:bodyPr/>
        <a:lstStyle/>
        <a:p>
          <a:endParaRPr lang="ru-RU"/>
        </a:p>
      </dgm:t>
    </dgm:pt>
    <dgm:pt modelId="{E1867C33-1B1D-4A47-A5FB-DEB1107A221B}" type="sibTrans" cxnId="{0B2B907A-77EF-4D27-BA5C-660A70F0C06C}">
      <dgm:prSet/>
      <dgm:spPr/>
      <dgm:t>
        <a:bodyPr/>
        <a:lstStyle/>
        <a:p>
          <a:endParaRPr lang="ru-RU"/>
        </a:p>
      </dgm:t>
    </dgm:pt>
    <dgm:pt modelId="{97EC52CD-FC2E-4E38-B7EB-B7447B20738A}">
      <dgm:prSet phldrT="[Текст]"/>
      <dgm:spPr/>
      <dgm:t>
        <a:bodyPr/>
        <a:lstStyle/>
        <a:p>
          <a:r>
            <a:rPr lang="uk-UA" dirty="0" smtClean="0"/>
            <a:t>-6</a:t>
          </a:r>
          <a:endParaRPr lang="ru-RU" dirty="0"/>
        </a:p>
      </dgm:t>
    </dgm:pt>
    <dgm:pt modelId="{7F3A9E8A-9F9B-42A6-ABB5-BC1249E2BF4B}" type="parTrans" cxnId="{95E33F68-E79C-4BD2-BAF8-CD8C77902DED}">
      <dgm:prSet/>
      <dgm:spPr/>
      <dgm:t>
        <a:bodyPr/>
        <a:lstStyle/>
        <a:p>
          <a:endParaRPr lang="ru-RU"/>
        </a:p>
      </dgm:t>
    </dgm:pt>
    <dgm:pt modelId="{A6B0816F-677D-4E1D-92D0-A793E3F8D9EE}" type="sibTrans" cxnId="{95E33F68-E79C-4BD2-BAF8-CD8C77902DED}">
      <dgm:prSet/>
      <dgm:spPr/>
      <dgm:t>
        <a:bodyPr/>
        <a:lstStyle/>
        <a:p>
          <a:endParaRPr lang="ru-RU"/>
        </a:p>
      </dgm:t>
    </dgm:pt>
    <dgm:pt modelId="{EC7E097A-6268-4F26-8406-4A13A36D7AAC}">
      <dgm:prSet phldrT="[Текст]"/>
      <dgm:spPr/>
      <dgm:t>
        <a:bodyPr/>
        <a:lstStyle/>
        <a:p>
          <a:r>
            <a:rPr lang="uk-UA" dirty="0" smtClean="0"/>
            <a:t>+6</a:t>
          </a:r>
          <a:endParaRPr lang="ru-RU" dirty="0"/>
        </a:p>
      </dgm:t>
    </dgm:pt>
    <dgm:pt modelId="{E8783E1F-7A6D-4271-AEEE-A620DA5D3C63}" type="parTrans" cxnId="{1B1A1D2C-EA45-4D63-8CB2-015E49BA3F77}">
      <dgm:prSet/>
      <dgm:spPr/>
      <dgm:t>
        <a:bodyPr/>
        <a:lstStyle/>
        <a:p>
          <a:endParaRPr lang="ru-RU"/>
        </a:p>
      </dgm:t>
    </dgm:pt>
    <dgm:pt modelId="{CEF0B99C-1670-4934-98E6-E00C18385724}" type="sibTrans" cxnId="{1B1A1D2C-EA45-4D63-8CB2-015E49BA3F77}">
      <dgm:prSet/>
      <dgm:spPr/>
      <dgm:t>
        <a:bodyPr/>
        <a:lstStyle/>
        <a:p>
          <a:endParaRPr lang="ru-RU"/>
        </a:p>
      </dgm:t>
    </dgm:pt>
    <dgm:pt modelId="{B4EFF69F-1630-4285-A200-DFB1B1EA7755}" type="pres">
      <dgm:prSet presAssocID="{E0DA9F23-9A11-490A-A7AE-21BF1764B6A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4613E7-4265-4189-B262-58877823D85C}" type="pres">
      <dgm:prSet presAssocID="{B599AC33-441D-4498-AB06-4FACFE16509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8969CB-AE19-4C55-8DDB-65200724B98A}" type="pres">
      <dgm:prSet presAssocID="{B599AC33-441D-4498-AB06-4FACFE165093}" presName="spNode" presStyleCnt="0"/>
      <dgm:spPr/>
    </dgm:pt>
    <dgm:pt modelId="{5302A136-15C4-4456-B4C3-D29BA6A653CA}" type="pres">
      <dgm:prSet presAssocID="{5F713670-6306-41C2-991B-892193A62943}" presName="sibTrans" presStyleLbl="sibTrans1D1" presStyleIdx="0" presStyleCnt="5"/>
      <dgm:spPr/>
      <dgm:t>
        <a:bodyPr/>
        <a:lstStyle/>
        <a:p>
          <a:endParaRPr lang="ru-RU"/>
        </a:p>
      </dgm:t>
    </dgm:pt>
    <dgm:pt modelId="{37FD5840-3E3D-4152-8109-8A90658084E8}" type="pres">
      <dgm:prSet presAssocID="{925A0270-4A3D-4160-96BB-127C837597C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E57219-FF0D-441C-9F89-A8446AEA62EE}" type="pres">
      <dgm:prSet presAssocID="{925A0270-4A3D-4160-96BB-127C837597CE}" presName="spNode" presStyleCnt="0"/>
      <dgm:spPr/>
    </dgm:pt>
    <dgm:pt modelId="{019D6CFA-E970-451E-BF2D-387324B01DEE}" type="pres">
      <dgm:prSet presAssocID="{AA0EC063-34C1-4774-9770-E7F4AEC3F112}" presName="sibTrans" presStyleLbl="sibTrans1D1" presStyleIdx="1" presStyleCnt="5"/>
      <dgm:spPr/>
      <dgm:t>
        <a:bodyPr/>
        <a:lstStyle/>
        <a:p>
          <a:endParaRPr lang="ru-RU"/>
        </a:p>
      </dgm:t>
    </dgm:pt>
    <dgm:pt modelId="{397D2435-5AFC-4A4A-9149-143A7C3ACB2A}" type="pres">
      <dgm:prSet presAssocID="{19D7AC12-DD7E-4D53-9BD0-10B87FD2CE9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3A76A1-D550-4637-9CB8-ED5C4C84FFDA}" type="pres">
      <dgm:prSet presAssocID="{19D7AC12-DD7E-4D53-9BD0-10B87FD2CE98}" presName="spNode" presStyleCnt="0"/>
      <dgm:spPr/>
    </dgm:pt>
    <dgm:pt modelId="{1401B182-6396-4768-8C52-996BAE0E1292}" type="pres">
      <dgm:prSet presAssocID="{E1867C33-1B1D-4A47-A5FB-DEB1107A221B}" presName="sibTrans" presStyleLbl="sibTrans1D1" presStyleIdx="2" presStyleCnt="5"/>
      <dgm:spPr/>
      <dgm:t>
        <a:bodyPr/>
        <a:lstStyle/>
        <a:p>
          <a:endParaRPr lang="ru-RU"/>
        </a:p>
      </dgm:t>
    </dgm:pt>
    <dgm:pt modelId="{9E829993-EDC1-4640-8ADC-09BC02929486}" type="pres">
      <dgm:prSet presAssocID="{97EC52CD-FC2E-4E38-B7EB-B7447B20738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E31B1D-067C-447D-812E-F29043C059A1}" type="pres">
      <dgm:prSet presAssocID="{97EC52CD-FC2E-4E38-B7EB-B7447B20738A}" presName="spNode" presStyleCnt="0"/>
      <dgm:spPr/>
    </dgm:pt>
    <dgm:pt modelId="{27A2218C-271E-4344-A33F-BCF9E38795E6}" type="pres">
      <dgm:prSet presAssocID="{A6B0816F-677D-4E1D-92D0-A793E3F8D9EE}" presName="sibTrans" presStyleLbl="sibTrans1D1" presStyleIdx="3" presStyleCnt="5"/>
      <dgm:spPr/>
      <dgm:t>
        <a:bodyPr/>
        <a:lstStyle/>
        <a:p>
          <a:endParaRPr lang="ru-RU"/>
        </a:p>
      </dgm:t>
    </dgm:pt>
    <dgm:pt modelId="{5C00403B-6D1E-4D7D-A3BD-3258DE98A0C6}" type="pres">
      <dgm:prSet presAssocID="{EC7E097A-6268-4F26-8406-4A13A36D7AA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BB7C95-7E2E-4246-849B-B472E3DBAF53}" type="pres">
      <dgm:prSet presAssocID="{EC7E097A-6268-4F26-8406-4A13A36D7AAC}" presName="spNode" presStyleCnt="0"/>
      <dgm:spPr/>
    </dgm:pt>
    <dgm:pt modelId="{0F9E16DC-1EA8-4A53-B576-5E6DC1094206}" type="pres">
      <dgm:prSet presAssocID="{CEF0B99C-1670-4934-98E6-E00C18385724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3DF7CD28-11E8-4A70-B21A-C7EA9E797D5E}" type="presOf" srcId="{E0DA9F23-9A11-490A-A7AE-21BF1764B6AF}" destId="{B4EFF69F-1630-4285-A200-DFB1B1EA7755}" srcOrd="0" destOrd="0" presId="urn:microsoft.com/office/officeart/2005/8/layout/cycle5"/>
    <dgm:cxn modelId="{19947613-DC64-4F43-AA90-D8715E675B9D}" type="presOf" srcId="{19D7AC12-DD7E-4D53-9BD0-10B87FD2CE98}" destId="{397D2435-5AFC-4A4A-9149-143A7C3ACB2A}" srcOrd="0" destOrd="0" presId="urn:microsoft.com/office/officeart/2005/8/layout/cycle5"/>
    <dgm:cxn modelId="{1B1A1D2C-EA45-4D63-8CB2-015E49BA3F77}" srcId="{E0DA9F23-9A11-490A-A7AE-21BF1764B6AF}" destId="{EC7E097A-6268-4F26-8406-4A13A36D7AAC}" srcOrd="4" destOrd="0" parTransId="{E8783E1F-7A6D-4271-AEEE-A620DA5D3C63}" sibTransId="{CEF0B99C-1670-4934-98E6-E00C18385724}"/>
    <dgm:cxn modelId="{0B2B907A-77EF-4D27-BA5C-660A70F0C06C}" srcId="{E0DA9F23-9A11-490A-A7AE-21BF1764B6AF}" destId="{19D7AC12-DD7E-4D53-9BD0-10B87FD2CE98}" srcOrd="2" destOrd="0" parTransId="{E19D4FA1-9D76-45FC-91B2-9D544F6E6E21}" sibTransId="{E1867C33-1B1D-4A47-A5FB-DEB1107A221B}"/>
    <dgm:cxn modelId="{EA04FF32-1B50-45D7-822B-BC2DD5E9BC08}" type="presOf" srcId="{B599AC33-441D-4498-AB06-4FACFE165093}" destId="{1F4613E7-4265-4189-B262-58877823D85C}" srcOrd="0" destOrd="0" presId="urn:microsoft.com/office/officeart/2005/8/layout/cycle5"/>
    <dgm:cxn modelId="{6129A507-AD06-4C32-B641-90A66F703E1D}" type="presOf" srcId="{A6B0816F-677D-4E1D-92D0-A793E3F8D9EE}" destId="{27A2218C-271E-4344-A33F-BCF9E38795E6}" srcOrd="0" destOrd="0" presId="urn:microsoft.com/office/officeart/2005/8/layout/cycle5"/>
    <dgm:cxn modelId="{8E2B8C5E-7D67-4643-9FBC-9E428E9A0AF1}" type="presOf" srcId="{97EC52CD-FC2E-4E38-B7EB-B7447B20738A}" destId="{9E829993-EDC1-4640-8ADC-09BC02929486}" srcOrd="0" destOrd="0" presId="urn:microsoft.com/office/officeart/2005/8/layout/cycle5"/>
    <dgm:cxn modelId="{BB05A232-181C-4083-B41C-4C72CC39B592}" srcId="{E0DA9F23-9A11-490A-A7AE-21BF1764B6AF}" destId="{925A0270-4A3D-4160-96BB-127C837597CE}" srcOrd="1" destOrd="0" parTransId="{023BDD52-26C0-4F3D-8E54-501A123AEA53}" sibTransId="{AA0EC063-34C1-4774-9770-E7F4AEC3F112}"/>
    <dgm:cxn modelId="{041AB5DB-32E5-46B0-81C2-3320436FF373}" type="presOf" srcId="{5F713670-6306-41C2-991B-892193A62943}" destId="{5302A136-15C4-4456-B4C3-D29BA6A653CA}" srcOrd="0" destOrd="0" presId="urn:microsoft.com/office/officeart/2005/8/layout/cycle5"/>
    <dgm:cxn modelId="{E64160A6-FA59-47EA-A1BB-7EDBA5CFB88E}" type="presOf" srcId="{925A0270-4A3D-4160-96BB-127C837597CE}" destId="{37FD5840-3E3D-4152-8109-8A90658084E8}" srcOrd="0" destOrd="0" presId="urn:microsoft.com/office/officeart/2005/8/layout/cycle5"/>
    <dgm:cxn modelId="{DCE68795-C3AA-4844-A984-99B82B33116A}" type="presOf" srcId="{AA0EC063-34C1-4774-9770-E7F4AEC3F112}" destId="{019D6CFA-E970-451E-BF2D-387324B01DEE}" srcOrd="0" destOrd="0" presId="urn:microsoft.com/office/officeart/2005/8/layout/cycle5"/>
    <dgm:cxn modelId="{EE8D3ECB-F471-4225-84B1-3C1CFA3CB6A1}" type="presOf" srcId="{CEF0B99C-1670-4934-98E6-E00C18385724}" destId="{0F9E16DC-1EA8-4A53-B576-5E6DC1094206}" srcOrd="0" destOrd="0" presId="urn:microsoft.com/office/officeart/2005/8/layout/cycle5"/>
    <dgm:cxn modelId="{8B646FC3-7631-46FA-947E-1AEE6BAA6D6E}" type="presOf" srcId="{E1867C33-1B1D-4A47-A5FB-DEB1107A221B}" destId="{1401B182-6396-4768-8C52-996BAE0E1292}" srcOrd="0" destOrd="0" presId="urn:microsoft.com/office/officeart/2005/8/layout/cycle5"/>
    <dgm:cxn modelId="{95E33F68-E79C-4BD2-BAF8-CD8C77902DED}" srcId="{E0DA9F23-9A11-490A-A7AE-21BF1764B6AF}" destId="{97EC52CD-FC2E-4E38-B7EB-B7447B20738A}" srcOrd="3" destOrd="0" parTransId="{7F3A9E8A-9F9B-42A6-ABB5-BC1249E2BF4B}" sibTransId="{A6B0816F-677D-4E1D-92D0-A793E3F8D9EE}"/>
    <dgm:cxn modelId="{7ADD19E1-D7DE-4420-A3FE-E3A2EB081F9E}" srcId="{E0DA9F23-9A11-490A-A7AE-21BF1764B6AF}" destId="{B599AC33-441D-4498-AB06-4FACFE165093}" srcOrd="0" destOrd="0" parTransId="{C87ECD7A-A196-476F-8A31-EE7AE071AE4E}" sibTransId="{5F713670-6306-41C2-991B-892193A62943}"/>
    <dgm:cxn modelId="{1F5AD995-F781-4AF1-AE8C-54D9E8B51637}" type="presOf" srcId="{EC7E097A-6268-4F26-8406-4A13A36D7AAC}" destId="{5C00403B-6D1E-4D7D-A3BD-3258DE98A0C6}" srcOrd="0" destOrd="0" presId="urn:microsoft.com/office/officeart/2005/8/layout/cycle5"/>
    <dgm:cxn modelId="{C1A6F9F8-F411-47D5-9C51-FAA086A66814}" type="presParOf" srcId="{B4EFF69F-1630-4285-A200-DFB1B1EA7755}" destId="{1F4613E7-4265-4189-B262-58877823D85C}" srcOrd="0" destOrd="0" presId="urn:microsoft.com/office/officeart/2005/8/layout/cycle5"/>
    <dgm:cxn modelId="{2978E40D-60A8-4190-B808-A84A1D4A0805}" type="presParOf" srcId="{B4EFF69F-1630-4285-A200-DFB1B1EA7755}" destId="{1A8969CB-AE19-4C55-8DDB-65200724B98A}" srcOrd="1" destOrd="0" presId="urn:microsoft.com/office/officeart/2005/8/layout/cycle5"/>
    <dgm:cxn modelId="{1AF5F428-197B-4C8F-BEE8-318545253689}" type="presParOf" srcId="{B4EFF69F-1630-4285-A200-DFB1B1EA7755}" destId="{5302A136-15C4-4456-B4C3-D29BA6A653CA}" srcOrd="2" destOrd="0" presId="urn:microsoft.com/office/officeart/2005/8/layout/cycle5"/>
    <dgm:cxn modelId="{F8CFD126-45FE-443C-95DA-21295F9F412B}" type="presParOf" srcId="{B4EFF69F-1630-4285-A200-DFB1B1EA7755}" destId="{37FD5840-3E3D-4152-8109-8A90658084E8}" srcOrd="3" destOrd="0" presId="urn:microsoft.com/office/officeart/2005/8/layout/cycle5"/>
    <dgm:cxn modelId="{BD371FB5-84FF-4E59-8A0D-58607CE50737}" type="presParOf" srcId="{B4EFF69F-1630-4285-A200-DFB1B1EA7755}" destId="{81E57219-FF0D-441C-9F89-A8446AEA62EE}" srcOrd="4" destOrd="0" presId="urn:microsoft.com/office/officeart/2005/8/layout/cycle5"/>
    <dgm:cxn modelId="{46B7C2F1-5916-42B8-AF63-F37A6BDBD80F}" type="presParOf" srcId="{B4EFF69F-1630-4285-A200-DFB1B1EA7755}" destId="{019D6CFA-E970-451E-BF2D-387324B01DEE}" srcOrd="5" destOrd="0" presId="urn:microsoft.com/office/officeart/2005/8/layout/cycle5"/>
    <dgm:cxn modelId="{53D0F28F-8350-4D91-AD6B-0EA53DEA23FF}" type="presParOf" srcId="{B4EFF69F-1630-4285-A200-DFB1B1EA7755}" destId="{397D2435-5AFC-4A4A-9149-143A7C3ACB2A}" srcOrd="6" destOrd="0" presId="urn:microsoft.com/office/officeart/2005/8/layout/cycle5"/>
    <dgm:cxn modelId="{792DB1FB-12B6-41F2-84C7-0C0E2E21B370}" type="presParOf" srcId="{B4EFF69F-1630-4285-A200-DFB1B1EA7755}" destId="{D23A76A1-D550-4637-9CB8-ED5C4C84FFDA}" srcOrd="7" destOrd="0" presId="urn:microsoft.com/office/officeart/2005/8/layout/cycle5"/>
    <dgm:cxn modelId="{6AC5DA14-A856-41DA-9256-34D6A31409B5}" type="presParOf" srcId="{B4EFF69F-1630-4285-A200-DFB1B1EA7755}" destId="{1401B182-6396-4768-8C52-996BAE0E1292}" srcOrd="8" destOrd="0" presId="urn:microsoft.com/office/officeart/2005/8/layout/cycle5"/>
    <dgm:cxn modelId="{3C7C743B-C958-4789-A91A-A0AD6ED14C2D}" type="presParOf" srcId="{B4EFF69F-1630-4285-A200-DFB1B1EA7755}" destId="{9E829993-EDC1-4640-8ADC-09BC02929486}" srcOrd="9" destOrd="0" presId="urn:microsoft.com/office/officeart/2005/8/layout/cycle5"/>
    <dgm:cxn modelId="{ECAC6075-CDF4-4D57-991F-01C91DBD0497}" type="presParOf" srcId="{B4EFF69F-1630-4285-A200-DFB1B1EA7755}" destId="{06E31B1D-067C-447D-812E-F29043C059A1}" srcOrd="10" destOrd="0" presId="urn:microsoft.com/office/officeart/2005/8/layout/cycle5"/>
    <dgm:cxn modelId="{CFB485BF-E254-4195-8B2D-CEEC8C13FB47}" type="presParOf" srcId="{B4EFF69F-1630-4285-A200-DFB1B1EA7755}" destId="{27A2218C-271E-4344-A33F-BCF9E38795E6}" srcOrd="11" destOrd="0" presId="urn:microsoft.com/office/officeart/2005/8/layout/cycle5"/>
    <dgm:cxn modelId="{67282AC2-62EB-4526-88FB-880F1B8BDA62}" type="presParOf" srcId="{B4EFF69F-1630-4285-A200-DFB1B1EA7755}" destId="{5C00403B-6D1E-4D7D-A3BD-3258DE98A0C6}" srcOrd="12" destOrd="0" presId="urn:microsoft.com/office/officeart/2005/8/layout/cycle5"/>
    <dgm:cxn modelId="{77B73902-D597-480F-A51E-4787C0D7DC58}" type="presParOf" srcId="{B4EFF69F-1630-4285-A200-DFB1B1EA7755}" destId="{5ABB7C95-7E2E-4246-849B-B472E3DBAF53}" srcOrd="13" destOrd="0" presId="urn:microsoft.com/office/officeart/2005/8/layout/cycle5"/>
    <dgm:cxn modelId="{3D640F37-49BC-45B2-B28C-DEE9954A6ED0}" type="presParOf" srcId="{B4EFF69F-1630-4285-A200-DFB1B1EA7755}" destId="{0F9E16DC-1EA8-4A53-B576-5E6DC109420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47CDFF-074D-43B6-9FC9-77BE898875D1}" type="doc">
      <dgm:prSet loTypeId="urn:microsoft.com/office/officeart/2005/8/layout/cycle3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A29B05F-541D-4340-A306-5BD1826AC51B}">
      <dgm:prSet phldrT="[Текст]"/>
      <dgm:spPr/>
      <dgm:t>
        <a:bodyPr/>
        <a:lstStyle/>
        <a:p>
          <a:r>
            <a:rPr lang="uk-UA" dirty="0" smtClean="0"/>
            <a:t>100</a:t>
          </a:r>
          <a:endParaRPr lang="ru-RU" dirty="0"/>
        </a:p>
      </dgm:t>
    </dgm:pt>
    <dgm:pt modelId="{D5D8A277-57C7-4492-A2A3-B8708FCC40DD}" type="parTrans" cxnId="{36B6054C-9C4E-40C3-B77E-06BCE73A37BB}">
      <dgm:prSet/>
      <dgm:spPr/>
      <dgm:t>
        <a:bodyPr/>
        <a:lstStyle/>
        <a:p>
          <a:endParaRPr lang="ru-RU"/>
        </a:p>
      </dgm:t>
    </dgm:pt>
    <dgm:pt modelId="{F7005931-DCC9-4471-9870-8E038622517A}" type="sibTrans" cxnId="{36B6054C-9C4E-40C3-B77E-06BCE73A37BB}">
      <dgm:prSet/>
      <dgm:spPr/>
      <dgm:t>
        <a:bodyPr/>
        <a:lstStyle/>
        <a:p>
          <a:endParaRPr lang="ru-RU"/>
        </a:p>
      </dgm:t>
    </dgm:pt>
    <dgm:pt modelId="{DEFCFAF8-A8A0-4B03-94A3-75EABFBCAADD}">
      <dgm:prSet phldrT="[Текст]"/>
      <dgm:spPr/>
      <dgm:t>
        <a:bodyPr/>
        <a:lstStyle/>
        <a:p>
          <a:r>
            <a:rPr lang="uk-UA" dirty="0" smtClean="0"/>
            <a:t>-50</a:t>
          </a:r>
          <a:endParaRPr lang="ru-RU" dirty="0"/>
        </a:p>
      </dgm:t>
    </dgm:pt>
    <dgm:pt modelId="{0372B70C-D003-4569-979D-9411320CACD4}" type="parTrans" cxnId="{033DF8CE-8743-487A-835D-A1F6DBE5FF3E}">
      <dgm:prSet/>
      <dgm:spPr/>
      <dgm:t>
        <a:bodyPr/>
        <a:lstStyle/>
        <a:p>
          <a:endParaRPr lang="ru-RU"/>
        </a:p>
      </dgm:t>
    </dgm:pt>
    <dgm:pt modelId="{B46AB4F8-994E-4423-A469-682DC6EB5F4F}" type="sibTrans" cxnId="{033DF8CE-8743-487A-835D-A1F6DBE5FF3E}">
      <dgm:prSet/>
      <dgm:spPr/>
      <dgm:t>
        <a:bodyPr/>
        <a:lstStyle/>
        <a:p>
          <a:endParaRPr lang="ru-RU"/>
        </a:p>
      </dgm:t>
    </dgm:pt>
    <dgm:pt modelId="{D23026BF-F71D-4B17-B184-734B2EC79F30}">
      <dgm:prSet phldrT="[Текст]"/>
      <dgm:spPr/>
      <dgm:t>
        <a:bodyPr/>
        <a:lstStyle/>
        <a:p>
          <a:r>
            <a:rPr lang="uk-UA" dirty="0" smtClean="0"/>
            <a:t>+25</a:t>
          </a:r>
          <a:endParaRPr lang="ru-RU" dirty="0"/>
        </a:p>
      </dgm:t>
    </dgm:pt>
    <dgm:pt modelId="{0AE154DE-637B-411B-B8A8-8618E44CAEE4}" type="parTrans" cxnId="{F55DEF20-2974-4FD8-BB9B-1DDE0E5A25BC}">
      <dgm:prSet/>
      <dgm:spPr/>
      <dgm:t>
        <a:bodyPr/>
        <a:lstStyle/>
        <a:p>
          <a:endParaRPr lang="ru-RU"/>
        </a:p>
      </dgm:t>
    </dgm:pt>
    <dgm:pt modelId="{87A6153E-1592-449F-ADAB-1D2473069F63}" type="sibTrans" cxnId="{F55DEF20-2974-4FD8-BB9B-1DDE0E5A25BC}">
      <dgm:prSet/>
      <dgm:spPr/>
      <dgm:t>
        <a:bodyPr/>
        <a:lstStyle/>
        <a:p>
          <a:endParaRPr lang="ru-RU"/>
        </a:p>
      </dgm:t>
    </dgm:pt>
    <dgm:pt modelId="{65A5F124-995F-4130-A6AD-0709A912F70C}">
      <dgm:prSet phldrT="[Текст]"/>
      <dgm:spPr/>
      <dgm:t>
        <a:bodyPr/>
        <a:lstStyle/>
        <a:p>
          <a:r>
            <a:rPr lang="uk-UA" dirty="0" smtClean="0"/>
            <a:t>+5</a:t>
          </a:r>
          <a:endParaRPr lang="ru-RU" dirty="0"/>
        </a:p>
      </dgm:t>
    </dgm:pt>
    <dgm:pt modelId="{BF6C96EA-C086-4A89-9988-F3620E8A77BF}" type="parTrans" cxnId="{65C324BF-611A-4BBD-A071-1DCE5539BA21}">
      <dgm:prSet/>
      <dgm:spPr/>
      <dgm:t>
        <a:bodyPr/>
        <a:lstStyle/>
        <a:p>
          <a:endParaRPr lang="ru-RU"/>
        </a:p>
      </dgm:t>
    </dgm:pt>
    <dgm:pt modelId="{1DC533B9-7123-4E2A-89AB-BA632D51EF9F}" type="sibTrans" cxnId="{65C324BF-611A-4BBD-A071-1DCE5539BA21}">
      <dgm:prSet/>
      <dgm:spPr/>
      <dgm:t>
        <a:bodyPr/>
        <a:lstStyle/>
        <a:p>
          <a:endParaRPr lang="ru-RU"/>
        </a:p>
      </dgm:t>
    </dgm:pt>
    <dgm:pt modelId="{DE42C78F-F240-4E03-BC90-BD725415C068}">
      <dgm:prSet phldrT="[Текст]"/>
      <dgm:spPr/>
      <dgm:t>
        <a:bodyPr/>
        <a:lstStyle/>
        <a:p>
          <a:r>
            <a:rPr lang="uk-UA" dirty="0" smtClean="0"/>
            <a:t>-8</a:t>
          </a:r>
          <a:endParaRPr lang="ru-RU" dirty="0"/>
        </a:p>
      </dgm:t>
    </dgm:pt>
    <dgm:pt modelId="{FD206031-E0FF-4680-A3FF-C2191DD342DA}" type="parTrans" cxnId="{CA6CFAA1-2F5D-4756-AFF4-15B37EFC55DB}">
      <dgm:prSet/>
      <dgm:spPr/>
      <dgm:t>
        <a:bodyPr/>
        <a:lstStyle/>
        <a:p>
          <a:endParaRPr lang="ru-RU"/>
        </a:p>
      </dgm:t>
    </dgm:pt>
    <dgm:pt modelId="{D04D8285-6B49-4FA3-9625-76D42C776902}" type="sibTrans" cxnId="{CA6CFAA1-2F5D-4756-AFF4-15B37EFC55DB}">
      <dgm:prSet/>
      <dgm:spPr/>
      <dgm:t>
        <a:bodyPr/>
        <a:lstStyle/>
        <a:p>
          <a:endParaRPr lang="ru-RU"/>
        </a:p>
      </dgm:t>
    </dgm:pt>
    <dgm:pt modelId="{B19762C9-203E-49DD-947F-7A4249E98C5A}" type="pres">
      <dgm:prSet presAssocID="{F847CDFF-074D-43B6-9FC9-77BE898875D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36E7B2-CB43-4DFF-907A-4511467A0F86}" type="pres">
      <dgm:prSet presAssocID="{F847CDFF-074D-43B6-9FC9-77BE898875D1}" presName="cycle" presStyleCnt="0"/>
      <dgm:spPr/>
    </dgm:pt>
    <dgm:pt modelId="{463F95EB-BAE5-463A-9239-76BBECA8686D}" type="pres">
      <dgm:prSet presAssocID="{4A29B05F-541D-4340-A306-5BD1826AC51B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20E82-C78F-44FC-98D3-1FD4A1A9E4E5}" type="pres">
      <dgm:prSet presAssocID="{F7005931-DCC9-4471-9870-8E038622517A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607156D9-F144-4728-941D-BE5FCEBF206D}" type="pres">
      <dgm:prSet presAssocID="{DEFCFAF8-A8A0-4B03-94A3-75EABFBCAADD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6DE902-3A0D-40D6-BA3D-057F2C8B3DBF}" type="pres">
      <dgm:prSet presAssocID="{D23026BF-F71D-4B17-B184-734B2EC79F30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932744-3AFF-41AF-8593-8B885BC59276}" type="pres">
      <dgm:prSet presAssocID="{65A5F124-995F-4130-A6AD-0709A912F70C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A4E6E6-222E-4997-82B1-D89C495DACDB}" type="pres">
      <dgm:prSet presAssocID="{DE42C78F-F240-4E03-BC90-BD725415C068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C324BF-611A-4BBD-A071-1DCE5539BA21}" srcId="{F847CDFF-074D-43B6-9FC9-77BE898875D1}" destId="{65A5F124-995F-4130-A6AD-0709A912F70C}" srcOrd="3" destOrd="0" parTransId="{BF6C96EA-C086-4A89-9988-F3620E8A77BF}" sibTransId="{1DC533B9-7123-4E2A-89AB-BA632D51EF9F}"/>
    <dgm:cxn modelId="{8AB32B63-D511-4937-AF1C-E6BF1A09AB57}" type="presOf" srcId="{DEFCFAF8-A8A0-4B03-94A3-75EABFBCAADD}" destId="{607156D9-F144-4728-941D-BE5FCEBF206D}" srcOrd="0" destOrd="0" presId="urn:microsoft.com/office/officeart/2005/8/layout/cycle3"/>
    <dgm:cxn modelId="{F67E8F83-ED1E-4536-93D6-D0F854EC3EF6}" type="presOf" srcId="{F847CDFF-074D-43B6-9FC9-77BE898875D1}" destId="{B19762C9-203E-49DD-947F-7A4249E98C5A}" srcOrd="0" destOrd="0" presId="urn:microsoft.com/office/officeart/2005/8/layout/cycle3"/>
    <dgm:cxn modelId="{033DF8CE-8743-487A-835D-A1F6DBE5FF3E}" srcId="{F847CDFF-074D-43B6-9FC9-77BE898875D1}" destId="{DEFCFAF8-A8A0-4B03-94A3-75EABFBCAADD}" srcOrd="1" destOrd="0" parTransId="{0372B70C-D003-4569-979D-9411320CACD4}" sibTransId="{B46AB4F8-994E-4423-A469-682DC6EB5F4F}"/>
    <dgm:cxn modelId="{36B6054C-9C4E-40C3-B77E-06BCE73A37BB}" srcId="{F847CDFF-074D-43B6-9FC9-77BE898875D1}" destId="{4A29B05F-541D-4340-A306-5BD1826AC51B}" srcOrd="0" destOrd="0" parTransId="{D5D8A277-57C7-4492-A2A3-B8708FCC40DD}" sibTransId="{F7005931-DCC9-4471-9870-8E038622517A}"/>
    <dgm:cxn modelId="{07AE6D9E-4D10-4BA3-B126-1D29C5860CA1}" type="presOf" srcId="{D23026BF-F71D-4B17-B184-734B2EC79F30}" destId="{4B6DE902-3A0D-40D6-BA3D-057F2C8B3DBF}" srcOrd="0" destOrd="0" presId="urn:microsoft.com/office/officeart/2005/8/layout/cycle3"/>
    <dgm:cxn modelId="{6ABCAB76-70E3-427B-9F2C-7E5AD2889081}" type="presOf" srcId="{DE42C78F-F240-4E03-BC90-BD725415C068}" destId="{24A4E6E6-222E-4997-82B1-D89C495DACDB}" srcOrd="0" destOrd="0" presId="urn:microsoft.com/office/officeart/2005/8/layout/cycle3"/>
    <dgm:cxn modelId="{41FDA0F0-2FBD-4D4D-8FD4-2E621ADD586C}" type="presOf" srcId="{F7005931-DCC9-4471-9870-8E038622517A}" destId="{44620E82-C78F-44FC-98D3-1FD4A1A9E4E5}" srcOrd="0" destOrd="0" presId="urn:microsoft.com/office/officeart/2005/8/layout/cycle3"/>
    <dgm:cxn modelId="{CA6CFAA1-2F5D-4756-AFF4-15B37EFC55DB}" srcId="{F847CDFF-074D-43B6-9FC9-77BE898875D1}" destId="{DE42C78F-F240-4E03-BC90-BD725415C068}" srcOrd="4" destOrd="0" parTransId="{FD206031-E0FF-4680-A3FF-C2191DD342DA}" sibTransId="{D04D8285-6B49-4FA3-9625-76D42C776902}"/>
    <dgm:cxn modelId="{F55DEF20-2974-4FD8-BB9B-1DDE0E5A25BC}" srcId="{F847CDFF-074D-43B6-9FC9-77BE898875D1}" destId="{D23026BF-F71D-4B17-B184-734B2EC79F30}" srcOrd="2" destOrd="0" parTransId="{0AE154DE-637B-411B-B8A8-8618E44CAEE4}" sibTransId="{87A6153E-1592-449F-ADAB-1D2473069F63}"/>
    <dgm:cxn modelId="{CD029C56-6084-42AE-84D1-E52EBD94C786}" type="presOf" srcId="{4A29B05F-541D-4340-A306-5BD1826AC51B}" destId="{463F95EB-BAE5-463A-9239-76BBECA8686D}" srcOrd="0" destOrd="0" presId="urn:microsoft.com/office/officeart/2005/8/layout/cycle3"/>
    <dgm:cxn modelId="{3D5C4453-0E26-4D5B-9647-EC1837BB2323}" type="presOf" srcId="{65A5F124-995F-4130-A6AD-0709A912F70C}" destId="{75932744-3AFF-41AF-8593-8B885BC59276}" srcOrd="0" destOrd="0" presId="urn:microsoft.com/office/officeart/2005/8/layout/cycle3"/>
    <dgm:cxn modelId="{62D140AD-1171-49D3-BCCD-DF30B0A36B7F}" type="presParOf" srcId="{B19762C9-203E-49DD-947F-7A4249E98C5A}" destId="{2B36E7B2-CB43-4DFF-907A-4511467A0F86}" srcOrd="0" destOrd="0" presId="urn:microsoft.com/office/officeart/2005/8/layout/cycle3"/>
    <dgm:cxn modelId="{D6442BC3-90DB-4AFB-904B-1D6C414C0BF0}" type="presParOf" srcId="{2B36E7B2-CB43-4DFF-907A-4511467A0F86}" destId="{463F95EB-BAE5-463A-9239-76BBECA8686D}" srcOrd="0" destOrd="0" presId="urn:microsoft.com/office/officeart/2005/8/layout/cycle3"/>
    <dgm:cxn modelId="{E7B35BF8-DB40-41D9-A058-6C5FF89BEFC6}" type="presParOf" srcId="{2B36E7B2-CB43-4DFF-907A-4511467A0F86}" destId="{44620E82-C78F-44FC-98D3-1FD4A1A9E4E5}" srcOrd="1" destOrd="0" presId="urn:microsoft.com/office/officeart/2005/8/layout/cycle3"/>
    <dgm:cxn modelId="{F37B72BB-436C-49E7-80E4-993645C8696B}" type="presParOf" srcId="{2B36E7B2-CB43-4DFF-907A-4511467A0F86}" destId="{607156D9-F144-4728-941D-BE5FCEBF206D}" srcOrd="2" destOrd="0" presId="urn:microsoft.com/office/officeart/2005/8/layout/cycle3"/>
    <dgm:cxn modelId="{8961B55D-B3F3-4035-9DC4-F6EB502B56F8}" type="presParOf" srcId="{2B36E7B2-CB43-4DFF-907A-4511467A0F86}" destId="{4B6DE902-3A0D-40D6-BA3D-057F2C8B3DBF}" srcOrd="3" destOrd="0" presId="urn:microsoft.com/office/officeart/2005/8/layout/cycle3"/>
    <dgm:cxn modelId="{1283C96A-E60B-46AF-83FE-84949A4A12B0}" type="presParOf" srcId="{2B36E7B2-CB43-4DFF-907A-4511467A0F86}" destId="{75932744-3AFF-41AF-8593-8B885BC59276}" srcOrd="4" destOrd="0" presId="urn:microsoft.com/office/officeart/2005/8/layout/cycle3"/>
    <dgm:cxn modelId="{B17390ED-23EE-42A3-86DF-B32F383B5AB0}" type="presParOf" srcId="{2B36E7B2-CB43-4DFF-907A-4511467A0F86}" destId="{24A4E6E6-222E-4997-82B1-D89C495DACDB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B4C673-6C3E-42AF-B42B-E3A2AA304C47}" type="doc">
      <dgm:prSet loTypeId="urn:microsoft.com/office/officeart/2005/8/layout/hProcess6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26D55C2-13FB-4535-894B-BF42B6BC8DF2}">
      <dgm:prSet phldrT="[Текст]"/>
      <dgm:spPr/>
      <dgm:t>
        <a:bodyPr/>
        <a:lstStyle/>
        <a:p>
          <a:r>
            <a:rPr lang="uk-UA" dirty="0" smtClean="0"/>
            <a:t>60</a:t>
          </a:r>
          <a:endParaRPr lang="ru-RU" dirty="0"/>
        </a:p>
      </dgm:t>
    </dgm:pt>
    <dgm:pt modelId="{43BB5809-8B93-4D62-913C-B93DCC1AC2D7}" type="parTrans" cxnId="{07DF7BD5-688B-48D6-AAC7-7A9DB656AE48}">
      <dgm:prSet/>
      <dgm:spPr/>
      <dgm:t>
        <a:bodyPr/>
        <a:lstStyle/>
        <a:p>
          <a:endParaRPr lang="ru-RU"/>
        </a:p>
      </dgm:t>
    </dgm:pt>
    <dgm:pt modelId="{55894D4D-F969-4441-8F80-DA99403D8BC2}" type="sibTrans" cxnId="{07DF7BD5-688B-48D6-AAC7-7A9DB656AE48}">
      <dgm:prSet/>
      <dgm:spPr/>
      <dgm:t>
        <a:bodyPr/>
        <a:lstStyle/>
        <a:p>
          <a:endParaRPr lang="ru-RU"/>
        </a:p>
      </dgm:t>
    </dgm:pt>
    <dgm:pt modelId="{D1540E8F-CC0B-4C30-8518-6E009D390779}">
      <dgm:prSet phldrT="[Текст]"/>
      <dgm:spPr/>
      <dgm:t>
        <a:bodyPr/>
        <a:lstStyle/>
        <a:p>
          <a:r>
            <a:rPr lang="uk-UA" dirty="0" smtClean="0"/>
            <a:t>-8</a:t>
          </a:r>
          <a:endParaRPr lang="ru-RU" dirty="0"/>
        </a:p>
      </dgm:t>
    </dgm:pt>
    <dgm:pt modelId="{EA962379-C6F8-4233-B0E6-6374B89B907E}" type="parTrans" cxnId="{655B4C36-0CE5-40EF-806F-CF2F9D1DDFA3}">
      <dgm:prSet/>
      <dgm:spPr/>
      <dgm:t>
        <a:bodyPr/>
        <a:lstStyle/>
        <a:p>
          <a:endParaRPr lang="ru-RU"/>
        </a:p>
      </dgm:t>
    </dgm:pt>
    <dgm:pt modelId="{BA400E29-7D29-4690-9E15-B139961BBC97}" type="sibTrans" cxnId="{655B4C36-0CE5-40EF-806F-CF2F9D1DDFA3}">
      <dgm:prSet/>
      <dgm:spPr/>
      <dgm:t>
        <a:bodyPr/>
        <a:lstStyle/>
        <a:p>
          <a:endParaRPr lang="ru-RU"/>
        </a:p>
      </dgm:t>
    </dgm:pt>
    <dgm:pt modelId="{83CBC7FF-5215-48D6-AC95-34FD4D725B7D}">
      <dgm:prSet phldrT="[Текст]"/>
      <dgm:spPr/>
      <dgm:t>
        <a:bodyPr/>
        <a:lstStyle/>
        <a:p>
          <a:r>
            <a:rPr lang="uk-UA" dirty="0" smtClean="0"/>
            <a:t>-9</a:t>
          </a:r>
          <a:endParaRPr lang="ru-RU" dirty="0"/>
        </a:p>
      </dgm:t>
    </dgm:pt>
    <dgm:pt modelId="{B081AD64-FF15-4F8C-9EFC-0E776F960BC6}" type="parTrans" cxnId="{C786357F-BFC5-4261-AD86-F8C86980C626}">
      <dgm:prSet/>
      <dgm:spPr/>
      <dgm:t>
        <a:bodyPr/>
        <a:lstStyle/>
        <a:p>
          <a:endParaRPr lang="ru-RU"/>
        </a:p>
      </dgm:t>
    </dgm:pt>
    <dgm:pt modelId="{E83053F7-F333-4437-956C-2FFC122EBCAD}" type="sibTrans" cxnId="{C786357F-BFC5-4261-AD86-F8C86980C626}">
      <dgm:prSet/>
      <dgm:spPr/>
      <dgm:t>
        <a:bodyPr/>
        <a:lstStyle/>
        <a:p>
          <a:endParaRPr lang="ru-RU"/>
        </a:p>
      </dgm:t>
    </dgm:pt>
    <dgm:pt modelId="{AA59B647-CFD9-4C36-B814-4CDC47694BD6}">
      <dgm:prSet phldrT="[Текст]"/>
      <dgm:spPr/>
      <dgm:t>
        <a:bodyPr/>
        <a:lstStyle/>
        <a:p>
          <a:r>
            <a:rPr lang="uk-UA" dirty="0" smtClean="0"/>
            <a:t>70</a:t>
          </a:r>
          <a:endParaRPr lang="ru-RU" dirty="0"/>
        </a:p>
      </dgm:t>
    </dgm:pt>
    <dgm:pt modelId="{9823BAFA-1BDC-4500-B541-39F566B8C7AE}" type="parTrans" cxnId="{9D914E43-62EF-4CF5-9DCB-5E4E5CE230F6}">
      <dgm:prSet/>
      <dgm:spPr/>
      <dgm:t>
        <a:bodyPr/>
        <a:lstStyle/>
        <a:p>
          <a:endParaRPr lang="ru-RU"/>
        </a:p>
      </dgm:t>
    </dgm:pt>
    <dgm:pt modelId="{C670FFA4-9E69-49FE-908E-71FB5C501030}" type="sibTrans" cxnId="{9D914E43-62EF-4CF5-9DCB-5E4E5CE230F6}">
      <dgm:prSet/>
      <dgm:spPr/>
      <dgm:t>
        <a:bodyPr/>
        <a:lstStyle/>
        <a:p>
          <a:endParaRPr lang="ru-RU"/>
        </a:p>
      </dgm:t>
    </dgm:pt>
    <dgm:pt modelId="{08BC5F82-2137-404B-8EA2-F35235E249F8}">
      <dgm:prSet phldrT="[Текст]"/>
      <dgm:spPr/>
      <dgm:t>
        <a:bodyPr/>
        <a:lstStyle/>
        <a:p>
          <a:r>
            <a:rPr lang="uk-UA" dirty="0" smtClean="0"/>
            <a:t>-5</a:t>
          </a:r>
          <a:endParaRPr lang="ru-RU" dirty="0"/>
        </a:p>
      </dgm:t>
    </dgm:pt>
    <dgm:pt modelId="{0AA3F29F-96AF-400D-8017-F84D95E31F5B}" type="parTrans" cxnId="{07A2567B-C0C1-4BE6-BD70-60653044879E}">
      <dgm:prSet/>
      <dgm:spPr/>
      <dgm:t>
        <a:bodyPr/>
        <a:lstStyle/>
        <a:p>
          <a:endParaRPr lang="ru-RU"/>
        </a:p>
      </dgm:t>
    </dgm:pt>
    <dgm:pt modelId="{E16D70D9-C6A8-4953-9A1E-6CBFE75CC3D0}" type="sibTrans" cxnId="{07A2567B-C0C1-4BE6-BD70-60653044879E}">
      <dgm:prSet/>
      <dgm:spPr/>
      <dgm:t>
        <a:bodyPr/>
        <a:lstStyle/>
        <a:p>
          <a:endParaRPr lang="ru-RU"/>
        </a:p>
      </dgm:t>
    </dgm:pt>
    <dgm:pt modelId="{748981B1-3D35-4B2E-AFB0-BB73DB4E1849}">
      <dgm:prSet phldrT="[Текст]"/>
      <dgm:spPr/>
      <dgm:t>
        <a:bodyPr/>
        <a:lstStyle/>
        <a:p>
          <a:r>
            <a:rPr lang="uk-UA" dirty="0" smtClean="0"/>
            <a:t>-4</a:t>
          </a:r>
          <a:endParaRPr lang="ru-RU" dirty="0"/>
        </a:p>
      </dgm:t>
    </dgm:pt>
    <dgm:pt modelId="{A8F3042B-6ED3-4327-8AA2-843A45AF0372}" type="parTrans" cxnId="{EFF3A88C-FD5C-4196-9205-4E42851EEDCF}">
      <dgm:prSet/>
      <dgm:spPr/>
      <dgm:t>
        <a:bodyPr/>
        <a:lstStyle/>
        <a:p>
          <a:endParaRPr lang="ru-RU"/>
        </a:p>
      </dgm:t>
    </dgm:pt>
    <dgm:pt modelId="{59DB522F-A043-4FC2-A40D-498529CED405}" type="sibTrans" cxnId="{EFF3A88C-FD5C-4196-9205-4E42851EEDCF}">
      <dgm:prSet/>
      <dgm:spPr/>
      <dgm:t>
        <a:bodyPr/>
        <a:lstStyle/>
        <a:p>
          <a:endParaRPr lang="ru-RU"/>
        </a:p>
      </dgm:t>
    </dgm:pt>
    <dgm:pt modelId="{894E61CD-2279-4DD7-837B-E188D06F7EA4}">
      <dgm:prSet phldrT="[Текст]"/>
      <dgm:spPr/>
      <dgm:t>
        <a:bodyPr/>
        <a:lstStyle/>
        <a:p>
          <a:r>
            <a:rPr lang="uk-UA" dirty="0" smtClean="0"/>
            <a:t>20</a:t>
          </a:r>
          <a:endParaRPr lang="ru-RU" dirty="0"/>
        </a:p>
      </dgm:t>
    </dgm:pt>
    <dgm:pt modelId="{A47007E4-9468-478F-B7AC-2D939F946A28}" type="parTrans" cxnId="{459EBB35-114F-42F1-A854-0F8CF601648A}">
      <dgm:prSet/>
      <dgm:spPr/>
      <dgm:t>
        <a:bodyPr/>
        <a:lstStyle/>
        <a:p>
          <a:endParaRPr lang="ru-RU"/>
        </a:p>
      </dgm:t>
    </dgm:pt>
    <dgm:pt modelId="{C21C3C60-68CE-4501-8A7C-B6B7B578FD5C}" type="sibTrans" cxnId="{459EBB35-114F-42F1-A854-0F8CF601648A}">
      <dgm:prSet/>
      <dgm:spPr/>
      <dgm:t>
        <a:bodyPr/>
        <a:lstStyle/>
        <a:p>
          <a:endParaRPr lang="ru-RU"/>
        </a:p>
      </dgm:t>
    </dgm:pt>
    <dgm:pt modelId="{ABB6C81B-43D5-4E09-ADB8-BBA1D279FCD2}">
      <dgm:prSet phldrT="[Текст]"/>
      <dgm:spPr/>
      <dgm:t>
        <a:bodyPr/>
        <a:lstStyle/>
        <a:p>
          <a:r>
            <a:rPr lang="uk-UA" dirty="0" smtClean="0"/>
            <a:t>-7</a:t>
          </a:r>
          <a:endParaRPr lang="ru-RU" dirty="0"/>
        </a:p>
      </dgm:t>
    </dgm:pt>
    <dgm:pt modelId="{B52EF9B4-18A0-46FA-A2E8-9D2B6B7338B8}" type="parTrans" cxnId="{BAE84CC0-84DE-4441-8C5F-34D044B56583}">
      <dgm:prSet/>
      <dgm:spPr/>
      <dgm:t>
        <a:bodyPr/>
        <a:lstStyle/>
        <a:p>
          <a:endParaRPr lang="ru-RU"/>
        </a:p>
      </dgm:t>
    </dgm:pt>
    <dgm:pt modelId="{7BCA36A6-E07D-4247-9795-DD4D59268347}" type="sibTrans" cxnId="{BAE84CC0-84DE-4441-8C5F-34D044B56583}">
      <dgm:prSet/>
      <dgm:spPr/>
      <dgm:t>
        <a:bodyPr/>
        <a:lstStyle/>
        <a:p>
          <a:endParaRPr lang="ru-RU"/>
        </a:p>
      </dgm:t>
    </dgm:pt>
    <dgm:pt modelId="{89CAE895-18A0-4628-992E-8D93F2DC3DD4}">
      <dgm:prSet phldrT="[Текст]"/>
      <dgm:spPr/>
      <dgm:t>
        <a:bodyPr/>
        <a:lstStyle/>
        <a:p>
          <a:r>
            <a:rPr lang="uk-UA" dirty="0" smtClean="0"/>
            <a:t>-6</a:t>
          </a:r>
          <a:endParaRPr lang="ru-RU" dirty="0"/>
        </a:p>
      </dgm:t>
    </dgm:pt>
    <dgm:pt modelId="{8DF07EDD-6E4A-4DE3-B2CB-85C77720E6A9}" type="parTrans" cxnId="{B97719E8-7AD6-4314-B6CB-C13E4FF53339}">
      <dgm:prSet/>
      <dgm:spPr/>
      <dgm:t>
        <a:bodyPr/>
        <a:lstStyle/>
        <a:p>
          <a:endParaRPr lang="ru-RU"/>
        </a:p>
      </dgm:t>
    </dgm:pt>
    <dgm:pt modelId="{544297EA-B92B-4A09-AE70-F1E6CF68DA7B}" type="sibTrans" cxnId="{B97719E8-7AD6-4314-B6CB-C13E4FF53339}">
      <dgm:prSet/>
      <dgm:spPr/>
      <dgm:t>
        <a:bodyPr/>
        <a:lstStyle/>
        <a:p>
          <a:endParaRPr lang="ru-RU"/>
        </a:p>
      </dgm:t>
    </dgm:pt>
    <dgm:pt modelId="{6B7C4A83-0AC5-465E-BD3A-EFA50E136AC4}" type="pres">
      <dgm:prSet presAssocID="{E3B4C673-6C3E-42AF-B42B-E3A2AA304C47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BE1564-5B17-409C-8E5A-4751FDC55FA7}" type="pres">
      <dgm:prSet presAssocID="{826D55C2-13FB-4535-894B-BF42B6BC8DF2}" presName="compNode" presStyleCnt="0"/>
      <dgm:spPr/>
    </dgm:pt>
    <dgm:pt modelId="{A95D29AF-3F25-4F5A-8980-9D1A6D6218F8}" type="pres">
      <dgm:prSet presAssocID="{826D55C2-13FB-4535-894B-BF42B6BC8DF2}" presName="noGeometry" presStyleCnt="0"/>
      <dgm:spPr/>
    </dgm:pt>
    <dgm:pt modelId="{B71B4189-EB52-40D6-8576-62F5FE7E94DE}" type="pres">
      <dgm:prSet presAssocID="{826D55C2-13FB-4535-894B-BF42B6BC8DF2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F51E5A-CFF9-4493-8C5C-4E19170D60FC}" type="pres">
      <dgm:prSet presAssocID="{826D55C2-13FB-4535-894B-BF42B6BC8DF2}" presName="childTextHidden" presStyleLbl="bgAccFollowNode1" presStyleIdx="0" presStyleCnt="3"/>
      <dgm:spPr/>
      <dgm:t>
        <a:bodyPr/>
        <a:lstStyle/>
        <a:p>
          <a:endParaRPr lang="ru-RU"/>
        </a:p>
      </dgm:t>
    </dgm:pt>
    <dgm:pt modelId="{C7C00D55-4623-46D7-A6FE-721F089BBCED}" type="pres">
      <dgm:prSet presAssocID="{826D55C2-13FB-4535-894B-BF42B6BC8DF2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3361B5-35BE-4D5B-AB4C-B27BE2C53E7B}" type="pres">
      <dgm:prSet presAssocID="{826D55C2-13FB-4535-894B-BF42B6BC8DF2}" presName="aSpace" presStyleCnt="0"/>
      <dgm:spPr/>
    </dgm:pt>
    <dgm:pt modelId="{CD2F2293-E4DD-4D2D-89D0-79A1CDE9800D}" type="pres">
      <dgm:prSet presAssocID="{AA59B647-CFD9-4C36-B814-4CDC47694BD6}" presName="compNode" presStyleCnt="0"/>
      <dgm:spPr/>
    </dgm:pt>
    <dgm:pt modelId="{18DCC52E-EC3B-4658-9CBA-EF0906AEE662}" type="pres">
      <dgm:prSet presAssocID="{AA59B647-CFD9-4C36-B814-4CDC47694BD6}" presName="noGeometry" presStyleCnt="0"/>
      <dgm:spPr/>
    </dgm:pt>
    <dgm:pt modelId="{FD222AF6-41D3-46F6-ABFC-9BECE5B659FC}" type="pres">
      <dgm:prSet presAssocID="{AA59B647-CFD9-4C36-B814-4CDC47694BD6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36A067-FEA8-49F9-AD72-FFD879F8A9A9}" type="pres">
      <dgm:prSet presAssocID="{AA59B647-CFD9-4C36-B814-4CDC47694BD6}" presName="childTextHidden" presStyleLbl="bgAccFollowNode1" presStyleIdx="1" presStyleCnt="3"/>
      <dgm:spPr/>
      <dgm:t>
        <a:bodyPr/>
        <a:lstStyle/>
        <a:p>
          <a:endParaRPr lang="ru-RU"/>
        </a:p>
      </dgm:t>
    </dgm:pt>
    <dgm:pt modelId="{5A66B5ED-9400-4C45-8818-464DE7425AE0}" type="pres">
      <dgm:prSet presAssocID="{AA59B647-CFD9-4C36-B814-4CDC47694BD6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7CB04C-498E-4013-98F9-58BE1DB362A7}" type="pres">
      <dgm:prSet presAssocID="{AA59B647-CFD9-4C36-B814-4CDC47694BD6}" presName="aSpace" presStyleCnt="0"/>
      <dgm:spPr/>
    </dgm:pt>
    <dgm:pt modelId="{B76ED96A-A903-4961-A4BD-4693BDDAD677}" type="pres">
      <dgm:prSet presAssocID="{894E61CD-2279-4DD7-837B-E188D06F7EA4}" presName="compNode" presStyleCnt="0"/>
      <dgm:spPr/>
    </dgm:pt>
    <dgm:pt modelId="{BE98AB7C-C7C9-4FDE-ABD4-D409A374BCEA}" type="pres">
      <dgm:prSet presAssocID="{894E61CD-2279-4DD7-837B-E188D06F7EA4}" presName="noGeometry" presStyleCnt="0"/>
      <dgm:spPr/>
    </dgm:pt>
    <dgm:pt modelId="{FFE0A7E7-91F0-46A2-95A7-8C37DD968EE6}" type="pres">
      <dgm:prSet presAssocID="{894E61CD-2279-4DD7-837B-E188D06F7EA4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4CCBE4-787B-411E-8471-71EB3E77434E}" type="pres">
      <dgm:prSet presAssocID="{894E61CD-2279-4DD7-837B-E188D06F7EA4}" presName="childTextHidden" presStyleLbl="bgAccFollowNode1" presStyleIdx="2" presStyleCnt="3"/>
      <dgm:spPr/>
      <dgm:t>
        <a:bodyPr/>
        <a:lstStyle/>
        <a:p>
          <a:endParaRPr lang="ru-RU"/>
        </a:p>
      </dgm:t>
    </dgm:pt>
    <dgm:pt modelId="{597817F1-A0C4-4109-80AC-8BEC7592BB4F}" type="pres">
      <dgm:prSet presAssocID="{894E61CD-2279-4DD7-837B-E188D06F7EA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468AE1-4652-4599-A4E6-4B297402E6B6}" type="presOf" srcId="{E3B4C673-6C3E-42AF-B42B-E3A2AA304C47}" destId="{6B7C4A83-0AC5-465E-BD3A-EFA50E136AC4}" srcOrd="0" destOrd="0" presId="urn:microsoft.com/office/officeart/2005/8/layout/hProcess6"/>
    <dgm:cxn modelId="{4A8EE48C-E9B1-4DC3-A48D-DC07298B7DB5}" type="presOf" srcId="{AA59B647-CFD9-4C36-B814-4CDC47694BD6}" destId="{5A66B5ED-9400-4C45-8818-464DE7425AE0}" srcOrd="0" destOrd="0" presId="urn:microsoft.com/office/officeart/2005/8/layout/hProcess6"/>
    <dgm:cxn modelId="{E31F576D-2791-4865-9F1E-112C638E001D}" type="presOf" srcId="{748981B1-3D35-4B2E-AFB0-BB73DB4E1849}" destId="{FD222AF6-41D3-46F6-ABFC-9BECE5B659FC}" srcOrd="0" destOrd="1" presId="urn:microsoft.com/office/officeart/2005/8/layout/hProcess6"/>
    <dgm:cxn modelId="{9431EFE2-63BF-44B7-889C-F69B6A33EDE3}" type="presOf" srcId="{D1540E8F-CC0B-4C30-8518-6E009D390779}" destId="{B71B4189-EB52-40D6-8576-62F5FE7E94DE}" srcOrd="0" destOrd="0" presId="urn:microsoft.com/office/officeart/2005/8/layout/hProcess6"/>
    <dgm:cxn modelId="{B92554AF-42C7-4337-A224-F51C7CD35752}" type="presOf" srcId="{894E61CD-2279-4DD7-837B-E188D06F7EA4}" destId="{597817F1-A0C4-4109-80AC-8BEC7592BB4F}" srcOrd="0" destOrd="0" presId="urn:microsoft.com/office/officeart/2005/8/layout/hProcess6"/>
    <dgm:cxn modelId="{9D914E43-62EF-4CF5-9DCB-5E4E5CE230F6}" srcId="{E3B4C673-6C3E-42AF-B42B-E3A2AA304C47}" destId="{AA59B647-CFD9-4C36-B814-4CDC47694BD6}" srcOrd="1" destOrd="0" parTransId="{9823BAFA-1BDC-4500-B541-39F566B8C7AE}" sibTransId="{C670FFA4-9E69-49FE-908E-71FB5C501030}"/>
    <dgm:cxn modelId="{722A9A74-D2CA-49EB-A4FB-51734AE2A084}" type="presOf" srcId="{08BC5F82-2137-404B-8EA2-F35235E249F8}" destId="{FD222AF6-41D3-46F6-ABFC-9BECE5B659FC}" srcOrd="0" destOrd="0" presId="urn:microsoft.com/office/officeart/2005/8/layout/hProcess6"/>
    <dgm:cxn modelId="{C98C9395-0A51-4280-86B3-0F94A3DB9818}" type="presOf" srcId="{748981B1-3D35-4B2E-AFB0-BB73DB4E1849}" destId="{B036A067-FEA8-49F9-AD72-FFD879F8A9A9}" srcOrd="1" destOrd="1" presId="urn:microsoft.com/office/officeart/2005/8/layout/hProcess6"/>
    <dgm:cxn modelId="{27D2114E-E485-4F9B-A6B5-CE4D7F81F066}" type="presOf" srcId="{ABB6C81B-43D5-4E09-ADB8-BBA1D279FCD2}" destId="{FFE0A7E7-91F0-46A2-95A7-8C37DD968EE6}" srcOrd="0" destOrd="0" presId="urn:microsoft.com/office/officeart/2005/8/layout/hProcess6"/>
    <dgm:cxn modelId="{E1B55D9E-4B97-4E76-BE61-ACAF4BD265B8}" type="presOf" srcId="{89CAE895-18A0-4628-992E-8D93F2DC3DD4}" destId="{234CCBE4-787B-411E-8471-71EB3E77434E}" srcOrd="1" destOrd="1" presId="urn:microsoft.com/office/officeart/2005/8/layout/hProcess6"/>
    <dgm:cxn modelId="{B3410F0D-9CBC-474B-8C11-8F6D333E4E72}" type="presOf" srcId="{826D55C2-13FB-4535-894B-BF42B6BC8DF2}" destId="{C7C00D55-4623-46D7-A6FE-721F089BBCED}" srcOrd="0" destOrd="0" presId="urn:microsoft.com/office/officeart/2005/8/layout/hProcess6"/>
    <dgm:cxn modelId="{69ADFAE9-7191-4101-ABB0-AB698CCAFFE7}" type="presOf" srcId="{08BC5F82-2137-404B-8EA2-F35235E249F8}" destId="{B036A067-FEA8-49F9-AD72-FFD879F8A9A9}" srcOrd="1" destOrd="0" presId="urn:microsoft.com/office/officeart/2005/8/layout/hProcess6"/>
    <dgm:cxn modelId="{459EBB35-114F-42F1-A854-0F8CF601648A}" srcId="{E3B4C673-6C3E-42AF-B42B-E3A2AA304C47}" destId="{894E61CD-2279-4DD7-837B-E188D06F7EA4}" srcOrd="2" destOrd="0" parTransId="{A47007E4-9468-478F-B7AC-2D939F946A28}" sibTransId="{C21C3C60-68CE-4501-8A7C-B6B7B578FD5C}"/>
    <dgm:cxn modelId="{655B4C36-0CE5-40EF-806F-CF2F9D1DDFA3}" srcId="{826D55C2-13FB-4535-894B-BF42B6BC8DF2}" destId="{D1540E8F-CC0B-4C30-8518-6E009D390779}" srcOrd="0" destOrd="0" parTransId="{EA962379-C6F8-4233-B0E6-6374B89B907E}" sibTransId="{BA400E29-7D29-4690-9E15-B139961BBC97}"/>
    <dgm:cxn modelId="{BB3A7C19-7FBE-4329-B985-DE5E71B929BB}" type="presOf" srcId="{83CBC7FF-5215-48D6-AC95-34FD4D725B7D}" destId="{4AF51E5A-CFF9-4493-8C5C-4E19170D60FC}" srcOrd="1" destOrd="1" presId="urn:microsoft.com/office/officeart/2005/8/layout/hProcess6"/>
    <dgm:cxn modelId="{E2B2D4D1-6915-4CBD-BB1B-415E01A8BBA9}" type="presOf" srcId="{83CBC7FF-5215-48D6-AC95-34FD4D725B7D}" destId="{B71B4189-EB52-40D6-8576-62F5FE7E94DE}" srcOrd="0" destOrd="1" presId="urn:microsoft.com/office/officeart/2005/8/layout/hProcess6"/>
    <dgm:cxn modelId="{EFF3A88C-FD5C-4196-9205-4E42851EEDCF}" srcId="{AA59B647-CFD9-4C36-B814-4CDC47694BD6}" destId="{748981B1-3D35-4B2E-AFB0-BB73DB4E1849}" srcOrd="1" destOrd="0" parTransId="{A8F3042B-6ED3-4327-8AA2-843A45AF0372}" sibTransId="{59DB522F-A043-4FC2-A40D-498529CED405}"/>
    <dgm:cxn modelId="{9EF5EC89-4665-41E9-B944-6C2809C1450C}" type="presOf" srcId="{89CAE895-18A0-4628-992E-8D93F2DC3DD4}" destId="{FFE0A7E7-91F0-46A2-95A7-8C37DD968EE6}" srcOrd="0" destOrd="1" presId="urn:microsoft.com/office/officeart/2005/8/layout/hProcess6"/>
    <dgm:cxn modelId="{07A2567B-C0C1-4BE6-BD70-60653044879E}" srcId="{AA59B647-CFD9-4C36-B814-4CDC47694BD6}" destId="{08BC5F82-2137-404B-8EA2-F35235E249F8}" srcOrd="0" destOrd="0" parTransId="{0AA3F29F-96AF-400D-8017-F84D95E31F5B}" sibTransId="{E16D70D9-C6A8-4953-9A1E-6CBFE75CC3D0}"/>
    <dgm:cxn modelId="{07DF7BD5-688B-48D6-AAC7-7A9DB656AE48}" srcId="{E3B4C673-6C3E-42AF-B42B-E3A2AA304C47}" destId="{826D55C2-13FB-4535-894B-BF42B6BC8DF2}" srcOrd="0" destOrd="0" parTransId="{43BB5809-8B93-4D62-913C-B93DCC1AC2D7}" sibTransId="{55894D4D-F969-4441-8F80-DA99403D8BC2}"/>
    <dgm:cxn modelId="{EB1A4994-5E26-406E-B1EF-A5DBFC753AAA}" type="presOf" srcId="{D1540E8F-CC0B-4C30-8518-6E009D390779}" destId="{4AF51E5A-CFF9-4493-8C5C-4E19170D60FC}" srcOrd="1" destOrd="0" presId="urn:microsoft.com/office/officeart/2005/8/layout/hProcess6"/>
    <dgm:cxn modelId="{618A4AEA-195C-434F-9B3C-EDD74C22DD1A}" type="presOf" srcId="{ABB6C81B-43D5-4E09-ADB8-BBA1D279FCD2}" destId="{234CCBE4-787B-411E-8471-71EB3E77434E}" srcOrd="1" destOrd="0" presId="urn:microsoft.com/office/officeart/2005/8/layout/hProcess6"/>
    <dgm:cxn modelId="{B97719E8-7AD6-4314-B6CB-C13E4FF53339}" srcId="{894E61CD-2279-4DD7-837B-E188D06F7EA4}" destId="{89CAE895-18A0-4628-992E-8D93F2DC3DD4}" srcOrd="1" destOrd="0" parTransId="{8DF07EDD-6E4A-4DE3-B2CB-85C77720E6A9}" sibTransId="{544297EA-B92B-4A09-AE70-F1E6CF68DA7B}"/>
    <dgm:cxn modelId="{BAE84CC0-84DE-4441-8C5F-34D044B56583}" srcId="{894E61CD-2279-4DD7-837B-E188D06F7EA4}" destId="{ABB6C81B-43D5-4E09-ADB8-BBA1D279FCD2}" srcOrd="0" destOrd="0" parTransId="{B52EF9B4-18A0-46FA-A2E8-9D2B6B7338B8}" sibTransId="{7BCA36A6-E07D-4247-9795-DD4D59268347}"/>
    <dgm:cxn modelId="{C786357F-BFC5-4261-AD86-F8C86980C626}" srcId="{826D55C2-13FB-4535-894B-BF42B6BC8DF2}" destId="{83CBC7FF-5215-48D6-AC95-34FD4D725B7D}" srcOrd="1" destOrd="0" parTransId="{B081AD64-FF15-4F8C-9EFC-0E776F960BC6}" sibTransId="{E83053F7-F333-4437-956C-2FFC122EBCAD}"/>
    <dgm:cxn modelId="{BE2E9BC2-A785-400E-B09C-F2777EB1342D}" type="presParOf" srcId="{6B7C4A83-0AC5-465E-BD3A-EFA50E136AC4}" destId="{94BE1564-5B17-409C-8E5A-4751FDC55FA7}" srcOrd="0" destOrd="0" presId="urn:microsoft.com/office/officeart/2005/8/layout/hProcess6"/>
    <dgm:cxn modelId="{FB96C47B-7F96-4C53-86C3-F949AA3B66EF}" type="presParOf" srcId="{94BE1564-5B17-409C-8E5A-4751FDC55FA7}" destId="{A95D29AF-3F25-4F5A-8980-9D1A6D6218F8}" srcOrd="0" destOrd="0" presId="urn:microsoft.com/office/officeart/2005/8/layout/hProcess6"/>
    <dgm:cxn modelId="{0AAA2C9E-57E8-4DAC-8D06-2A78BBEDC394}" type="presParOf" srcId="{94BE1564-5B17-409C-8E5A-4751FDC55FA7}" destId="{B71B4189-EB52-40D6-8576-62F5FE7E94DE}" srcOrd="1" destOrd="0" presId="urn:microsoft.com/office/officeart/2005/8/layout/hProcess6"/>
    <dgm:cxn modelId="{3444FB7D-7FA6-4C1E-BC55-5744EADEC623}" type="presParOf" srcId="{94BE1564-5B17-409C-8E5A-4751FDC55FA7}" destId="{4AF51E5A-CFF9-4493-8C5C-4E19170D60FC}" srcOrd="2" destOrd="0" presId="urn:microsoft.com/office/officeart/2005/8/layout/hProcess6"/>
    <dgm:cxn modelId="{1DB7B1ED-13E7-486B-8E55-F8F669F893BC}" type="presParOf" srcId="{94BE1564-5B17-409C-8E5A-4751FDC55FA7}" destId="{C7C00D55-4623-46D7-A6FE-721F089BBCED}" srcOrd="3" destOrd="0" presId="urn:microsoft.com/office/officeart/2005/8/layout/hProcess6"/>
    <dgm:cxn modelId="{B6C63368-A2D8-488B-A505-295CE1F81C37}" type="presParOf" srcId="{6B7C4A83-0AC5-465E-BD3A-EFA50E136AC4}" destId="{EE3361B5-35BE-4D5B-AB4C-B27BE2C53E7B}" srcOrd="1" destOrd="0" presId="urn:microsoft.com/office/officeart/2005/8/layout/hProcess6"/>
    <dgm:cxn modelId="{6B828B83-A292-4388-9CF8-8A981FBF5D56}" type="presParOf" srcId="{6B7C4A83-0AC5-465E-BD3A-EFA50E136AC4}" destId="{CD2F2293-E4DD-4D2D-89D0-79A1CDE9800D}" srcOrd="2" destOrd="0" presId="urn:microsoft.com/office/officeart/2005/8/layout/hProcess6"/>
    <dgm:cxn modelId="{215FCCC0-3ADF-4975-891C-60B9729127A1}" type="presParOf" srcId="{CD2F2293-E4DD-4D2D-89D0-79A1CDE9800D}" destId="{18DCC52E-EC3B-4658-9CBA-EF0906AEE662}" srcOrd="0" destOrd="0" presId="urn:microsoft.com/office/officeart/2005/8/layout/hProcess6"/>
    <dgm:cxn modelId="{5360236C-FDC1-44AA-A215-51DEF72811DD}" type="presParOf" srcId="{CD2F2293-E4DD-4D2D-89D0-79A1CDE9800D}" destId="{FD222AF6-41D3-46F6-ABFC-9BECE5B659FC}" srcOrd="1" destOrd="0" presId="urn:microsoft.com/office/officeart/2005/8/layout/hProcess6"/>
    <dgm:cxn modelId="{DA0C6E5D-4244-4CDF-BA63-19F0A10A6CE8}" type="presParOf" srcId="{CD2F2293-E4DD-4D2D-89D0-79A1CDE9800D}" destId="{B036A067-FEA8-49F9-AD72-FFD879F8A9A9}" srcOrd="2" destOrd="0" presId="urn:microsoft.com/office/officeart/2005/8/layout/hProcess6"/>
    <dgm:cxn modelId="{E2034242-6388-4378-8314-EB65EF65588A}" type="presParOf" srcId="{CD2F2293-E4DD-4D2D-89D0-79A1CDE9800D}" destId="{5A66B5ED-9400-4C45-8818-464DE7425AE0}" srcOrd="3" destOrd="0" presId="urn:microsoft.com/office/officeart/2005/8/layout/hProcess6"/>
    <dgm:cxn modelId="{BCB500E6-BE94-4501-A966-BFC7E1504836}" type="presParOf" srcId="{6B7C4A83-0AC5-465E-BD3A-EFA50E136AC4}" destId="{9E7CB04C-498E-4013-98F9-58BE1DB362A7}" srcOrd="3" destOrd="0" presId="urn:microsoft.com/office/officeart/2005/8/layout/hProcess6"/>
    <dgm:cxn modelId="{A5CC22A1-ED9A-4C5A-AECA-CF893BF1847B}" type="presParOf" srcId="{6B7C4A83-0AC5-465E-BD3A-EFA50E136AC4}" destId="{B76ED96A-A903-4961-A4BD-4693BDDAD677}" srcOrd="4" destOrd="0" presId="urn:microsoft.com/office/officeart/2005/8/layout/hProcess6"/>
    <dgm:cxn modelId="{29115090-B827-4FAA-81B7-53A12C052E3D}" type="presParOf" srcId="{B76ED96A-A903-4961-A4BD-4693BDDAD677}" destId="{BE98AB7C-C7C9-4FDE-ABD4-D409A374BCEA}" srcOrd="0" destOrd="0" presId="urn:microsoft.com/office/officeart/2005/8/layout/hProcess6"/>
    <dgm:cxn modelId="{59E2B6C2-A914-4761-A8A6-53C39B8C640D}" type="presParOf" srcId="{B76ED96A-A903-4961-A4BD-4693BDDAD677}" destId="{FFE0A7E7-91F0-46A2-95A7-8C37DD968EE6}" srcOrd="1" destOrd="0" presId="urn:microsoft.com/office/officeart/2005/8/layout/hProcess6"/>
    <dgm:cxn modelId="{93114A07-B475-4D63-ADFC-0B5EEA2DE961}" type="presParOf" srcId="{B76ED96A-A903-4961-A4BD-4693BDDAD677}" destId="{234CCBE4-787B-411E-8471-71EB3E77434E}" srcOrd="2" destOrd="0" presId="urn:microsoft.com/office/officeart/2005/8/layout/hProcess6"/>
    <dgm:cxn modelId="{025E3195-888A-463B-96DB-2B00B9219D34}" type="presParOf" srcId="{B76ED96A-A903-4961-A4BD-4693BDDAD677}" destId="{597817F1-A0C4-4109-80AC-8BEC7592BB4F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F683A5-0CF2-40DD-B2D7-1E2085F989D6}" type="doc">
      <dgm:prSet loTypeId="urn:microsoft.com/office/officeart/2005/8/layout/lProcess3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CA5DDE0-3BAC-4E11-933B-289198591D00}">
      <dgm:prSet phldrT="[Текст]"/>
      <dgm:spPr/>
      <dgm:t>
        <a:bodyPr/>
        <a:lstStyle/>
        <a:p>
          <a:r>
            <a:rPr lang="uk-UA" dirty="0" smtClean="0"/>
            <a:t>23</a:t>
          </a:r>
          <a:endParaRPr lang="ru-RU" dirty="0"/>
        </a:p>
      </dgm:t>
    </dgm:pt>
    <dgm:pt modelId="{FCA0D661-1B25-4119-AA9A-1BFF2DE6329E}" type="parTrans" cxnId="{E4A84CE3-627B-4045-B9AD-6F1D4AB80308}">
      <dgm:prSet/>
      <dgm:spPr/>
      <dgm:t>
        <a:bodyPr/>
        <a:lstStyle/>
        <a:p>
          <a:endParaRPr lang="ru-RU"/>
        </a:p>
      </dgm:t>
    </dgm:pt>
    <dgm:pt modelId="{EC62CF9C-8F73-46A6-A4C2-D035DC7C36DC}" type="sibTrans" cxnId="{E4A84CE3-627B-4045-B9AD-6F1D4AB80308}">
      <dgm:prSet/>
      <dgm:spPr/>
      <dgm:t>
        <a:bodyPr/>
        <a:lstStyle/>
        <a:p>
          <a:endParaRPr lang="ru-RU"/>
        </a:p>
      </dgm:t>
    </dgm:pt>
    <dgm:pt modelId="{86EEE4F6-4EA3-4B4F-921A-6F3B2202D9C6}">
      <dgm:prSet phldrT="[Текст]"/>
      <dgm:spPr/>
      <dgm:t>
        <a:bodyPr/>
        <a:lstStyle/>
        <a:p>
          <a:r>
            <a:rPr lang="uk-UA" dirty="0" smtClean="0"/>
            <a:t>+8</a:t>
          </a:r>
          <a:endParaRPr lang="ru-RU" dirty="0"/>
        </a:p>
      </dgm:t>
    </dgm:pt>
    <dgm:pt modelId="{94DDAD9C-7A85-42DC-9FA1-3626E87D4CA6}" type="parTrans" cxnId="{5F03A8D0-1D67-4BCD-9793-80527B75D9A8}">
      <dgm:prSet/>
      <dgm:spPr/>
      <dgm:t>
        <a:bodyPr/>
        <a:lstStyle/>
        <a:p>
          <a:endParaRPr lang="ru-RU"/>
        </a:p>
      </dgm:t>
    </dgm:pt>
    <dgm:pt modelId="{B58B1899-6E26-430F-862E-4EDB7EBD06C1}" type="sibTrans" cxnId="{5F03A8D0-1D67-4BCD-9793-80527B75D9A8}">
      <dgm:prSet/>
      <dgm:spPr/>
      <dgm:t>
        <a:bodyPr/>
        <a:lstStyle/>
        <a:p>
          <a:endParaRPr lang="ru-RU"/>
        </a:p>
      </dgm:t>
    </dgm:pt>
    <dgm:pt modelId="{933964F3-D482-403C-A65D-407829DDEA62}">
      <dgm:prSet phldrT="[Текст]"/>
      <dgm:spPr/>
      <dgm:t>
        <a:bodyPr/>
        <a:lstStyle/>
        <a:p>
          <a:r>
            <a:rPr lang="uk-UA" dirty="0" smtClean="0"/>
            <a:t>+9</a:t>
          </a:r>
          <a:endParaRPr lang="ru-RU" dirty="0"/>
        </a:p>
      </dgm:t>
    </dgm:pt>
    <dgm:pt modelId="{5693DCE7-14E5-4DBC-8C0B-2ECB7E1DFC03}" type="parTrans" cxnId="{FB4E48E3-A54B-490C-A226-88AFB54C79EE}">
      <dgm:prSet/>
      <dgm:spPr/>
      <dgm:t>
        <a:bodyPr/>
        <a:lstStyle/>
        <a:p>
          <a:endParaRPr lang="ru-RU"/>
        </a:p>
      </dgm:t>
    </dgm:pt>
    <dgm:pt modelId="{B88BCE03-B682-4667-82A0-154B7D5AFFA3}" type="sibTrans" cxnId="{FB4E48E3-A54B-490C-A226-88AFB54C79EE}">
      <dgm:prSet/>
      <dgm:spPr/>
      <dgm:t>
        <a:bodyPr/>
        <a:lstStyle/>
        <a:p>
          <a:endParaRPr lang="ru-RU"/>
        </a:p>
      </dgm:t>
    </dgm:pt>
    <dgm:pt modelId="{DCF8DB31-DCBD-4196-AD59-82D43059F341}">
      <dgm:prSet phldrT="[Текст]"/>
      <dgm:spPr/>
      <dgm:t>
        <a:bodyPr/>
        <a:lstStyle/>
        <a:p>
          <a:r>
            <a:rPr lang="uk-UA" dirty="0" smtClean="0"/>
            <a:t>+14</a:t>
          </a:r>
          <a:endParaRPr lang="ru-RU" dirty="0"/>
        </a:p>
      </dgm:t>
    </dgm:pt>
    <dgm:pt modelId="{EA1CA924-B84A-45AC-8C18-6669CDB990EF}" type="parTrans" cxnId="{D6CFEC24-0C5C-42D1-833E-A08836359697}">
      <dgm:prSet/>
      <dgm:spPr/>
      <dgm:t>
        <a:bodyPr/>
        <a:lstStyle/>
        <a:p>
          <a:endParaRPr lang="ru-RU"/>
        </a:p>
      </dgm:t>
    </dgm:pt>
    <dgm:pt modelId="{BB582542-D7B8-4CB6-BEDC-C2D052ECC318}" type="sibTrans" cxnId="{D6CFEC24-0C5C-42D1-833E-A08836359697}">
      <dgm:prSet/>
      <dgm:spPr/>
      <dgm:t>
        <a:bodyPr/>
        <a:lstStyle/>
        <a:p>
          <a:endParaRPr lang="ru-RU"/>
        </a:p>
      </dgm:t>
    </dgm:pt>
    <dgm:pt modelId="{9D02F910-85C3-4211-A298-2A3964EBEB70}">
      <dgm:prSet phldrT="[Текст]"/>
      <dgm:spPr/>
      <dgm:t>
        <a:bodyPr/>
        <a:lstStyle/>
        <a:p>
          <a:r>
            <a:rPr lang="uk-UA" dirty="0" smtClean="0"/>
            <a:t>-4</a:t>
          </a:r>
          <a:endParaRPr lang="ru-RU" dirty="0"/>
        </a:p>
      </dgm:t>
    </dgm:pt>
    <dgm:pt modelId="{B0D1B285-55A8-44B9-B545-1792DDA2A969}" type="parTrans" cxnId="{FEDA8489-3706-4ACD-8457-468CE8F6211B}">
      <dgm:prSet/>
      <dgm:spPr/>
      <dgm:t>
        <a:bodyPr/>
        <a:lstStyle/>
        <a:p>
          <a:endParaRPr lang="ru-RU"/>
        </a:p>
      </dgm:t>
    </dgm:pt>
    <dgm:pt modelId="{7EB6BE11-4033-4CF6-A965-69134DB3AA7F}" type="sibTrans" cxnId="{FEDA8489-3706-4ACD-8457-468CE8F6211B}">
      <dgm:prSet/>
      <dgm:spPr/>
      <dgm:t>
        <a:bodyPr/>
        <a:lstStyle/>
        <a:p>
          <a:endParaRPr lang="ru-RU"/>
        </a:p>
      </dgm:t>
    </dgm:pt>
    <dgm:pt modelId="{97B90971-B770-4B22-8C80-02BAA5903803}">
      <dgm:prSet phldrT="[Текст]"/>
      <dgm:spPr/>
      <dgm:t>
        <a:bodyPr/>
        <a:lstStyle/>
        <a:p>
          <a:r>
            <a:rPr lang="uk-UA" dirty="0" smtClean="0"/>
            <a:t>-60</a:t>
          </a:r>
          <a:endParaRPr lang="ru-RU" dirty="0"/>
        </a:p>
      </dgm:t>
    </dgm:pt>
    <dgm:pt modelId="{1457932B-29C5-4E19-999A-DAB97A32DA41}" type="parTrans" cxnId="{99F21077-AAED-44EF-8F0E-AB4474ACF88D}">
      <dgm:prSet/>
      <dgm:spPr/>
      <dgm:t>
        <a:bodyPr/>
        <a:lstStyle/>
        <a:p>
          <a:endParaRPr lang="ru-RU"/>
        </a:p>
      </dgm:t>
    </dgm:pt>
    <dgm:pt modelId="{EC71D267-7AE6-40F6-AE30-B9AC3690F23B}" type="sibTrans" cxnId="{99F21077-AAED-44EF-8F0E-AB4474ACF88D}">
      <dgm:prSet/>
      <dgm:spPr/>
      <dgm:t>
        <a:bodyPr/>
        <a:lstStyle/>
        <a:p>
          <a:endParaRPr lang="ru-RU"/>
        </a:p>
      </dgm:t>
    </dgm:pt>
    <dgm:pt modelId="{B92C4082-9959-477F-A8AD-43B3284926BF}">
      <dgm:prSet phldrT="[Текст]"/>
      <dgm:spPr/>
      <dgm:t>
        <a:bodyPr/>
        <a:lstStyle/>
        <a:p>
          <a:r>
            <a:rPr lang="uk-UA" dirty="0" smtClean="0"/>
            <a:t>+50</a:t>
          </a:r>
          <a:endParaRPr lang="ru-RU" dirty="0"/>
        </a:p>
      </dgm:t>
    </dgm:pt>
    <dgm:pt modelId="{33992731-EB66-481B-AC26-20BC9738B14A}" type="parTrans" cxnId="{288A292C-33D4-4DA8-9A37-62E030193932}">
      <dgm:prSet/>
      <dgm:spPr/>
      <dgm:t>
        <a:bodyPr/>
        <a:lstStyle/>
        <a:p>
          <a:endParaRPr lang="ru-RU"/>
        </a:p>
      </dgm:t>
    </dgm:pt>
    <dgm:pt modelId="{72087495-B4CB-434F-B365-749D9EDBD23C}" type="sibTrans" cxnId="{288A292C-33D4-4DA8-9A37-62E030193932}">
      <dgm:prSet/>
      <dgm:spPr/>
      <dgm:t>
        <a:bodyPr/>
        <a:lstStyle/>
        <a:p>
          <a:endParaRPr lang="ru-RU"/>
        </a:p>
      </dgm:t>
    </dgm:pt>
    <dgm:pt modelId="{C6D5FAAC-FEC7-43CF-992B-C9D403A72E7F}">
      <dgm:prSet phldrT="[Текст]"/>
      <dgm:spPr/>
      <dgm:t>
        <a:bodyPr/>
        <a:lstStyle/>
        <a:p>
          <a:r>
            <a:rPr lang="uk-UA" dirty="0" smtClean="0"/>
            <a:t>-5</a:t>
          </a:r>
          <a:endParaRPr lang="ru-RU" dirty="0"/>
        </a:p>
      </dgm:t>
    </dgm:pt>
    <dgm:pt modelId="{3D371C7D-1402-4F4A-BC95-51108D1A53CE}" type="parTrans" cxnId="{E5135B5A-1377-45D4-B3B6-AA389F9D1743}">
      <dgm:prSet/>
      <dgm:spPr/>
      <dgm:t>
        <a:bodyPr/>
        <a:lstStyle/>
        <a:p>
          <a:endParaRPr lang="ru-RU"/>
        </a:p>
      </dgm:t>
    </dgm:pt>
    <dgm:pt modelId="{959B1973-2243-46F0-AD75-602EC7DA7897}" type="sibTrans" cxnId="{E5135B5A-1377-45D4-B3B6-AA389F9D1743}">
      <dgm:prSet/>
      <dgm:spPr/>
      <dgm:t>
        <a:bodyPr/>
        <a:lstStyle/>
        <a:p>
          <a:endParaRPr lang="ru-RU"/>
        </a:p>
      </dgm:t>
    </dgm:pt>
    <dgm:pt modelId="{2D555B4B-2DC2-497F-BEB5-DB3E3D859E1E}">
      <dgm:prSet phldrT="[Текст]"/>
      <dgm:spPr/>
      <dgm:t>
        <a:bodyPr/>
        <a:lstStyle/>
        <a:p>
          <a:r>
            <a:rPr lang="uk-UA" dirty="0" smtClean="0"/>
            <a:t>-70</a:t>
          </a:r>
          <a:endParaRPr lang="ru-RU" dirty="0"/>
        </a:p>
      </dgm:t>
    </dgm:pt>
    <dgm:pt modelId="{B4ABBFEC-A463-44FF-8CE7-E30A300DEF97}" type="parTrans" cxnId="{6C254275-DC8D-42B1-8E33-F3D654C7479F}">
      <dgm:prSet/>
      <dgm:spPr/>
      <dgm:t>
        <a:bodyPr/>
        <a:lstStyle/>
        <a:p>
          <a:endParaRPr lang="ru-RU"/>
        </a:p>
      </dgm:t>
    </dgm:pt>
    <dgm:pt modelId="{61E48B50-29F0-4200-9A06-57FC9A03D421}" type="sibTrans" cxnId="{6C254275-DC8D-42B1-8E33-F3D654C7479F}">
      <dgm:prSet/>
      <dgm:spPr/>
      <dgm:t>
        <a:bodyPr/>
        <a:lstStyle/>
        <a:p>
          <a:endParaRPr lang="ru-RU"/>
        </a:p>
      </dgm:t>
    </dgm:pt>
    <dgm:pt modelId="{D2871263-0741-4404-A129-47619AB65C86}" type="pres">
      <dgm:prSet presAssocID="{C1F683A5-0CF2-40DD-B2D7-1E2085F989D6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CA011F-DC6F-42BD-8900-B928D33A0661}" type="pres">
      <dgm:prSet presAssocID="{ACA5DDE0-3BAC-4E11-933B-289198591D00}" presName="horFlow" presStyleCnt="0"/>
      <dgm:spPr/>
    </dgm:pt>
    <dgm:pt modelId="{881DA131-E8C7-44A9-A91C-50B588D54B84}" type="pres">
      <dgm:prSet presAssocID="{ACA5DDE0-3BAC-4E11-933B-289198591D00}" presName="bigChev" presStyleLbl="node1" presStyleIdx="0" presStyleCnt="3"/>
      <dgm:spPr/>
      <dgm:t>
        <a:bodyPr/>
        <a:lstStyle/>
        <a:p>
          <a:endParaRPr lang="ru-RU"/>
        </a:p>
      </dgm:t>
    </dgm:pt>
    <dgm:pt modelId="{E688D515-722C-4C36-BD75-F3846F0259FA}" type="pres">
      <dgm:prSet presAssocID="{94DDAD9C-7A85-42DC-9FA1-3626E87D4CA6}" presName="parTrans" presStyleCnt="0"/>
      <dgm:spPr/>
    </dgm:pt>
    <dgm:pt modelId="{3D50A059-488B-4A80-B801-4B08BD9208E8}" type="pres">
      <dgm:prSet presAssocID="{86EEE4F6-4EA3-4B4F-921A-6F3B2202D9C6}" presName="node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5B31EF-07A1-4DA4-BE42-B732287885B3}" type="pres">
      <dgm:prSet presAssocID="{B58B1899-6E26-430F-862E-4EDB7EBD06C1}" presName="sibTrans" presStyleCnt="0"/>
      <dgm:spPr/>
    </dgm:pt>
    <dgm:pt modelId="{8E8EB3EF-73D4-4CC5-9593-A3212F8D0A53}" type="pres">
      <dgm:prSet presAssocID="{933964F3-D482-403C-A65D-407829DDEA62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B845DA-3C2A-4E32-A18C-31665D3AED51}" type="pres">
      <dgm:prSet presAssocID="{ACA5DDE0-3BAC-4E11-933B-289198591D00}" presName="vSp" presStyleCnt="0"/>
      <dgm:spPr/>
    </dgm:pt>
    <dgm:pt modelId="{7F17B2A6-F6B3-4638-ADCA-5FED4805A72E}" type="pres">
      <dgm:prSet presAssocID="{DCF8DB31-DCBD-4196-AD59-82D43059F341}" presName="horFlow" presStyleCnt="0"/>
      <dgm:spPr/>
    </dgm:pt>
    <dgm:pt modelId="{2F7557D7-DD4D-402B-851D-C42DAF951B09}" type="pres">
      <dgm:prSet presAssocID="{DCF8DB31-DCBD-4196-AD59-82D43059F341}" presName="bigChev" presStyleLbl="node1" presStyleIdx="1" presStyleCnt="3"/>
      <dgm:spPr/>
      <dgm:t>
        <a:bodyPr/>
        <a:lstStyle/>
        <a:p>
          <a:endParaRPr lang="ru-RU"/>
        </a:p>
      </dgm:t>
    </dgm:pt>
    <dgm:pt modelId="{236BD15C-3A01-480C-B686-48F5E8F22105}" type="pres">
      <dgm:prSet presAssocID="{B0D1B285-55A8-44B9-B545-1792DDA2A969}" presName="parTrans" presStyleCnt="0"/>
      <dgm:spPr/>
    </dgm:pt>
    <dgm:pt modelId="{B2B2E868-8A23-4C67-BBEE-07DA9AAF452B}" type="pres">
      <dgm:prSet presAssocID="{9D02F910-85C3-4211-A298-2A3964EBEB70}" presName="node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F747D-41A8-4C21-8540-BF7490230B8F}" type="pres">
      <dgm:prSet presAssocID="{7EB6BE11-4033-4CF6-A965-69134DB3AA7F}" presName="sibTrans" presStyleCnt="0"/>
      <dgm:spPr/>
    </dgm:pt>
    <dgm:pt modelId="{8F126E44-94AE-4FBA-B954-C7739AF3E2B4}" type="pres">
      <dgm:prSet presAssocID="{97B90971-B770-4B22-8C80-02BAA5903803}" presName="node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C2D048-FA4C-46AE-AF8E-8F4F9402393E}" type="pres">
      <dgm:prSet presAssocID="{DCF8DB31-DCBD-4196-AD59-82D43059F341}" presName="vSp" presStyleCnt="0"/>
      <dgm:spPr/>
    </dgm:pt>
    <dgm:pt modelId="{25BB591D-45C4-4509-A3E0-189E056098F1}" type="pres">
      <dgm:prSet presAssocID="{B92C4082-9959-477F-A8AD-43B3284926BF}" presName="horFlow" presStyleCnt="0"/>
      <dgm:spPr/>
    </dgm:pt>
    <dgm:pt modelId="{68788348-5010-4309-AF40-F660B9E51BAC}" type="pres">
      <dgm:prSet presAssocID="{B92C4082-9959-477F-A8AD-43B3284926BF}" presName="bigChev" presStyleLbl="node1" presStyleIdx="2" presStyleCnt="3"/>
      <dgm:spPr/>
      <dgm:t>
        <a:bodyPr/>
        <a:lstStyle/>
        <a:p>
          <a:endParaRPr lang="ru-RU"/>
        </a:p>
      </dgm:t>
    </dgm:pt>
    <dgm:pt modelId="{151E37F0-8AC2-48A6-8C90-0183E1DF712F}" type="pres">
      <dgm:prSet presAssocID="{3D371C7D-1402-4F4A-BC95-51108D1A53CE}" presName="parTrans" presStyleCnt="0"/>
      <dgm:spPr/>
    </dgm:pt>
    <dgm:pt modelId="{F0FEE5E3-B2FF-42A2-91A7-C741578940AE}" type="pres">
      <dgm:prSet presAssocID="{C6D5FAAC-FEC7-43CF-992B-C9D403A72E7F}" presName="node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B5EA0C-592E-4270-8B3C-6E9158BDC6B9}" type="pres">
      <dgm:prSet presAssocID="{959B1973-2243-46F0-AD75-602EC7DA7897}" presName="sibTrans" presStyleCnt="0"/>
      <dgm:spPr/>
    </dgm:pt>
    <dgm:pt modelId="{FD1837B4-5231-41C6-AA26-AE7CFC694394}" type="pres">
      <dgm:prSet presAssocID="{2D555B4B-2DC2-497F-BEB5-DB3E3D859E1E}" presName="node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254275-DC8D-42B1-8E33-F3D654C7479F}" srcId="{B92C4082-9959-477F-A8AD-43B3284926BF}" destId="{2D555B4B-2DC2-497F-BEB5-DB3E3D859E1E}" srcOrd="1" destOrd="0" parTransId="{B4ABBFEC-A463-44FF-8CE7-E30A300DEF97}" sibTransId="{61E48B50-29F0-4200-9A06-57FC9A03D421}"/>
    <dgm:cxn modelId="{E5135B5A-1377-45D4-B3B6-AA389F9D1743}" srcId="{B92C4082-9959-477F-A8AD-43B3284926BF}" destId="{C6D5FAAC-FEC7-43CF-992B-C9D403A72E7F}" srcOrd="0" destOrd="0" parTransId="{3D371C7D-1402-4F4A-BC95-51108D1A53CE}" sibTransId="{959B1973-2243-46F0-AD75-602EC7DA7897}"/>
    <dgm:cxn modelId="{FEDA8489-3706-4ACD-8457-468CE8F6211B}" srcId="{DCF8DB31-DCBD-4196-AD59-82D43059F341}" destId="{9D02F910-85C3-4211-A298-2A3964EBEB70}" srcOrd="0" destOrd="0" parTransId="{B0D1B285-55A8-44B9-B545-1792DDA2A969}" sibTransId="{7EB6BE11-4033-4CF6-A965-69134DB3AA7F}"/>
    <dgm:cxn modelId="{99F21077-AAED-44EF-8F0E-AB4474ACF88D}" srcId="{DCF8DB31-DCBD-4196-AD59-82D43059F341}" destId="{97B90971-B770-4B22-8C80-02BAA5903803}" srcOrd="1" destOrd="0" parTransId="{1457932B-29C5-4E19-999A-DAB97A32DA41}" sibTransId="{EC71D267-7AE6-40F6-AE30-B9AC3690F23B}"/>
    <dgm:cxn modelId="{21348F59-CCA3-46AC-990D-5805B074FB45}" type="presOf" srcId="{ACA5DDE0-3BAC-4E11-933B-289198591D00}" destId="{881DA131-E8C7-44A9-A91C-50B588D54B84}" srcOrd="0" destOrd="0" presId="urn:microsoft.com/office/officeart/2005/8/layout/lProcess3"/>
    <dgm:cxn modelId="{657386C0-3017-4335-BE4C-638BF3E31E9D}" type="presOf" srcId="{C1F683A5-0CF2-40DD-B2D7-1E2085F989D6}" destId="{D2871263-0741-4404-A129-47619AB65C86}" srcOrd="0" destOrd="0" presId="urn:microsoft.com/office/officeart/2005/8/layout/lProcess3"/>
    <dgm:cxn modelId="{CA24C472-5125-436A-9B3B-369A7EAB8426}" type="presOf" srcId="{B92C4082-9959-477F-A8AD-43B3284926BF}" destId="{68788348-5010-4309-AF40-F660B9E51BAC}" srcOrd="0" destOrd="0" presId="urn:microsoft.com/office/officeart/2005/8/layout/lProcess3"/>
    <dgm:cxn modelId="{D6CFEC24-0C5C-42D1-833E-A08836359697}" srcId="{C1F683A5-0CF2-40DD-B2D7-1E2085F989D6}" destId="{DCF8DB31-DCBD-4196-AD59-82D43059F341}" srcOrd="1" destOrd="0" parTransId="{EA1CA924-B84A-45AC-8C18-6669CDB990EF}" sibTransId="{BB582542-D7B8-4CB6-BEDC-C2D052ECC318}"/>
    <dgm:cxn modelId="{D8D04999-5BBB-42C0-BAAE-C68AAC11A34B}" type="presOf" srcId="{C6D5FAAC-FEC7-43CF-992B-C9D403A72E7F}" destId="{F0FEE5E3-B2FF-42A2-91A7-C741578940AE}" srcOrd="0" destOrd="0" presId="urn:microsoft.com/office/officeart/2005/8/layout/lProcess3"/>
    <dgm:cxn modelId="{C1C3178B-9F84-42CC-8AC4-1DD78571C1E6}" type="presOf" srcId="{2D555B4B-2DC2-497F-BEB5-DB3E3D859E1E}" destId="{FD1837B4-5231-41C6-AA26-AE7CFC694394}" srcOrd="0" destOrd="0" presId="urn:microsoft.com/office/officeart/2005/8/layout/lProcess3"/>
    <dgm:cxn modelId="{258847D6-0F03-48E6-A780-E466CE9554EB}" type="presOf" srcId="{9D02F910-85C3-4211-A298-2A3964EBEB70}" destId="{B2B2E868-8A23-4C67-BBEE-07DA9AAF452B}" srcOrd="0" destOrd="0" presId="urn:microsoft.com/office/officeart/2005/8/layout/lProcess3"/>
    <dgm:cxn modelId="{FB4E48E3-A54B-490C-A226-88AFB54C79EE}" srcId="{ACA5DDE0-3BAC-4E11-933B-289198591D00}" destId="{933964F3-D482-403C-A65D-407829DDEA62}" srcOrd="1" destOrd="0" parTransId="{5693DCE7-14E5-4DBC-8C0B-2ECB7E1DFC03}" sibTransId="{B88BCE03-B682-4667-82A0-154B7D5AFFA3}"/>
    <dgm:cxn modelId="{288A292C-33D4-4DA8-9A37-62E030193932}" srcId="{C1F683A5-0CF2-40DD-B2D7-1E2085F989D6}" destId="{B92C4082-9959-477F-A8AD-43B3284926BF}" srcOrd="2" destOrd="0" parTransId="{33992731-EB66-481B-AC26-20BC9738B14A}" sibTransId="{72087495-B4CB-434F-B365-749D9EDBD23C}"/>
    <dgm:cxn modelId="{A4C54BE2-2527-4F80-A604-BED918DC6EA9}" type="presOf" srcId="{933964F3-D482-403C-A65D-407829DDEA62}" destId="{8E8EB3EF-73D4-4CC5-9593-A3212F8D0A53}" srcOrd="0" destOrd="0" presId="urn:microsoft.com/office/officeart/2005/8/layout/lProcess3"/>
    <dgm:cxn modelId="{91234E7E-D9C9-4874-94C3-03D035C939DC}" type="presOf" srcId="{DCF8DB31-DCBD-4196-AD59-82D43059F341}" destId="{2F7557D7-DD4D-402B-851D-C42DAF951B09}" srcOrd="0" destOrd="0" presId="urn:microsoft.com/office/officeart/2005/8/layout/lProcess3"/>
    <dgm:cxn modelId="{71A2C040-A92E-40AF-ADCE-843C4A31A6D0}" type="presOf" srcId="{97B90971-B770-4B22-8C80-02BAA5903803}" destId="{8F126E44-94AE-4FBA-B954-C7739AF3E2B4}" srcOrd="0" destOrd="0" presId="urn:microsoft.com/office/officeart/2005/8/layout/lProcess3"/>
    <dgm:cxn modelId="{5F03A8D0-1D67-4BCD-9793-80527B75D9A8}" srcId="{ACA5DDE0-3BAC-4E11-933B-289198591D00}" destId="{86EEE4F6-4EA3-4B4F-921A-6F3B2202D9C6}" srcOrd="0" destOrd="0" parTransId="{94DDAD9C-7A85-42DC-9FA1-3626E87D4CA6}" sibTransId="{B58B1899-6E26-430F-862E-4EDB7EBD06C1}"/>
    <dgm:cxn modelId="{845B6E04-0DAD-42EF-A26A-0D792A955F84}" type="presOf" srcId="{86EEE4F6-4EA3-4B4F-921A-6F3B2202D9C6}" destId="{3D50A059-488B-4A80-B801-4B08BD9208E8}" srcOrd="0" destOrd="0" presId="urn:microsoft.com/office/officeart/2005/8/layout/lProcess3"/>
    <dgm:cxn modelId="{E4A84CE3-627B-4045-B9AD-6F1D4AB80308}" srcId="{C1F683A5-0CF2-40DD-B2D7-1E2085F989D6}" destId="{ACA5DDE0-3BAC-4E11-933B-289198591D00}" srcOrd="0" destOrd="0" parTransId="{FCA0D661-1B25-4119-AA9A-1BFF2DE6329E}" sibTransId="{EC62CF9C-8F73-46A6-A4C2-D035DC7C36DC}"/>
    <dgm:cxn modelId="{983A5D99-0498-435D-8220-5B046E3BCFF9}" type="presParOf" srcId="{D2871263-0741-4404-A129-47619AB65C86}" destId="{37CA011F-DC6F-42BD-8900-B928D33A0661}" srcOrd="0" destOrd="0" presId="urn:microsoft.com/office/officeart/2005/8/layout/lProcess3"/>
    <dgm:cxn modelId="{CD9B2827-7C3D-460D-883C-5866038454C4}" type="presParOf" srcId="{37CA011F-DC6F-42BD-8900-B928D33A0661}" destId="{881DA131-E8C7-44A9-A91C-50B588D54B84}" srcOrd="0" destOrd="0" presId="urn:microsoft.com/office/officeart/2005/8/layout/lProcess3"/>
    <dgm:cxn modelId="{EA777C00-3573-4166-9936-6E9519895299}" type="presParOf" srcId="{37CA011F-DC6F-42BD-8900-B928D33A0661}" destId="{E688D515-722C-4C36-BD75-F3846F0259FA}" srcOrd="1" destOrd="0" presId="urn:microsoft.com/office/officeart/2005/8/layout/lProcess3"/>
    <dgm:cxn modelId="{2BEE9E40-A9C1-4E66-857F-C883F75FA23A}" type="presParOf" srcId="{37CA011F-DC6F-42BD-8900-B928D33A0661}" destId="{3D50A059-488B-4A80-B801-4B08BD9208E8}" srcOrd="2" destOrd="0" presId="urn:microsoft.com/office/officeart/2005/8/layout/lProcess3"/>
    <dgm:cxn modelId="{B92FC554-EB79-4CFD-80F9-0E8826AA4C17}" type="presParOf" srcId="{37CA011F-DC6F-42BD-8900-B928D33A0661}" destId="{4B5B31EF-07A1-4DA4-BE42-B732287885B3}" srcOrd="3" destOrd="0" presId="urn:microsoft.com/office/officeart/2005/8/layout/lProcess3"/>
    <dgm:cxn modelId="{B69AC8CB-603B-4DD4-875B-8DD4768CFE28}" type="presParOf" srcId="{37CA011F-DC6F-42BD-8900-B928D33A0661}" destId="{8E8EB3EF-73D4-4CC5-9593-A3212F8D0A53}" srcOrd="4" destOrd="0" presId="urn:microsoft.com/office/officeart/2005/8/layout/lProcess3"/>
    <dgm:cxn modelId="{2D7428A1-DCB3-44A1-8180-83D5B30941EC}" type="presParOf" srcId="{D2871263-0741-4404-A129-47619AB65C86}" destId="{BDB845DA-3C2A-4E32-A18C-31665D3AED51}" srcOrd="1" destOrd="0" presId="urn:microsoft.com/office/officeart/2005/8/layout/lProcess3"/>
    <dgm:cxn modelId="{DCEDF1B7-413E-433B-8504-97DEA947A84B}" type="presParOf" srcId="{D2871263-0741-4404-A129-47619AB65C86}" destId="{7F17B2A6-F6B3-4638-ADCA-5FED4805A72E}" srcOrd="2" destOrd="0" presId="urn:microsoft.com/office/officeart/2005/8/layout/lProcess3"/>
    <dgm:cxn modelId="{162B4C61-C7A4-4D0D-810C-BAC8BCA1002A}" type="presParOf" srcId="{7F17B2A6-F6B3-4638-ADCA-5FED4805A72E}" destId="{2F7557D7-DD4D-402B-851D-C42DAF951B09}" srcOrd="0" destOrd="0" presId="urn:microsoft.com/office/officeart/2005/8/layout/lProcess3"/>
    <dgm:cxn modelId="{F9D5AA19-78C0-467A-ACA3-BCB52982F8BF}" type="presParOf" srcId="{7F17B2A6-F6B3-4638-ADCA-5FED4805A72E}" destId="{236BD15C-3A01-480C-B686-48F5E8F22105}" srcOrd="1" destOrd="0" presId="urn:microsoft.com/office/officeart/2005/8/layout/lProcess3"/>
    <dgm:cxn modelId="{8067082C-2687-412F-BD93-10CDF37D6731}" type="presParOf" srcId="{7F17B2A6-F6B3-4638-ADCA-5FED4805A72E}" destId="{B2B2E868-8A23-4C67-BBEE-07DA9AAF452B}" srcOrd="2" destOrd="0" presId="urn:microsoft.com/office/officeart/2005/8/layout/lProcess3"/>
    <dgm:cxn modelId="{04369181-47FD-4D84-A3B6-7E8C96D2A354}" type="presParOf" srcId="{7F17B2A6-F6B3-4638-ADCA-5FED4805A72E}" destId="{AD8F747D-41A8-4C21-8540-BF7490230B8F}" srcOrd="3" destOrd="0" presId="urn:microsoft.com/office/officeart/2005/8/layout/lProcess3"/>
    <dgm:cxn modelId="{B770C412-75EF-47D3-8D92-D09CC455661D}" type="presParOf" srcId="{7F17B2A6-F6B3-4638-ADCA-5FED4805A72E}" destId="{8F126E44-94AE-4FBA-B954-C7739AF3E2B4}" srcOrd="4" destOrd="0" presId="urn:microsoft.com/office/officeart/2005/8/layout/lProcess3"/>
    <dgm:cxn modelId="{A8256EBD-61CB-439E-9583-243C2437AFF9}" type="presParOf" srcId="{D2871263-0741-4404-A129-47619AB65C86}" destId="{60C2D048-FA4C-46AE-AF8E-8F4F9402393E}" srcOrd="3" destOrd="0" presId="urn:microsoft.com/office/officeart/2005/8/layout/lProcess3"/>
    <dgm:cxn modelId="{CBBE22B1-7462-4491-9A35-6CE17AAAB6F2}" type="presParOf" srcId="{D2871263-0741-4404-A129-47619AB65C86}" destId="{25BB591D-45C4-4509-A3E0-189E056098F1}" srcOrd="4" destOrd="0" presId="urn:microsoft.com/office/officeart/2005/8/layout/lProcess3"/>
    <dgm:cxn modelId="{FC0A5B17-9727-406B-AEF4-6AAC2A27C633}" type="presParOf" srcId="{25BB591D-45C4-4509-A3E0-189E056098F1}" destId="{68788348-5010-4309-AF40-F660B9E51BAC}" srcOrd="0" destOrd="0" presId="urn:microsoft.com/office/officeart/2005/8/layout/lProcess3"/>
    <dgm:cxn modelId="{8EE709BB-C8E0-469B-BA79-6603EA204DB4}" type="presParOf" srcId="{25BB591D-45C4-4509-A3E0-189E056098F1}" destId="{151E37F0-8AC2-48A6-8C90-0183E1DF712F}" srcOrd="1" destOrd="0" presId="urn:microsoft.com/office/officeart/2005/8/layout/lProcess3"/>
    <dgm:cxn modelId="{A2BAA5CE-EE33-4DD0-9B08-D153AA61CCA4}" type="presParOf" srcId="{25BB591D-45C4-4509-A3E0-189E056098F1}" destId="{F0FEE5E3-B2FF-42A2-91A7-C741578940AE}" srcOrd="2" destOrd="0" presId="urn:microsoft.com/office/officeart/2005/8/layout/lProcess3"/>
    <dgm:cxn modelId="{E0EF19F7-B117-43C8-B10E-289D2B837DDC}" type="presParOf" srcId="{25BB591D-45C4-4509-A3E0-189E056098F1}" destId="{85B5EA0C-592E-4270-8B3C-6E9158BDC6B9}" srcOrd="3" destOrd="0" presId="urn:microsoft.com/office/officeart/2005/8/layout/lProcess3"/>
    <dgm:cxn modelId="{39DE7332-F5DB-42E6-A4EA-592F53F89D7D}" type="presParOf" srcId="{25BB591D-45C4-4509-A3E0-189E056098F1}" destId="{FD1837B4-5231-41C6-AA26-AE7CFC694394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C31A84-9DF9-41BA-B5D1-E74DB418183E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05A9AE96-188C-43BB-80A3-B0CCD83F1C81}">
      <dgm:prSet phldrT="[Текст]"/>
      <dgm:spPr/>
      <dgm:t>
        <a:bodyPr/>
        <a:lstStyle/>
        <a:p>
          <a:r>
            <a:rPr lang="uk-UA" dirty="0" smtClean="0"/>
            <a:t>98</a:t>
          </a:r>
          <a:endParaRPr lang="ru-RU" dirty="0"/>
        </a:p>
      </dgm:t>
    </dgm:pt>
    <dgm:pt modelId="{1EFCD07C-2CBC-42E6-8364-82284E8251EC}" type="parTrans" cxnId="{056804E4-D18F-4947-8B2D-377DEA254F08}">
      <dgm:prSet/>
      <dgm:spPr/>
      <dgm:t>
        <a:bodyPr/>
        <a:lstStyle/>
        <a:p>
          <a:endParaRPr lang="ru-RU"/>
        </a:p>
      </dgm:t>
    </dgm:pt>
    <dgm:pt modelId="{47A382EF-EEA1-469F-8F2D-9ABE1AB33FC7}" type="sibTrans" cxnId="{056804E4-D18F-4947-8B2D-377DEA254F08}">
      <dgm:prSet/>
      <dgm:spPr/>
      <dgm:t>
        <a:bodyPr/>
        <a:lstStyle/>
        <a:p>
          <a:endParaRPr lang="ru-RU"/>
        </a:p>
      </dgm:t>
    </dgm:pt>
    <dgm:pt modelId="{9D2D0507-0B19-4B83-9277-08CA08D27F11}">
      <dgm:prSet phldrT="[Текст]"/>
      <dgm:spPr/>
      <dgm:t>
        <a:bodyPr/>
        <a:lstStyle/>
        <a:p>
          <a:r>
            <a:rPr lang="uk-UA" dirty="0" smtClean="0"/>
            <a:t>-90</a:t>
          </a:r>
          <a:endParaRPr lang="ru-RU" dirty="0"/>
        </a:p>
      </dgm:t>
    </dgm:pt>
    <dgm:pt modelId="{01DF5935-F20C-4D8C-978F-B3A608EFED6B}" type="parTrans" cxnId="{210333CF-0C4E-4191-BEBC-2E7A50670684}">
      <dgm:prSet/>
      <dgm:spPr/>
      <dgm:t>
        <a:bodyPr/>
        <a:lstStyle/>
        <a:p>
          <a:endParaRPr lang="ru-RU"/>
        </a:p>
      </dgm:t>
    </dgm:pt>
    <dgm:pt modelId="{B52A8957-C4A0-43AF-9447-9764E8E77F9C}" type="sibTrans" cxnId="{210333CF-0C4E-4191-BEBC-2E7A50670684}">
      <dgm:prSet/>
      <dgm:spPr/>
      <dgm:t>
        <a:bodyPr/>
        <a:lstStyle/>
        <a:p>
          <a:endParaRPr lang="ru-RU"/>
        </a:p>
      </dgm:t>
    </dgm:pt>
    <dgm:pt modelId="{D68BFB3D-561E-4B67-926D-762480F994FA}">
      <dgm:prSet phldrT="[Текст]"/>
      <dgm:spPr/>
      <dgm:t>
        <a:bodyPr/>
        <a:lstStyle/>
        <a:p>
          <a:r>
            <a:rPr lang="uk-UA" dirty="0" smtClean="0"/>
            <a:t>+9</a:t>
          </a:r>
          <a:endParaRPr lang="ru-RU" dirty="0"/>
        </a:p>
      </dgm:t>
    </dgm:pt>
    <dgm:pt modelId="{CE1B6BB9-9F11-4F9D-9BAF-72E00497D2E8}" type="parTrans" cxnId="{53A1F539-88A5-4323-BC5D-BE8286D79814}">
      <dgm:prSet/>
      <dgm:spPr/>
      <dgm:t>
        <a:bodyPr/>
        <a:lstStyle/>
        <a:p>
          <a:endParaRPr lang="ru-RU"/>
        </a:p>
      </dgm:t>
    </dgm:pt>
    <dgm:pt modelId="{157225B3-ECB9-4682-A81D-90FFD0C3A5DA}" type="sibTrans" cxnId="{53A1F539-88A5-4323-BC5D-BE8286D79814}">
      <dgm:prSet/>
      <dgm:spPr/>
      <dgm:t>
        <a:bodyPr/>
        <a:lstStyle/>
        <a:p>
          <a:endParaRPr lang="ru-RU"/>
        </a:p>
      </dgm:t>
    </dgm:pt>
    <dgm:pt modelId="{FF8D7A01-BE59-4A80-A0A5-3E87861F39FC}">
      <dgm:prSet phldrT="[Текст]"/>
      <dgm:spPr/>
      <dgm:t>
        <a:bodyPr/>
        <a:lstStyle/>
        <a:p>
          <a:r>
            <a:rPr lang="uk-UA" dirty="0" smtClean="0"/>
            <a:t>+8</a:t>
          </a:r>
          <a:endParaRPr lang="ru-RU" dirty="0"/>
        </a:p>
      </dgm:t>
    </dgm:pt>
    <dgm:pt modelId="{4C0CB6CF-DBA0-4C9C-A592-3D1CB3AD3E14}" type="parTrans" cxnId="{B2BBAA08-3EF2-4524-A35A-9CFAFB87E74E}">
      <dgm:prSet/>
      <dgm:spPr/>
      <dgm:t>
        <a:bodyPr/>
        <a:lstStyle/>
        <a:p>
          <a:endParaRPr lang="ru-RU"/>
        </a:p>
      </dgm:t>
    </dgm:pt>
    <dgm:pt modelId="{AA41D3EB-52B0-4683-ABFD-C8DFCC43E286}" type="sibTrans" cxnId="{B2BBAA08-3EF2-4524-A35A-9CFAFB87E74E}">
      <dgm:prSet/>
      <dgm:spPr/>
      <dgm:t>
        <a:bodyPr/>
        <a:lstStyle/>
        <a:p>
          <a:endParaRPr lang="ru-RU"/>
        </a:p>
      </dgm:t>
    </dgm:pt>
    <dgm:pt modelId="{6C9F8736-7C50-44C0-9E1B-19D1B64D7F0A}">
      <dgm:prSet phldrT="[Текст]"/>
      <dgm:spPr/>
      <dgm:t>
        <a:bodyPr/>
        <a:lstStyle/>
        <a:p>
          <a:r>
            <a:rPr lang="uk-UA" dirty="0" smtClean="0"/>
            <a:t>+2</a:t>
          </a:r>
          <a:endParaRPr lang="ru-RU" dirty="0"/>
        </a:p>
      </dgm:t>
    </dgm:pt>
    <dgm:pt modelId="{616796A4-F6C7-4AE5-B415-C7D4BBEE8BD1}" type="parTrans" cxnId="{AA730D66-C872-462F-80F1-C07FD21530A4}">
      <dgm:prSet/>
      <dgm:spPr/>
      <dgm:t>
        <a:bodyPr/>
        <a:lstStyle/>
        <a:p>
          <a:endParaRPr lang="ru-RU"/>
        </a:p>
      </dgm:t>
    </dgm:pt>
    <dgm:pt modelId="{4F9C839C-C209-487A-9978-6E0EB5A04E47}" type="sibTrans" cxnId="{AA730D66-C872-462F-80F1-C07FD21530A4}">
      <dgm:prSet/>
      <dgm:spPr/>
      <dgm:t>
        <a:bodyPr/>
        <a:lstStyle/>
        <a:p>
          <a:endParaRPr lang="ru-RU"/>
        </a:p>
      </dgm:t>
    </dgm:pt>
    <dgm:pt modelId="{0E8A5B70-2620-43E3-B64B-8AEB1868EB56}">
      <dgm:prSet phldrT="[Текст]"/>
      <dgm:spPr/>
      <dgm:t>
        <a:bodyPr/>
        <a:lstStyle/>
        <a:p>
          <a:r>
            <a:rPr lang="uk-UA" dirty="0" smtClean="0"/>
            <a:t>-52</a:t>
          </a:r>
          <a:endParaRPr lang="ru-RU" dirty="0"/>
        </a:p>
      </dgm:t>
    </dgm:pt>
    <dgm:pt modelId="{57040F52-0744-412F-8576-0085B4041923}" type="parTrans" cxnId="{ED0E85DB-C0CB-4247-AC37-7DD0BDE0C351}">
      <dgm:prSet/>
      <dgm:spPr/>
      <dgm:t>
        <a:bodyPr/>
        <a:lstStyle/>
        <a:p>
          <a:endParaRPr lang="ru-RU"/>
        </a:p>
      </dgm:t>
    </dgm:pt>
    <dgm:pt modelId="{B949401D-8589-4911-9333-5FB379DA5BCF}" type="sibTrans" cxnId="{ED0E85DB-C0CB-4247-AC37-7DD0BDE0C351}">
      <dgm:prSet/>
      <dgm:spPr/>
      <dgm:t>
        <a:bodyPr/>
        <a:lstStyle/>
        <a:p>
          <a:endParaRPr lang="ru-RU"/>
        </a:p>
      </dgm:t>
    </dgm:pt>
    <dgm:pt modelId="{920EA32C-D552-4831-B196-5F421189645B}" type="pres">
      <dgm:prSet presAssocID="{6DC31A84-9DF9-41BA-B5D1-E74DB418183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D46A00-FA77-4FC2-BB1F-DC0F4B89BEC3}" type="pres">
      <dgm:prSet presAssocID="{05A9AE96-188C-43BB-80A3-B0CCD83F1C81}" presName="root1" presStyleCnt="0"/>
      <dgm:spPr/>
    </dgm:pt>
    <dgm:pt modelId="{893F8087-576A-490D-8FD3-BAECF0D69EB8}" type="pres">
      <dgm:prSet presAssocID="{05A9AE96-188C-43BB-80A3-B0CCD83F1C8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90DF00-E4CD-402D-8AF5-F4B527D5F04A}" type="pres">
      <dgm:prSet presAssocID="{05A9AE96-188C-43BB-80A3-B0CCD83F1C81}" presName="level2hierChild" presStyleCnt="0"/>
      <dgm:spPr/>
    </dgm:pt>
    <dgm:pt modelId="{EB15EF21-6E46-4310-8F5B-3C10E9DEE3F3}" type="pres">
      <dgm:prSet presAssocID="{01DF5935-F20C-4D8C-978F-B3A608EFED6B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81EF3DA5-AB6B-4F17-A4B4-A89E83555A4C}" type="pres">
      <dgm:prSet presAssocID="{01DF5935-F20C-4D8C-978F-B3A608EFED6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47567194-516E-457F-8485-C4E63178DF3F}" type="pres">
      <dgm:prSet presAssocID="{9D2D0507-0B19-4B83-9277-08CA08D27F11}" presName="root2" presStyleCnt="0"/>
      <dgm:spPr/>
    </dgm:pt>
    <dgm:pt modelId="{903A22DF-D35A-4DA3-983A-AA8F6B10C80B}" type="pres">
      <dgm:prSet presAssocID="{9D2D0507-0B19-4B83-9277-08CA08D27F11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F48E5B-B71A-4C09-AC39-7B877C99C2EE}" type="pres">
      <dgm:prSet presAssocID="{9D2D0507-0B19-4B83-9277-08CA08D27F11}" presName="level3hierChild" presStyleCnt="0"/>
      <dgm:spPr/>
    </dgm:pt>
    <dgm:pt modelId="{0DA05A53-F780-4506-9A65-1AA182D7A1D2}" type="pres">
      <dgm:prSet presAssocID="{CE1B6BB9-9F11-4F9D-9BAF-72E00497D2E8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B8DCFE54-C82D-4434-8ABA-0C4CB4065488}" type="pres">
      <dgm:prSet presAssocID="{CE1B6BB9-9F11-4F9D-9BAF-72E00497D2E8}" presName="connTx" presStyleLbl="parChTrans1D3" presStyleIdx="0" presStyleCnt="3"/>
      <dgm:spPr/>
      <dgm:t>
        <a:bodyPr/>
        <a:lstStyle/>
        <a:p>
          <a:endParaRPr lang="ru-RU"/>
        </a:p>
      </dgm:t>
    </dgm:pt>
    <dgm:pt modelId="{992F4755-CFE8-4DF2-BE68-532DEC720BF4}" type="pres">
      <dgm:prSet presAssocID="{D68BFB3D-561E-4B67-926D-762480F994FA}" presName="root2" presStyleCnt="0"/>
      <dgm:spPr/>
    </dgm:pt>
    <dgm:pt modelId="{D0D55F20-5D23-490A-8C26-A3EB6FA09D28}" type="pres">
      <dgm:prSet presAssocID="{D68BFB3D-561E-4B67-926D-762480F994FA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E8DB39-F122-4C2A-A10C-655370DE5673}" type="pres">
      <dgm:prSet presAssocID="{D68BFB3D-561E-4B67-926D-762480F994FA}" presName="level3hierChild" presStyleCnt="0"/>
      <dgm:spPr/>
    </dgm:pt>
    <dgm:pt modelId="{7C06B3A5-71E4-41D0-BE3E-9F9A73B7BCED}" type="pres">
      <dgm:prSet presAssocID="{4C0CB6CF-DBA0-4C9C-A592-3D1CB3AD3E14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13E34F5D-0A28-4A25-8724-B798A4ADEFAB}" type="pres">
      <dgm:prSet presAssocID="{4C0CB6CF-DBA0-4C9C-A592-3D1CB3AD3E14}" presName="connTx" presStyleLbl="parChTrans1D3" presStyleIdx="1" presStyleCnt="3"/>
      <dgm:spPr/>
      <dgm:t>
        <a:bodyPr/>
        <a:lstStyle/>
        <a:p>
          <a:endParaRPr lang="ru-RU"/>
        </a:p>
      </dgm:t>
    </dgm:pt>
    <dgm:pt modelId="{52FA9391-074A-4BD6-8262-C565DFCE7471}" type="pres">
      <dgm:prSet presAssocID="{FF8D7A01-BE59-4A80-A0A5-3E87861F39FC}" presName="root2" presStyleCnt="0"/>
      <dgm:spPr/>
    </dgm:pt>
    <dgm:pt modelId="{06D8BF5C-C7B5-4551-BE35-1F1F16954EA2}" type="pres">
      <dgm:prSet presAssocID="{FF8D7A01-BE59-4A80-A0A5-3E87861F39FC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9825A5-D7FE-449D-B8E0-0EA085F83B4E}" type="pres">
      <dgm:prSet presAssocID="{FF8D7A01-BE59-4A80-A0A5-3E87861F39FC}" presName="level3hierChild" presStyleCnt="0"/>
      <dgm:spPr/>
    </dgm:pt>
    <dgm:pt modelId="{9E43CB60-98F7-4106-ABDA-4D605ED3FC2E}" type="pres">
      <dgm:prSet presAssocID="{616796A4-F6C7-4AE5-B415-C7D4BBEE8BD1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CF040E11-CEF8-40ED-950E-5A3B91DDE5EF}" type="pres">
      <dgm:prSet presAssocID="{616796A4-F6C7-4AE5-B415-C7D4BBEE8BD1}" presName="connTx" presStyleLbl="parChTrans1D2" presStyleIdx="1" presStyleCnt="2"/>
      <dgm:spPr/>
      <dgm:t>
        <a:bodyPr/>
        <a:lstStyle/>
        <a:p>
          <a:endParaRPr lang="ru-RU"/>
        </a:p>
      </dgm:t>
    </dgm:pt>
    <dgm:pt modelId="{364DA253-3E75-4FAE-969E-9F939BB18A87}" type="pres">
      <dgm:prSet presAssocID="{6C9F8736-7C50-44C0-9E1B-19D1B64D7F0A}" presName="root2" presStyleCnt="0"/>
      <dgm:spPr/>
    </dgm:pt>
    <dgm:pt modelId="{995B2C59-17A7-4826-B5C9-16BD357D3DD0}" type="pres">
      <dgm:prSet presAssocID="{6C9F8736-7C50-44C0-9E1B-19D1B64D7F0A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97D554-BD81-40FC-9740-40BFBA333586}" type="pres">
      <dgm:prSet presAssocID="{6C9F8736-7C50-44C0-9E1B-19D1B64D7F0A}" presName="level3hierChild" presStyleCnt="0"/>
      <dgm:spPr/>
    </dgm:pt>
    <dgm:pt modelId="{FA24C394-046F-415C-9C0B-F33960C3148D}" type="pres">
      <dgm:prSet presAssocID="{57040F52-0744-412F-8576-0085B4041923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F8B1C177-0D44-4CAA-8C8D-89DFC62F6DB1}" type="pres">
      <dgm:prSet presAssocID="{57040F52-0744-412F-8576-0085B4041923}" presName="connTx" presStyleLbl="parChTrans1D3" presStyleIdx="2" presStyleCnt="3"/>
      <dgm:spPr/>
      <dgm:t>
        <a:bodyPr/>
        <a:lstStyle/>
        <a:p>
          <a:endParaRPr lang="ru-RU"/>
        </a:p>
      </dgm:t>
    </dgm:pt>
    <dgm:pt modelId="{953866A2-48FB-4276-A888-DE1A068D06D1}" type="pres">
      <dgm:prSet presAssocID="{0E8A5B70-2620-43E3-B64B-8AEB1868EB56}" presName="root2" presStyleCnt="0"/>
      <dgm:spPr/>
    </dgm:pt>
    <dgm:pt modelId="{7F33E388-84AA-46C9-93F2-EC9D81554295}" type="pres">
      <dgm:prSet presAssocID="{0E8A5B70-2620-43E3-B64B-8AEB1868EB56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947726-18C0-4417-86AD-6A47D9177557}" type="pres">
      <dgm:prSet presAssocID="{0E8A5B70-2620-43E3-B64B-8AEB1868EB56}" presName="level3hierChild" presStyleCnt="0"/>
      <dgm:spPr/>
    </dgm:pt>
  </dgm:ptLst>
  <dgm:cxnLst>
    <dgm:cxn modelId="{AA730D66-C872-462F-80F1-C07FD21530A4}" srcId="{05A9AE96-188C-43BB-80A3-B0CCD83F1C81}" destId="{6C9F8736-7C50-44C0-9E1B-19D1B64D7F0A}" srcOrd="1" destOrd="0" parTransId="{616796A4-F6C7-4AE5-B415-C7D4BBEE8BD1}" sibTransId="{4F9C839C-C209-487A-9978-6E0EB5A04E47}"/>
    <dgm:cxn modelId="{29E49F2F-7235-4ABB-94BC-0B1E5CE53C19}" type="presOf" srcId="{616796A4-F6C7-4AE5-B415-C7D4BBEE8BD1}" destId="{CF040E11-CEF8-40ED-950E-5A3B91DDE5EF}" srcOrd="1" destOrd="0" presId="urn:microsoft.com/office/officeart/2005/8/layout/hierarchy2"/>
    <dgm:cxn modelId="{43159B2C-3775-4B48-9267-A17ED34C2C5C}" type="presOf" srcId="{CE1B6BB9-9F11-4F9D-9BAF-72E00497D2E8}" destId="{0DA05A53-F780-4506-9A65-1AA182D7A1D2}" srcOrd="0" destOrd="0" presId="urn:microsoft.com/office/officeart/2005/8/layout/hierarchy2"/>
    <dgm:cxn modelId="{056804E4-D18F-4947-8B2D-377DEA254F08}" srcId="{6DC31A84-9DF9-41BA-B5D1-E74DB418183E}" destId="{05A9AE96-188C-43BB-80A3-B0CCD83F1C81}" srcOrd="0" destOrd="0" parTransId="{1EFCD07C-2CBC-42E6-8364-82284E8251EC}" sibTransId="{47A382EF-EEA1-469F-8F2D-9ABE1AB33FC7}"/>
    <dgm:cxn modelId="{FE032E77-9CDA-45B3-8A1F-D095E266862A}" type="presOf" srcId="{01DF5935-F20C-4D8C-978F-B3A608EFED6B}" destId="{EB15EF21-6E46-4310-8F5B-3C10E9DEE3F3}" srcOrd="0" destOrd="0" presId="urn:microsoft.com/office/officeart/2005/8/layout/hierarchy2"/>
    <dgm:cxn modelId="{E63DBD14-0776-4566-ADBF-0BD0D73DFE92}" type="presOf" srcId="{9D2D0507-0B19-4B83-9277-08CA08D27F11}" destId="{903A22DF-D35A-4DA3-983A-AA8F6B10C80B}" srcOrd="0" destOrd="0" presId="urn:microsoft.com/office/officeart/2005/8/layout/hierarchy2"/>
    <dgm:cxn modelId="{7065D4D9-0843-4FB9-973C-F953ABEDC491}" type="presOf" srcId="{4C0CB6CF-DBA0-4C9C-A592-3D1CB3AD3E14}" destId="{13E34F5D-0A28-4A25-8724-B798A4ADEFAB}" srcOrd="1" destOrd="0" presId="urn:microsoft.com/office/officeart/2005/8/layout/hierarchy2"/>
    <dgm:cxn modelId="{D1B93E52-145A-4CAF-9FE3-61AD7146D4C5}" type="presOf" srcId="{4C0CB6CF-DBA0-4C9C-A592-3D1CB3AD3E14}" destId="{7C06B3A5-71E4-41D0-BE3E-9F9A73B7BCED}" srcOrd="0" destOrd="0" presId="urn:microsoft.com/office/officeart/2005/8/layout/hierarchy2"/>
    <dgm:cxn modelId="{693AEF5B-22FB-4C59-BB6A-65F137DC6718}" type="presOf" srcId="{0E8A5B70-2620-43E3-B64B-8AEB1868EB56}" destId="{7F33E388-84AA-46C9-93F2-EC9D81554295}" srcOrd="0" destOrd="0" presId="urn:microsoft.com/office/officeart/2005/8/layout/hierarchy2"/>
    <dgm:cxn modelId="{E74FD486-4C18-4656-98DD-2C253CE9DF88}" type="presOf" srcId="{57040F52-0744-412F-8576-0085B4041923}" destId="{F8B1C177-0D44-4CAA-8C8D-89DFC62F6DB1}" srcOrd="1" destOrd="0" presId="urn:microsoft.com/office/officeart/2005/8/layout/hierarchy2"/>
    <dgm:cxn modelId="{B2BBAA08-3EF2-4524-A35A-9CFAFB87E74E}" srcId="{9D2D0507-0B19-4B83-9277-08CA08D27F11}" destId="{FF8D7A01-BE59-4A80-A0A5-3E87861F39FC}" srcOrd="1" destOrd="0" parTransId="{4C0CB6CF-DBA0-4C9C-A592-3D1CB3AD3E14}" sibTransId="{AA41D3EB-52B0-4683-ABFD-C8DFCC43E286}"/>
    <dgm:cxn modelId="{A1FBD8F5-B66A-4F16-8C38-5D588EA3829F}" type="presOf" srcId="{616796A4-F6C7-4AE5-B415-C7D4BBEE8BD1}" destId="{9E43CB60-98F7-4106-ABDA-4D605ED3FC2E}" srcOrd="0" destOrd="0" presId="urn:microsoft.com/office/officeart/2005/8/layout/hierarchy2"/>
    <dgm:cxn modelId="{B788E02B-3A58-43AA-AC0D-8E6E3119B3F9}" type="presOf" srcId="{57040F52-0744-412F-8576-0085B4041923}" destId="{FA24C394-046F-415C-9C0B-F33960C3148D}" srcOrd="0" destOrd="0" presId="urn:microsoft.com/office/officeart/2005/8/layout/hierarchy2"/>
    <dgm:cxn modelId="{77084EC1-0D18-41BB-AB95-F5A5180AC7BE}" type="presOf" srcId="{D68BFB3D-561E-4B67-926D-762480F994FA}" destId="{D0D55F20-5D23-490A-8C26-A3EB6FA09D28}" srcOrd="0" destOrd="0" presId="urn:microsoft.com/office/officeart/2005/8/layout/hierarchy2"/>
    <dgm:cxn modelId="{F8C79FE5-1F96-46E8-9F89-0017F848F027}" type="presOf" srcId="{FF8D7A01-BE59-4A80-A0A5-3E87861F39FC}" destId="{06D8BF5C-C7B5-4551-BE35-1F1F16954EA2}" srcOrd="0" destOrd="0" presId="urn:microsoft.com/office/officeart/2005/8/layout/hierarchy2"/>
    <dgm:cxn modelId="{9EECCD1D-E8BE-45C9-BBAF-A7C3814690E4}" type="presOf" srcId="{05A9AE96-188C-43BB-80A3-B0CCD83F1C81}" destId="{893F8087-576A-490D-8FD3-BAECF0D69EB8}" srcOrd="0" destOrd="0" presId="urn:microsoft.com/office/officeart/2005/8/layout/hierarchy2"/>
    <dgm:cxn modelId="{EFCA5DFE-407A-441F-999B-C4814177961E}" type="presOf" srcId="{01DF5935-F20C-4D8C-978F-B3A608EFED6B}" destId="{81EF3DA5-AB6B-4F17-A4B4-A89E83555A4C}" srcOrd="1" destOrd="0" presId="urn:microsoft.com/office/officeart/2005/8/layout/hierarchy2"/>
    <dgm:cxn modelId="{003FA7D3-2433-4DA3-99F0-E9F4169B3916}" type="presOf" srcId="{6DC31A84-9DF9-41BA-B5D1-E74DB418183E}" destId="{920EA32C-D552-4831-B196-5F421189645B}" srcOrd="0" destOrd="0" presId="urn:microsoft.com/office/officeart/2005/8/layout/hierarchy2"/>
    <dgm:cxn modelId="{6B8AC8AB-13F6-4035-8DF0-57D3F78A73AF}" type="presOf" srcId="{CE1B6BB9-9F11-4F9D-9BAF-72E00497D2E8}" destId="{B8DCFE54-C82D-4434-8ABA-0C4CB4065488}" srcOrd="1" destOrd="0" presId="urn:microsoft.com/office/officeart/2005/8/layout/hierarchy2"/>
    <dgm:cxn modelId="{68580240-AA99-452C-80B6-26B7EB8E05F0}" type="presOf" srcId="{6C9F8736-7C50-44C0-9E1B-19D1B64D7F0A}" destId="{995B2C59-17A7-4826-B5C9-16BD357D3DD0}" srcOrd="0" destOrd="0" presId="urn:microsoft.com/office/officeart/2005/8/layout/hierarchy2"/>
    <dgm:cxn modelId="{53A1F539-88A5-4323-BC5D-BE8286D79814}" srcId="{9D2D0507-0B19-4B83-9277-08CA08D27F11}" destId="{D68BFB3D-561E-4B67-926D-762480F994FA}" srcOrd="0" destOrd="0" parTransId="{CE1B6BB9-9F11-4F9D-9BAF-72E00497D2E8}" sibTransId="{157225B3-ECB9-4682-A81D-90FFD0C3A5DA}"/>
    <dgm:cxn modelId="{ED0E85DB-C0CB-4247-AC37-7DD0BDE0C351}" srcId="{6C9F8736-7C50-44C0-9E1B-19D1B64D7F0A}" destId="{0E8A5B70-2620-43E3-B64B-8AEB1868EB56}" srcOrd="0" destOrd="0" parTransId="{57040F52-0744-412F-8576-0085B4041923}" sibTransId="{B949401D-8589-4911-9333-5FB379DA5BCF}"/>
    <dgm:cxn modelId="{210333CF-0C4E-4191-BEBC-2E7A50670684}" srcId="{05A9AE96-188C-43BB-80A3-B0CCD83F1C81}" destId="{9D2D0507-0B19-4B83-9277-08CA08D27F11}" srcOrd="0" destOrd="0" parTransId="{01DF5935-F20C-4D8C-978F-B3A608EFED6B}" sibTransId="{B52A8957-C4A0-43AF-9447-9764E8E77F9C}"/>
    <dgm:cxn modelId="{559F71B2-5EC8-442A-969D-65849705E4EE}" type="presParOf" srcId="{920EA32C-D552-4831-B196-5F421189645B}" destId="{41D46A00-FA77-4FC2-BB1F-DC0F4B89BEC3}" srcOrd="0" destOrd="0" presId="urn:microsoft.com/office/officeart/2005/8/layout/hierarchy2"/>
    <dgm:cxn modelId="{5821F120-633A-41F0-B0AF-4224DF3EFBC6}" type="presParOf" srcId="{41D46A00-FA77-4FC2-BB1F-DC0F4B89BEC3}" destId="{893F8087-576A-490D-8FD3-BAECF0D69EB8}" srcOrd="0" destOrd="0" presId="urn:microsoft.com/office/officeart/2005/8/layout/hierarchy2"/>
    <dgm:cxn modelId="{D6867748-0FD5-4145-9BB2-CA97A34200AC}" type="presParOf" srcId="{41D46A00-FA77-4FC2-BB1F-DC0F4B89BEC3}" destId="{4690DF00-E4CD-402D-8AF5-F4B527D5F04A}" srcOrd="1" destOrd="0" presId="urn:microsoft.com/office/officeart/2005/8/layout/hierarchy2"/>
    <dgm:cxn modelId="{6CBD15C8-F74D-4F63-BA7F-31EC24CFB799}" type="presParOf" srcId="{4690DF00-E4CD-402D-8AF5-F4B527D5F04A}" destId="{EB15EF21-6E46-4310-8F5B-3C10E9DEE3F3}" srcOrd="0" destOrd="0" presId="urn:microsoft.com/office/officeart/2005/8/layout/hierarchy2"/>
    <dgm:cxn modelId="{7D2D1962-89E3-4C6B-B2DE-42170DCDB640}" type="presParOf" srcId="{EB15EF21-6E46-4310-8F5B-3C10E9DEE3F3}" destId="{81EF3DA5-AB6B-4F17-A4B4-A89E83555A4C}" srcOrd="0" destOrd="0" presId="urn:microsoft.com/office/officeart/2005/8/layout/hierarchy2"/>
    <dgm:cxn modelId="{011C6B01-06E1-4B11-9846-0363B3B0D846}" type="presParOf" srcId="{4690DF00-E4CD-402D-8AF5-F4B527D5F04A}" destId="{47567194-516E-457F-8485-C4E63178DF3F}" srcOrd="1" destOrd="0" presId="urn:microsoft.com/office/officeart/2005/8/layout/hierarchy2"/>
    <dgm:cxn modelId="{2063246F-BD46-4168-99CE-B9D023486032}" type="presParOf" srcId="{47567194-516E-457F-8485-C4E63178DF3F}" destId="{903A22DF-D35A-4DA3-983A-AA8F6B10C80B}" srcOrd="0" destOrd="0" presId="urn:microsoft.com/office/officeart/2005/8/layout/hierarchy2"/>
    <dgm:cxn modelId="{A5BD00E8-C4C7-44B9-9766-B58BE95FD18B}" type="presParOf" srcId="{47567194-516E-457F-8485-C4E63178DF3F}" destId="{85F48E5B-B71A-4C09-AC39-7B877C99C2EE}" srcOrd="1" destOrd="0" presId="urn:microsoft.com/office/officeart/2005/8/layout/hierarchy2"/>
    <dgm:cxn modelId="{972310CB-5121-496B-9C92-2AAE52248F05}" type="presParOf" srcId="{85F48E5B-B71A-4C09-AC39-7B877C99C2EE}" destId="{0DA05A53-F780-4506-9A65-1AA182D7A1D2}" srcOrd="0" destOrd="0" presId="urn:microsoft.com/office/officeart/2005/8/layout/hierarchy2"/>
    <dgm:cxn modelId="{79C5BD66-6143-4CAF-A701-CC415987A043}" type="presParOf" srcId="{0DA05A53-F780-4506-9A65-1AA182D7A1D2}" destId="{B8DCFE54-C82D-4434-8ABA-0C4CB4065488}" srcOrd="0" destOrd="0" presId="urn:microsoft.com/office/officeart/2005/8/layout/hierarchy2"/>
    <dgm:cxn modelId="{965343D7-DFE9-4140-978B-986AA44E647C}" type="presParOf" srcId="{85F48E5B-B71A-4C09-AC39-7B877C99C2EE}" destId="{992F4755-CFE8-4DF2-BE68-532DEC720BF4}" srcOrd="1" destOrd="0" presId="urn:microsoft.com/office/officeart/2005/8/layout/hierarchy2"/>
    <dgm:cxn modelId="{0AB9B495-D0AA-4091-8361-EA26A50F59EB}" type="presParOf" srcId="{992F4755-CFE8-4DF2-BE68-532DEC720BF4}" destId="{D0D55F20-5D23-490A-8C26-A3EB6FA09D28}" srcOrd="0" destOrd="0" presId="urn:microsoft.com/office/officeart/2005/8/layout/hierarchy2"/>
    <dgm:cxn modelId="{B2A66684-74A7-4F1C-B487-15B2F8DC62A0}" type="presParOf" srcId="{992F4755-CFE8-4DF2-BE68-532DEC720BF4}" destId="{A1E8DB39-F122-4C2A-A10C-655370DE5673}" srcOrd="1" destOrd="0" presId="urn:microsoft.com/office/officeart/2005/8/layout/hierarchy2"/>
    <dgm:cxn modelId="{BED80ED1-28A4-48DA-B43D-ECCA25C46055}" type="presParOf" srcId="{85F48E5B-B71A-4C09-AC39-7B877C99C2EE}" destId="{7C06B3A5-71E4-41D0-BE3E-9F9A73B7BCED}" srcOrd="2" destOrd="0" presId="urn:microsoft.com/office/officeart/2005/8/layout/hierarchy2"/>
    <dgm:cxn modelId="{CC1A649C-9299-4F4A-881B-61B712705273}" type="presParOf" srcId="{7C06B3A5-71E4-41D0-BE3E-9F9A73B7BCED}" destId="{13E34F5D-0A28-4A25-8724-B798A4ADEFAB}" srcOrd="0" destOrd="0" presId="urn:microsoft.com/office/officeart/2005/8/layout/hierarchy2"/>
    <dgm:cxn modelId="{A5FBA8E6-2585-4CE2-B3A6-27F5F60E6776}" type="presParOf" srcId="{85F48E5B-B71A-4C09-AC39-7B877C99C2EE}" destId="{52FA9391-074A-4BD6-8262-C565DFCE7471}" srcOrd="3" destOrd="0" presId="urn:microsoft.com/office/officeart/2005/8/layout/hierarchy2"/>
    <dgm:cxn modelId="{E5C3A89F-BCCA-4BB6-B778-F8492E04A848}" type="presParOf" srcId="{52FA9391-074A-4BD6-8262-C565DFCE7471}" destId="{06D8BF5C-C7B5-4551-BE35-1F1F16954EA2}" srcOrd="0" destOrd="0" presId="urn:microsoft.com/office/officeart/2005/8/layout/hierarchy2"/>
    <dgm:cxn modelId="{DBFC3B05-1CF3-4C45-AB19-66F59B80DD5B}" type="presParOf" srcId="{52FA9391-074A-4BD6-8262-C565DFCE7471}" destId="{A79825A5-D7FE-449D-B8E0-0EA085F83B4E}" srcOrd="1" destOrd="0" presId="urn:microsoft.com/office/officeart/2005/8/layout/hierarchy2"/>
    <dgm:cxn modelId="{B90D7F8C-195E-4B5A-9820-046D6E6C1AFE}" type="presParOf" srcId="{4690DF00-E4CD-402D-8AF5-F4B527D5F04A}" destId="{9E43CB60-98F7-4106-ABDA-4D605ED3FC2E}" srcOrd="2" destOrd="0" presId="urn:microsoft.com/office/officeart/2005/8/layout/hierarchy2"/>
    <dgm:cxn modelId="{8677650F-015E-4C2E-94DA-8772BFE228E4}" type="presParOf" srcId="{9E43CB60-98F7-4106-ABDA-4D605ED3FC2E}" destId="{CF040E11-CEF8-40ED-950E-5A3B91DDE5EF}" srcOrd="0" destOrd="0" presId="urn:microsoft.com/office/officeart/2005/8/layout/hierarchy2"/>
    <dgm:cxn modelId="{9E25A2DA-386D-4EBE-BAF5-3375D88633FA}" type="presParOf" srcId="{4690DF00-E4CD-402D-8AF5-F4B527D5F04A}" destId="{364DA253-3E75-4FAE-969E-9F939BB18A87}" srcOrd="3" destOrd="0" presId="urn:microsoft.com/office/officeart/2005/8/layout/hierarchy2"/>
    <dgm:cxn modelId="{A0DA28D3-21AB-41C3-8539-666EF7BC86B0}" type="presParOf" srcId="{364DA253-3E75-4FAE-969E-9F939BB18A87}" destId="{995B2C59-17A7-4826-B5C9-16BD357D3DD0}" srcOrd="0" destOrd="0" presId="urn:microsoft.com/office/officeart/2005/8/layout/hierarchy2"/>
    <dgm:cxn modelId="{1194D5A4-4945-4F27-BAA6-3189C4141146}" type="presParOf" srcId="{364DA253-3E75-4FAE-969E-9F939BB18A87}" destId="{BC97D554-BD81-40FC-9740-40BFBA333586}" srcOrd="1" destOrd="0" presId="urn:microsoft.com/office/officeart/2005/8/layout/hierarchy2"/>
    <dgm:cxn modelId="{21FAED46-21DA-4F6E-BF3F-B49AD7411A63}" type="presParOf" srcId="{BC97D554-BD81-40FC-9740-40BFBA333586}" destId="{FA24C394-046F-415C-9C0B-F33960C3148D}" srcOrd="0" destOrd="0" presId="urn:microsoft.com/office/officeart/2005/8/layout/hierarchy2"/>
    <dgm:cxn modelId="{B4E2126D-894A-4636-B5D1-92A004CAC2DE}" type="presParOf" srcId="{FA24C394-046F-415C-9C0B-F33960C3148D}" destId="{F8B1C177-0D44-4CAA-8C8D-89DFC62F6DB1}" srcOrd="0" destOrd="0" presId="urn:microsoft.com/office/officeart/2005/8/layout/hierarchy2"/>
    <dgm:cxn modelId="{D929D51F-1C60-43D0-809F-864D7CAB4586}" type="presParOf" srcId="{BC97D554-BD81-40FC-9740-40BFBA333586}" destId="{953866A2-48FB-4276-A888-DE1A068D06D1}" srcOrd="1" destOrd="0" presId="urn:microsoft.com/office/officeart/2005/8/layout/hierarchy2"/>
    <dgm:cxn modelId="{EA7FFA3E-1FD4-4311-A2A0-211DC770D3AD}" type="presParOf" srcId="{953866A2-48FB-4276-A888-DE1A068D06D1}" destId="{7F33E388-84AA-46C9-93F2-EC9D81554295}" srcOrd="0" destOrd="0" presId="urn:microsoft.com/office/officeart/2005/8/layout/hierarchy2"/>
    <dgm:cxn modelId="{449D1177-30D2-4F26-9668-24D259D950C5}" type="presParOf" srcId="{953866A2-48FB-4276-A888-DE1A068D06D1}" destId="{29947726-18C0-4417-86AD-6A47D917755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459D8F-A170-4AFA-B417-A3F529B7E53E}">
      <dsp:nvSpPr>
        <dsp:cNvPr id="0" name=""/>
        <dsp:cNvSpPr/>
      </dsp:nvSpPr>
      <dsp:spPr>
        <a:xfrm>
          <a:off x="609599" y="0"/>
          <a:ext cx="6908800" cy="5418667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8DACE-0C10-4FC6-A0C4-133DEA6772A7}">
      <dsp:nvSpPr>
        <dsp:cNvPr id="0" name=""/>
        <dsp:cNvSpPr/>
      </dsp:nvSpPr>
      <dsp:spPr>
        <a:xfrm>
          <a:off x="868" y="1625600"/>
          <a:ext cx="2469306" cy="216746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000" kern="1200" dirty="0" smtClean="0"/>
            <a:t>12+8</a:t>
          </a:r>
          <a:endParaRPr lang="ru-RU" sz="6000" kern="1200" dirty="0"/>
        </a:p>
      </dsp:txBody>
      <dsp:txXfrm>
        <a:off x="106675" y="1731407"/>
        <a:ext cx="2257692" cy="1955852"/>
      </dsp:txXfrm>
    </dsp:sp>
    <dsp:sp modelId="{71DE7FE5-01C8-432B-AC01-AB8D88BAAB50}">
      <dsp:nvSpPr>
        <dsp:cNvPr id="0" name=""/>
        <dsp:cNvSpPr/>
      </dsp:nvSpPr>
      <dsp:spPr>
        <a:xfrm>
          <a:off x="2829346" y="1625600"/>
          <a:ext cx="2469306" cy="2167466"/>
        </a:xfrm>
        <a:prstGeom prst="round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000" kern="1200" dirty="0" smtClean="0"/>
            <a:t>-5+4</a:t>
          </a:r>
          <a:endParaRPr lang="ru-RU" sz="6000" kern="1200" dirty="0"/>
        </a:p>
      </dsp:txBody>
      <dsp:txXfrm>
        <a:off x="2935153" y="1731407"/>
        <a:ext cx="2257692" cy="1955852"/>
      </dsp:txXfrm>
    </dsp:sp>
    <dsp:sp modelId="{8865E60B-EA68-401B-BB44-A33EA7F74366}">
      <dsp:nvSpPr>
        <dsp:cNvPr id="0" name=""/>
        <dsp:cNvSpPr/>
      </dsp:nvSpPr>
      <dsp:spPr>
        <a:xfrm>
          <a:off x="5657825" y="1625600"/>
          <a:ext cx="2469306" cy="2167466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000" kern="1200" dirty="0" smtClean="0"/>
            <a:t>-9+50</a:t>
          </a:r>
          <a:endParaRPr lang="ru-RU" sz="6000" kern="1200" dirty="0"/>
        </a:p>
      </dsp:txBody>
      <dsp:txXfrm>
        <a:off x="5763632" y="1731407"/>
        <a:ext cx="2257692" cy="19558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4613E7-4265-4189-B262-58877823D85C}">
      <dsp:nvSpPr>
        <dsp:cNvPr id="0" name=""/>
        <dsp:cNvSpPr/>
      </dsp:nvSpPr>
      <dsp:spPr>
        <a:xfrm>
          <a:off x="3174007" y="3160"/>
          <a:ext cx="1779984" cy="115698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dirty="0" smtClean="0"/>
            <a:t>45</a:t>
          </a:r>
          <a:endParaRPr lang="ru-RU" sz="4800" kern="1200" dirty="0"/>
        </a:p>
      </dsp:txBody>
      <dsp:txXfrm>
        <a:off x="3230487" y="59640"/>
        <a:ext cx="1667024" cy="1044029"/>
      </dsp:txXfrm>
    </dsp:sp>
    <dsp:sp modelId="{5302A136-15C4-4456-B4C3-D29BA6A653CA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3438230" y="294173"/>
              </a:moveTo>
              <a:arcTo wR="2310126" hR="2310126" stAng="17953853" swAng="1210876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FD5840-3E3D-4152-8109-8A90658084E8}">
      <dsp:nvSpPr>
        <dsp:cNvPr id="0" name=""/>
        <dsp:cNvSpPr/>
      </dsp:nvSpPr>
      <dsp:spPr>
        <a:xfrm>
          <a:off x="5371068" y="1599418"/>
          <a:ext cx="1779984" cy="1156989"/>
        </a:xfrm>
        <a:prstGeom prst="roundRect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dirty="0" smtClean="0"/>
            <a:t>-6</a:t>
          </a:r>
          <a:endParaRPr lang="ru-RU" sz="4800" kern="1200" dirty="0"/>
        </a:p>
      </dsp:txBody>
      <dsp:txXfrm>
        <a:off x="5427548" y="1655898"/>
        <a:ext cx="1667024" cy="1044029"/>
      </dsp:txXfrm>
    </dsp:sp>
    <dsp:sp modelId="{019D6CFA-E970-451E-BF2D-387324B01DEE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4614700" y="2470186"/>
              </a:moveTo>
              <a:arcTo wR="2310126" hR="2310126" stAng="21838381" swAng="1359213"/>
            </a:path>
          </a:pathLst>
        </a:custGeom>
        <a:noFill/>
        <a:ln w="635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7D2435-5AFC-4A4A-9149-143A7C3ACB2A}">
      <dsp:nvSpPr>
        <dsp:cNvPr id="0" name=""/>
        <dsp:cNvSpPr/>
      </dsp:nvSpPr>
      <dsp:spPr>
        <a:xfrm>
          <a:off x="4531865" y="4182218"/>
          <a:ext cx="1779984" cy="1156989"/>
        </a:xfrm>
        <a:prstGeom prst="round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dirty="0" smtClean="0"/>
            <a:t>+3</a:t>
          </a:r>
          <a:endParaRPr lang="ru-RU" sz="4800" kern="1200" dirty="0"/>
        </a:p>
      </dsp:txBody>
      <dsp:txXfrm>
        <a:off x="4588345" y="4238698"/>
        <a:ext cx="1667024" cy="1044029"/>
      </dsp:txXfrm>
    </dsp:sp>
    <dsp:sp modelId="{1401B182-6396-4768-8C52-996BAE0E1292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2593389" y="4602819"/>
              </a:moveTo>
              <a:arcTo wR="2310126" hR="2310126" stAng="4977406" swAng="845189"/>
            </a:path>
          </a:pathLst>
        </a:custGeom>
        <a:noFill/>
        <a:ln w="635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829993-EDC1-4640-8ADC-09BC02929486}">
      <dsp:nvSpPr>
        <dsp:cNvPr id="0" name=""/>
        <dsp:cNvSpPr/>
      </dsp:nvSpPr>
      <dsp:spPr>
        <a:xfrm>
          <a:off x="1816149" y="4182218"/>
          <a:ext cx="1779984" cy="1156989"/>
        </a:xfrm>
        <a:prstGeom prst="roundRect">
          <a:avLst/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dirty="0" smtClean="0"/>
            <a:t>-6</a:t>
          </a:r>
          <a:endParaRPr lang="ru-RU" sz="4800" kern="1200" dirty="0"/>
        </a:p>
      </dsp:txBody>
      <dsp:txXfrm>
        <a:off x="1872629" y="4238698"/>
        <a:ext cx="1667024" cy="1044029"/>
      </dsp:txXfrm>
    </dsp:sp>
    <dsp:sp modelId="{27A2218C-271E-4344-A33F-BCF9E38795E6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244996" y="3345463"/>
              </a:moveTo>
              <a:arcTo wR="2310126" hR="2310126" stAng="9202406" swAng="1359213"/>
            </a:path>
          </a:pathLst>
        </a:custGeom>
        <a:noFill/>
        <a:ln w="635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00403B-6D1E-4D7D-A3BD-3258DE98A0C6}">
      <dsp:nvSpPr>
        <dsp:cNvPr id="0" name=""/>
        <dsp:cNvSpPr/>
      </dsp:nvSpPr>
      <dsp:spPr>
        <a:xfrm>
          <a:off x="976947" y="1599418"/>
          <a:ext cx="1779984" cy="1156989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dirty="0" smtClean="0"/>
            <a:t>+6</a:t>
          </a:r>
          <a:endParaRPr lang="ru-RU" sz="4800" kern="1200" dirty="0"/>
        </a:p>
      </dsp:txBody>
      <dsp:txXfrm>
        <a:off x="1033427" y="1655898"/>
        <a:ext cx="1667024" cy="1044029"/>
      </dsp:txXfrm>
    </dsp:sp>
    <dsp:sp modelId="{0F9E16DC-1EA8-4A53-B576-5E6DC1094206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555794" y="807127"/>
              </a:moveTo>
              <a:arcTo wR="2310126" hR="2310126" stAng="13235271" swAng="1210876"/>
            </a:path>
          </a:pathLst>
        </a:custGeom>
        <a:noFill/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D4-C542-45EB-ACCF-CE4E4803BBC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D649-71E8-4761-A9B4-4D7CADCBAA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019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D4-C542-45EB-ACCF-CE4E4803BBC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D649-71E8-4761-A9B4-4D7CADCBAA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092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D4-C542-45EB-ACCF-CE4E4803BBC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D649-71E8-4761-A9B4-4D7CADCBAA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43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D4-C542-45EB-ACCF-CE4E4803BBC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D649-71E8-4761-A9B4-4D7CADCBAA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26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D4-C542-45EB-ACCF-CE4E4803BBC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D649-71E8-4761-A9B4-4D7CADCBAA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40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D4-C542-45EB-ACCF-CE4E4803BBC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D649-71E8-4761-A9B4-4D7CADCBAA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76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D4-C542-45EB-ACCF-CE4E4803BBC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D649-71E8-4761-A9B4-4D7CADCBAA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63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D4-C542-45EB-ACCF-CE4E4803BBC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D649-71E8-4761-A9B4-4D7CADCBAA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100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D4-C542-45EB-ACCF-CE4E4803BBC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D649-71E8-4761-A9B4-4D7CADCBAA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220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D4-C542-45EB-ACCF-CE4E4803BBC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D649-71E8-4761-A9B4-4D7CADCBAA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666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D4-C542-45EB-ACCF-CE4E4803BBC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D649-71E8-4761-A9B4-4D7CADCBAA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72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033D4-C542-45EB-ACCF-CE4E4803BBC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0D649-71E8-4761-A9B4-4D7CADCBAA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85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14317"/>
          <a:stretch/>
        </p:blipFill>
        <p:spPr>
          <a:xfrm>
            <a:off x="601793" y="734518"/>
            <a:ext cx="9639300" cy="440710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9443" y="5640700"/>
            <a:ext cx="9144000" cy="775090"/>
          </a:xfrm>
        </p:spPr>
        <p:txBody>
          <a:bodyPr>
            <a:normAutofit/>
          </a:bodyPr>
          <a:lstStyle/>
          <a:p>
            <a:r>
              <a:rPr lang="uk-UA" sz="4400" dirty="0" err="1" smtClean="0"/>
              <a:t>Колобамга</a:t>
            </a:r>
            <a:r>
              <a:rPr lang="uk-UA" sz="4400" dirty="0" smtClean="0"/>
              <a:t> - </a:t>
            </a:r>
            <a:r>
              <a:rPr lang="uk-UA" sz="4400" smtClean="0"/>
              <a:t>усний </a:t>
            </a:r>
            <a:r>
              <a:rPr lang="uk-UA" sz="4400" smtClean="0"/>
              <a:t>рахунок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12693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199" y="776975"/>
            <a:ext cx="3760788" cy="2850643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28620409"/>
              </p:ext>
            </p:extLst>
          </p:nvPr>
        </p:nvGraphicFramePr>
        <p:xfrm>
          <a:off x="3546007" y="30368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07486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8109" y="251098"/>
            <a:ext cx="3295331" cy="2602927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30194351"/>
              </p:ext>
            </p:extLst>
          </p:nvPr>
        </p:nvGraphicFramePr>
        <p:xfrm>
          <a:off x="3238109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48873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7059" y="0"/>
            <a:ext cx="2699856" cy="2243164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8093447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4450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1007" y="146839"/>
            <a:ext cx="3046147" cy="2767819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54383210"/>
              </p:ext>
            </p:extLst>
          </p:nvPr>
        </p:nvGraphicFramePr>
        <p:xfrm>
          <a:off x="2248525" y="239981"/>
          <a:ext cx="9105275" cy="6145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98390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02177" y="5244862"/>
            <a:ext cx="2923082" cy="1644233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36565564"/>
              </p:ext>
            </p:extLst>
          </p:nvPr>
        </p:nvGraphicFramePr>
        <p:xfrm>
          <a:off x="338110" y="0"/>
          <a:ext cx="1136920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29946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024221836"/>
              </p:ext>
            </p:extLst>
          </p:nvPr>
        </p:nvGraphicFramePr>
        <p:xfrm>
          <a:off x="589566" y="140117"/>
          <a:ext cx="10679447" cy="6453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14211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70</Words>
  <Application>Microsoft Office PowerPoint</Application>
  <PresentationFormat>Широкоэкранный</PresentationFormat>
  <Paragraphs>38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3</cp:revision>
  <dcterms:created xsi:type="dcterms:W3CDTF">2016-12-12T14:10:16Z</dcterms:created>
  <dcterms:modified xsi:type="dcterms:W3CDTF">2016-12-13T15:53:42Z</dcterms:modified>
</cp:coreProperties>
</file>