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2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58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0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5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9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242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8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6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28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5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27F47-97FB-464C-BA91-98C3C11B35E0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AB1B3-8B4D-4A12-B0F1-5FFFB2B47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91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757" y="452661"/>
            <a:ext cx="6755567" cy="2387600"/>
          </a:xfrm>
        </p:spPr>
        <p:txBody>
          <a:bodyPr>
            <a:normAutofit/>
          </a:bodyPr>
          <a:lstStyle/>
          <a:p>
            <a:r>
              <a:rPr lang="uk-UA" sz="13800" b="1" dirty="0" err="1"/>
              <a:t>Фіксіки</a:t>
            </a:r>
            <a:r>
              <a:rPr lang="uk-UA" sz="13800" b="1" dirty="0"/>
              <a:t> </a:t>
            </a:r>
            <a:endParaRPr lang="ru-RU" sz="13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5453063"/>
            <a:ext cx="9127201" cy="17243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mg01.rl0.ru/2c7f2db6d9d15bef88182a342dc0cde3/c351x405/alter-zdrav.ru/wp-content/uploads/2013/12/Fiks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554" y="3168203"/>
            <a:ext cx="2857208" cy="329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84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22288" y="1828948"/>
            <a:ext cx="166584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9+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71494" y="347282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ru-RU" sz="115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7520" y="318412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979" y="2350894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67784" y="-33100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95448" y="3999746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31823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49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6198" y="338556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29794" y="306821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4098" name="Picture 2" descr="https://img08.rl0.ru/930eb215c9aac209dbf10987b52f4525/c378x370/ringtonclub.ru/uploads/artists/b7/79/fiksi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3550" y="2906166"/>
            <a:ext cx="3600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7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7411" y="-128448"/>
            <a:ext cx="4351338" cy="4351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70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6198" y="338556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29794" y="306821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9072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90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6198" y="338556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29794" y="306821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3074" name="Picture 2" descr="https://img01.rl0.ru/2c7f2db6d9d15bef88182a342dc0cde3/c351x405/alter-zdrav.ru/wp-content/uploads/2013/12/Fiksi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6514" y="3690996"/>
            <a:ext cx="2454001" cy="283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755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6198" y="338556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29794" y="306821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437" y="1823574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648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6198" y="338556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29794" y="306821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979" y="1823574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68399" y="12651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  <a:endParaRPr lang="ru-RU" sz="115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60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2814" y="1044118"/>
            <a:ext cx="266451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60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</a:t>
            </a:r>
            <a:endParaRPr lang="ru-RU" sz="115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71494" y="347282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7520" y="318412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084" y="1975142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641284" y="-3310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68948" y="3999746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9566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22288" y="1828948"/>
            <a:ext cx="166584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8+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71494" y="347282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7520" y="318412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979" y="1824077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67784" y="-33100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95448" y="3999746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3182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22288" y="1828948"/>
            <a:ext cx="166584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7+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7241" y="27565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59979" y="2137698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71494" y="3472820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6598" y="113094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757" y="1610772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7520" y="3184129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2050" name="Picture 2" descr="https://img05.rl0.ru/e3d8c50a0b8aba6fb1ac916022f07ec6/c480x480/bebachka.ru/!code/getpic.ashx?id=23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073" y="1975142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67784" y="-33100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95448" y="3999746"/>
            <a:ext cx="1678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75306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82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Фіксіки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Фіксіки </dc:title>
  <dc:creator>дом</dc:creator>
  <cp:lastModifiedBy>дом</cp:lastModifiedBy>
  <cp:revision>3</cp:revision>
  <dcterms:created xsi:type="dcterms:W3CDTF">2016-12-12T14:01:44Z</dcterms:created>
  <dcterms:modified xsi:type="dcterms:W3CDTF">2016-12-13T15:49:58Z</dcterms:modified>
</cp:coreProperties>
</file>