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8" autoAdjust="0"/>
    <p:restoredTop sz="94624"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12" y="27558"/>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F9F99D1-F553-473A-A454-A48FAD86381F}" type="datetimeFigureOut">
              <a:rPr lang="ru-RU" smtClean="0"/>
              <a:pPr/>
              <a:t>03.03.2016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6DE51D-4AC1-4432-A94B-E9480C154F66}"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F9F99D1-F553-473A-A454-A48FAD86381F}" type="datetimeFigureOut">
              <a:rPr lang="ru-RU" smtClean="0"/>
              <a:pPr/>
              <a:t>03.03.2016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6DE51D-4AC1-4432-A94B-E9480C154F66}"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F9F99D1-F553-473A-A454-A48FAD86381F}" type="datetimeFigureOut">
              <a:rPr lang="ru-RU" smtClean="0"/>
              <a:pPr/>
              <a:t>03.03.2016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6DE51D-4AC1-4432-A94B-E9480C154F66}"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F9F99D1-F553-473A-A454-A48FAD86381F}" type="datetimeFigureOut">
              <a:rPr lang="ru-RU" smtClean="0"/>
              <a:pPr/>
              <a:t>03.03.2016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6DE51D-4AC1-4432-A94B-E9480C154F66}"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F9F99D1-F553-473A-A454-A48FAD86381F}" type="datetimeFigureOut">
              <a:rPr lang="ru-RU" smtClean="0"/>
              <a:pPr/>
              <a:t>03.03.2016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6DE51D-4AC1-4432-A94B-E9480C154F66}"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F9F99D1-F553-473A-A454-A48FAD86381F}" type="datetimeFigureOut">
              <a:rPr lang="ru-RU" smtClean="0"/>
              <a:pPr/>
              <a:t>03.03.2016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26DE51D-4AC1-4432-A94B-E9480C154F66}"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F9F99D1-F553-473A-A454-A48FAD86381F}" type="datetimeFigureOut">
              <a:rPr lang="ru-RU" smtClean="0"/>
              <a:pPr/>
              <a:t>03.03.2016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26DE51D-4AC1-4432-A94B-E9480C154F66}"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F9F99D1-F553-473A-A454-A48FAD86381F}" type="datetimeFigureOut">
              <a:rPr lang="ru-RU" smtClean="0"/>
              <a:pPr/>
              <a:t>03.03.2016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26DE51D-4AC1-4432-A94B-E9480C154F66}"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F9F99D1-F553-473A-A454-A48FAD86381F}" type="datetimeFigureOut">
              <a:rPr lang="ru-RU" smtClean="0"/>
              <a:pPr/>
              <a:t>03.03.2016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26DE51D-4AC1-4432-A94B-E9480C154F66}"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F9F99D1-F553-473A-A454-A48FAD86381F}" type="datetimeFigureOut">
              <a:rPr lang="ru-RU" smtClean="0"/>
              <a:pPr/>
              <a:t>03.03.2016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26DE51D-4AC1-4432-A94B-E9480C154F66}"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F9F99D1-F553-473A-A454-A48FAD86381F}" type="datetimeFigureOut">
              <a:rPr lang="ru-RU" smtClean="0"/>
              <a:pPr/>
              <a:t>03.03.2016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26DE51D-4AC1-4432-A94B-E9480C154F66}"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9F99D1-F553-473A-A454-A48FAD86381F}" type="datetimeFigureOut">
              <a:rPr lang="ru-RU" smtClean="0"/>
              <a:pPr/>
              <a:t>03.03.2016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6DE51D-4AC1-4432-A94B-E9480C154F66}"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20.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857232"/>
            <a:ext cx="7886728" cy="3214709"/>
          </a:xfrm>
        </p:spPr>
        <p:txBody>
          <a:bodyPr>
            <a:normAutofit fontScale="90000"/>
          </a:bodyPr>
          <a:lstStyle/>
          <a:p>
            <a:pPr fontAlgn="base"/>
            <a:r>
              <a:rPr lang="uk-UA" sz="2800" b="1" dirty="0"/>
              <a:t>Подорож у країну </a:t>
            </a:r>
            <a:r>
              <a:rPr lang="uk-UA" sz="2800" b="1" dirty="0" smtClean="0"/>
              <a:t>здоров'я </a:t>
            </a:r>
            <a:r>
              <a:rPr lang="ru-RU" sz="2800" dirty="0"/>
              <a:t/>
            </a:r>
            <a:br>
              <a:rPr lang="ru-RU" sz="2800" dirty="0"/>
            </a:br>
            <a:r>
              <a:rPr lang="uk-UA" sz="2800" b="1" dirty="0"/>
              <a:t> </a:t>
            </a:r>
            <a:r>
              <a:rPr lang="ru-RU" sz="1800" dirty="0"/>
              <a:t/>
            </a:r>
            <a:br>
              <a:rPr lang="ru-RU" sz="1800" dirty="0"/>
            </a:br>
            <a:r>
              <a:rPr lang="ru-RU" sz="1800" b="1" dirty="0"/>
              <a:t>МЕТА :</a:t>
            </a:r>
            <a:r>
              <a:rPr lang="ru-RU" sz="1800" dirty="0"/>
              <a:t> </a:t>
            </a:r>
            <a:r>
              <a:rPr lang="ru-RU" sz="1800" dirty="0" err="1"/>
              <a:t>сприяти</a:t>
            </a:r>
            <a:r>
              <a:rPr lang="ru-RU" sz="1800" dirty="0"/>
              <a:t> здоровому способу </a:t>
            </a:r>
            <a:r>
              <a:rPr lang="ru-RU" sz="1800" dirty="0" err="1"/>
              <a:t>життя</a:t>
            </a:r>
            <a:r>
              <a:rPr lang="ru-RU" sz="1800" dirty="0"/>
              <a:t> </a:t>
            </a:r>
            <a:r>
              <a:rPr lang="ru-RU" sz="1800" dirty="0" err="1"/>
              <a:t>учнів</a:t>
            </a:r>
            <a:r>
              <a:rPr lang="ru-RU" sz="1800" dirty="0"/>
              <a:t>; </a:t>
            </a:r>
            <a:r>
              <a:rPr lang="ru-RU" sz="1800" dirty="0" err="1"/>
              <a:t>розвивати</a:t>
            </a:r>
            <a:r>
              <a:rPr lang="ru-RU" sz="1800" dirty="0"/>
              <a:t> </a:t>
            </a:r>
            <a:r>
              <a:rPr lang="ru-RU" sz="1800" dirty="0" err="1"/>
              <a:t>уважність</a:t>
            </a:r>
            <a:r>
              <a:rPr lang="ru-RU" sz="1800" dirty="0"/>
              <a:t>, </a:t>
            </a:r>
            <a:r>
              <a:rPr lang="ru-RU" sz="1800" dirty="0" err="1"/>
              <a:t>спостережливість</a:t>
            </a:r>
            <a:r>
              <a:rPr lang="ru-RU" sz="1800" dirty="0"/>
              <a:t>; </a:t>
            </a:r>
            <a:r>
              <a:rPr lang="ru-RU" sz="1800" dirty="0" err="1"/>
              <a:t>виховувати</a:t>
            </a:r>
            <a:r>
              <a:rPr lang="ru-RU" sz="1800" dirty="0"/>
              <a:t> </a:t>
            </a:r>
            <a:r>
              <a:rPr lang="ru-RU" sz="1800" dirty="0" err="1"/>
              <a:t>позитивне</a:t>
            </a:r>
            <a:r>
              <a:rPr lang="ru-RU" sz="1800" dirty="0"/>
              <a:t> </a:t>
            </a:r>
            <a:r>
              <a:rPr lang="ru-RU" sz="1800" dirty="0" err="1"/>
              <a:t>ставлення</a:t>
            </a:r>
            <a:r>
              <a:rPr lang="ru-RU" sz="1800" dirty="0"/>
              <a:t> до спорту.</a:t>
            </a:r>
            <a:br>
              <a:rPr lang="ru-RU" sz="1800" dirty="0"/>
            </a:br>
            <a:r>
              <a:rPr lang="ru-RU" sz="1300" b="1" dirty="0"/>
              <a:t>ВІКОВА КАТЕГОРІЯ: </a:t>
            </a:r>
            <a:r>
              <a:rPr lang="ru-RU" sz="1800" b="1" dirty="0" smtClean="0"/>
              <a:t/>
            </a:r>
            <a:br>
              <a:rPr lang="ru-RU" sz="1800" b="1" dirty="0" smtClean="0"/>
            </a:br>
            <a:r>
              <a:rPr lang="uk-UA" sz="1800" b="1" dirty="0" smtClean="0"/>
              <a:t> </a:t>
            </a:r>
            <a:r>
              <a:rPr lang="ru-RU" sz="1800" b="1" dirty="0"/>
              <a:t>ОБЛАДНАННЯ:</a:t>
            </a:r>
            <a:r>
              <a:rPr lang="ru-RU" sz="1800" dirty="0"/>
              <a:t> </a:t>
            </a:r>
            <a:r>
              <a:rPr lang="ru-RU" sz="1800" dirty="0" err="1"/>
              <a:t>плакати</a:t>
            </a:r>
            <a:r>
              <a:rPr lang="ru-RU" sz="1800" dirty="0"/>
              <a:t>: </a:t>
            </a:r>
            <a:r>
              <a:rPr lang="ru-RU" sz="1800" b="1" i="1" dirty="0">
                <a:solidFill>
                  <a:srgbClr val="FF0000"/>
                </a:solidFill>
              </a:rPr>
              <a:t>« </a:t>
            </a:r>
            <a:r>
              <a:rPr lang="ru-RU" sz="1800" b="1" i="1" dirty="0" err="1">
                <a:solidFill>
                  <a:srgbClr val="FF0000"/>
                </a:solidFill>
              </a:rPr>
              <a:t>Найвище</a:t>
            </a:r>
            <a:r>
              <a:rPr lang="ru-RU" sz="1800" b="1" i="1" dirty="0">
                <a:solidFill>
                  <a:srgbClr val="FF0000"/>
                </a:solidFill>
              </a:rPr>
              <a:t> </a:t>
            </a:r>
            <a:r>
              <a:rPr lang="ru-RU" sz="1800" b="1" i="1" dirty="0" err="1">
                <a:solidFill>
                  <a:srgbClr val="FF0000"/>
                </a:solidFill>
              </a:rPr>
              <a:t>багатство</a:t>
            </a:r>
            <a:r>
              <a:rPr lang="ru-RU" sz="1800" b="1" i="1" dirty="0">
                <a:solidFill>
                  <a:srgbClr val="FF0000"/>
                </a:solidFill>
              </a:rPr>
              <a:t> – </a:t>
            </a:r>
            <a:r>
              <a:rPr lang="ru-RU" sz="1800" b="1" i="1" dirty="0" err="1">
                <a:solidFill>
                  <a:srgbClr val="FF0000"/>
                </a:solidFill>
              </a:rPr>
              <a:t>здоров`я</a:t>
            </a:r>
            <a:r>
              <a:rPr lang="ru-RU" sz="1800" b="1" i="1" dirty="0">
                <a:solidFill>
                  <a:srgbClr val="FF0000"/>
                </a:solidFill>
              </a:rPr>
              <a:t>»;</a:t>
            </a:r>
            <a:br>
              <a:rPr lang="ru-RU" sz="1800" b="1" i="1" dirty="0">
                <a:solidFill>
                  <a:srgbClr val="FF0000"/>
                </a:solidFill>
              </a:rPr>
            </a:br>
            <a:r>
              <a:rPr lang="ru-RU" sz="1800" b="1" i="1" dirty="0">
                <a:solidFill>
                  <a:srgbClr val="FF0000"/>
                </a:solidFill>
              </a:rPr>
              <a:t>«</a:t>
            </a:r>
            <a:r>
              <a:rPr lang="ru-RU" sz="1800" b="1" i="1" dirty="0" err="1">
                <a:solidFill>
                  <a:srgbClr val="FF0000"/>
                </a:solidFill>
              </a:rPr>
              <a:t>Здоров`я</a:t>
            </a:r>
            <a:r>
              <a:rPr lang="ru-RU" sz="1800" b="1" i="1" dirty="0">
                <a:solidFill>
                  <a:srgbClr val="FF0000"/>
                </a:solidFill>
              </a:rPr>
              <a:t> – </a:t>
            </a:r>
            <a:r>
              <a:rPr lang="ru-RU" sz="1800" b="1" i="1" dirty="0" err="1">
                <a:solidFill>
                  <a:srgbClr val="FF0000"/>
                </a:solidFill>
              </a:rPr>
              <a:t>найвища</a:t>
            </a:r>
            <a:r>
              <a:rPr lang="ru-RU" sz="1800" b="1" i="1" dirty="0">
                <a:solidFill>
                  <a:srgbClr val="FF0000"/>
                </a:solidFill>
              </a:rPr>
              <a:t> </a:t>
            </a:r>
            <a:r>
              <a:rPr lang="ru-RU" sz="1800" b="1" i="1" dirty="0" err="1">
                <a:solidFill>
                  <a:srgbClr val="FF0000"/>
                </a:solidFill>
              </a:rPr>
              <a:t>цінність</a:t>
            </a:r>
            <a:r>
              <a:rPr lang="ru-RU" sz="1800" b="1" i="1" dirty="0">
                <a:solidFill>
                  <a:srgbClr val="FF0000"/>
                </a:solidFill>
              </a:rPr>
              <a:t>»;</a:t>
            </a:r>
            <a:br>
              <a:rPr lang="ru-RU" sz="1800" b="1" i="1" dirty="0">
                <a:solidFill>
                  <a:srgbClr val="FF0000"/>
                </a:solidFill>
              </a:rPr>
            </a:br>
            <a:r>
              <a:rPr lang="ru-RU" sz="1800" b="1" i="1" dirty="0">
                <a:solidFill>
                  <a:srgbClr val="FF0000"/>
                </a:solidFill>
              </a:rPr>
              <a:t>«</a:t>
            </a:r>
            <a:r>
              <a:rPr lang="ru-RU" sz="1800" b="1" i="1" dirty="0" err="1">
                <a:solidFill>
                  <a:srgbClr val="FF0000"/>
                </a:solidFill>
              </a:rPr>
              <a:t>Життя</a:t>
            </a:r>
            <a:r>
              <a:rPr lang="ru-RU" sz="1800" b="1" i="1" dirty="0">
                <a:solidFill>
                  <a:srgbClr val="FF0000"/>
                </a:solidFill>
              </a:rPr>
              <a:t> – </a:t>
            </a:r>
            <a:r>
              <a:rPr lang="ru-RU" sz="1800" b="1" i="1" dirty="0" err="1">
                <a:solidFill>
                  <a:srgbClr val="FF0000"/>
                </a:solidFill>
              </a:rPr>
              <a:t>це</a:t>
            </a:r>
            <a:r>
              <a:rPr lang="ru-RU" sz="1800" b="1" i="1" dirty="0">
                <a:solidFill>
                  <a:srgbClr val="FF0000"/>
                </a:solidFill>
              </a:rPr>
              <a:t> </a:t>
            </a:r>
            <a:r>
              <a:rPr lang="ru-RU" sz="1800" b="1" i="1" dirty="0" err="1">
                <a:solidFill>
                  <a:srgbClr val="FF0000"/>
                </a:solidFill>
              </a:rPr>
              <a:t>мить</a:t>
            </a:r>
            <a:r>
              <a:rPr lang="ru-RU" sz="1800" b="1" i="1" dirty="0">
                <a:solidFill>
                  <a:srgbClr val="FF0000"/>
                </a:solidFill>
              </a:rPr>
              <a:t>, </a:t>
            </a:r>
            <a:r>
              <a:rPr lang="ru-RU" sz="1800" b="1" i="1" dirty="0" err="1">
                <a:solidFill>
                  <a:srgbClr val="FF0000"/>
                </a:solidFill>
              </a:rPr>
              <a:t>зумій</a:t>
            </a:r>
            <a:r>
              <a:rPr lang="ru-RU" sz="1800" b="1" i="1" dirty="0">
                <a:solidFill>
                  <a:srgbClr val="FF0000"/>
                </a:solidFill>
              </a:rPr>
              <a:t> </a:t>
            </a:r>
            <a:r>
              <a:rPr lang="ru-RU" sz="1800" b="1" i="1" dirty="0" err="1">
                <a:solidFill>
                  <a:srgbClr val="FF0000"/>
                </a:solidFill>
              </a:rPr>
              <a:t>його</a:t>
            </a:r>
            <a:r>
              <a:rPr lang="ru-RU" sz="1800" b="1" i="1" dirty="0">
                <a:solidFill>
                  <a:srgbClr val="FF0000"/>
                </a:solidFill>
              </a:rPr>
              <a:t> </a:t>
            </a:r>
            <a:r>
              <a:rPr lang="ru-RU" sz="1800" b="1" i="1" dirty="0" err="1">
                <a:solidFill>
                  <a:srgbClr val="FF0000"/>
                </a:solidFill>
              </a:rPr>
              <a:t>прожити</a:t>
            </a:r>
            <a:r>
              <a:rPr lang="ru-RU" sz="1800" b="1" i="1" dirty="0">
                <a:solidFill>
                  <a:srgbClr val="FF0000"/>
                </a:solidFill>
              </a:rPr>
              <a:t>»;</a:t>
            </a:r>
            <a:br>
              <a:rPr lang="ru-RU" sz="1800" b="1" i="1" dirty="0">
                <a:solidFill>
                  <a:srgbClr val="FF0000"/>
                </a:solidFill>
              </a:rPr>
            </a:br>
            <a:r>
              <a:rPr lang="ru-RU" sz="1800" b="1" i="1" dirty="0">
                <a:solidFill>
                  <a:srgbClr val="FF0000"/>
                </a:solidFill>
              </a:rPr>
              <a:t>«В здоровому </a:t>
            </a:r>
            <a:r>
              <a:rPr lang="ru-RU" sz="1800" b="1" i="1" dirty="0" err="1">
                <a:solidFill>
                  <a:srgbClr val="FF0000"/>
                </a:solidFill>
              </a:rPr>
              <a:t>тілі</a:t>
            </a:r>
            <a:r>
              <a:rPr lang="ru-RU" sz="1800" b="1" i="1" dirty="0">
                <a:solidFill>
                  <a:srgbClr val="FF0000"/>
                </a:solidFill>
              </a:rPr>
              <a:t> – здоровий дух».</a:t>
            </a:r>
            <a:r>
              <a:rPr lang="ru-RU" b="1" i="1" dirty="0">
                <a:solidFill>
                  <a:srgbClr val="FF0000"/>
                </a:solidFill>
              </a:rPr>
              <a:t/>
            </a:r>
            <a:br>
              <a:rPr lang="ru-RU" b="1" i="1" dirty="0">
                <a:solidFill>
                  <a:srgbClr val="FF0000"/>
                </a:solidFill>
              </a:rPr>
            </a:br>
            <a:endParaRPr lang="ru-RU" b="1" i="1" dirty="0">
              <a:solidFill>
                <a:srgbClr val="FF0000"/>
              </a:solidFill>
            </a:endParaRPr>
          </a:p>
        </p:txBody>
      </p:sp>
      <p:sp>
        <p:nvSpPr>
          <p:cNvPr id="3" name="Подзаголовок 2"/>
          <p:cNvSpPr>
            <a:spLocks noGrp="1"/>
          </p:cNvSpPr>
          <p:nvPr>
            <p:ph type="subTitle" idx="1"/>
          </p:nvPr>
        </p:nvSpPr>
        <p:spPr/>
        <p:txBody>
          <a:bodyPr/>
          <a:lstStyle/>
          <a:p>
            <a:endParaRPr lang="ru-RU" dirty="0"/>
          </a:p>
        </p:txBody>
      </p:sp>
      <p:pic>
        <p:nvPicPr>
          <p:cNvPr id="10241" name="Picture 1" descr="C:\Users\admin\Desktop\робота\картинки\images (6).jpg"/>
          <p:cNvPicPr>
            <a:picLocks noChangeAspect="1" noChangeArrowheads="1"/>
          </p:cNvPicPr>
          <p:nvPr/>
        </p:nvPicPr>
        <p:blipFill>
          <a:blip r:embed="rId2"/>
          <a:srcRect/>
          <a:stretch>
            <a:fillRect/>
          </a:stretch>
        </p:blipFill>
        <p:spPr bwMode="auto">
          <a:xfrm>
            <a:off x="1000100" y="3786190"/>
            <a:ext cx="7500989" cy="2357453"/>
          </a:xfrm>
          <a:prstGeom prst="rect">
            <a:avLst/>
          </a:prstGeom>
          <a:noFill/>
        </p:spPr>
      </p:pic>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26196"/>
          </a:xfrm>
        </p:spPr>
        <p:txBody>
          <a:bodyPr>
            <a:noAutofit/>
          </a:bodyPr>
          <a:lstStyle/>
          <a:p>
            <a:pPr fontAlgn="base"/>
            <a:r>
              <a:rPr lang="ru-RU" sz="1600" b="1" dirty="0"/>
              <a:t>ВЕДУЧИЙ.</a:t>
            </a:r>
            <a:r>
              <a:rPr lang="ru-RU" sz="1600" dirty="0"/>
              <a:t/>
            </a:r>
            <a:br>
              <a:rPr lang="ru-RU" sz="1600" dirty="0"/>
            </a:br>
            <a:r>
              <a:rPr lang="ru-RU" sz="1600" dirty="0"/>
              <a:t>Тут </a:t>
            </a:r>
            <a:r>
              <a:rPr lang="ru-RU" sz="1600" dirty="0" err="1"/>
              <a:t>Ведмідь</a:t>
            </a:r>
            <a:r>
              <a:rPr lang="ru-RU" sz="1600" dirty="0"/>
              <a:t> в </a:t>
            </a:r>
            <a:r>
              <a:rPr lang="ru-RU" sz="1600" dirty="0" err="1"/>
              <a:t>диму</a:t>
            </a:r>
            <a:r>
              <a:rPr lang="ru-RU" sz="1600" dirty="0"/>
              <a:t> </a:t>
            </a:r>
            <a:r>
              <a:rPr lang="ru-RU" sz="1600" dirty="0" err="1"/>
              <a:t>чвалає</a:t>
            </a:r>
            <a:r>
              <a:rPr lang="ru-RU" sz="1600" dirty="0"/>
              <a:t>.</a:t>
            </a:r>
            <a:br>
              <a:rPr lang="ru-RU" sz="1600" dirty="0"/>
            </a:br>
            <a:r>
              <a:rPr lang="ru-RU" sz="1600" b="1" dirty="0"/>
              <a:t>ВЕДМІДЬ.</a:t>
            </a:r>
            <a:r>
              <a:rPr lang="ru-RU" sz="1600" dirty="0"/>
              <a:t/>
            </a:r>
            <a:br>
              <a:rPr lang="ru-RU" sz="1600" dirty="0"/>
            </a:br>
            <a:r>
              <a:rPr lang="ru-RU" sz="1600" dirty="0" err="1"/>
              <a:t>Круглий</a:t>
            </a:r>
            <a:r>
              <a:rPr lang="ru-RU" sz="1600" dirty="0"/>
              <a:t>! Я тебе </a:t>
            </a:r>
            <a:r>
              <a:rPr lang="ru-RU" sz="1600" dirty="0" err="1"/>
              <a:t>вітаю</a:t>
            </a:r>
            <a:r>
              <a:rPr lang="ru-RU" sz="1600" dirty="0"/>
              <a:t>.</a:t>
            </a:r>
            <a:br>
              <a:rPr lang="ru-RU" sz="1600" dirty="0"/>
            </a:br>
            <a:r>
              <a:rPr lang="ru-RU" sz="1600" dirty="0"/>
              <a:t>Все в </a:t>
            </a:r>
            <a:r>
              <a:rPr lang="ru-RU" sz="1600" dirty="0" err="1"/>
              <a:t>турботах</a:t>
            </a:r>
            <a:r>
              <a:rPr lang="ru-RU" sz="1600" dirty="0"/>
              <a:t>, все в </a:t>
            </a:r>
            <a:r>
              <a:rPr lang="ru-RU" sz="1600" dirty="0" err="1"/>
              <a:t>ділах</a:t>
            </a:r>
            <a:r>
              <a:rPr lang="ru-RU" sz="1600" dirty="0"/>
              <a:t>.</a:t>
            </a:r>
            <a:br>
              <a:rPr lang="ru-RU" sz="1600" dirty="0"/>
            </a:br>
            <a:r>
              <a:rPr lang="ru-RU" sz="1600" dirty="0"/>
              <a:t>В тебе не </a:t>
            </a:r>
            <a:r>
              <a:rPr lang="ru-RU" sz="1600" dirty="0" err="1"/>
              <a:t>життя</a:t>
            </a:r>
            <a:r>
              <a:rPr lang="ru-RU" sz="1600" dirty="0"/>
              <a:t>, а </a:t>
            </a:r>
            <a:r>
              <a:rPr lang="ru-RU" sz="1600" dirty="0" err="1"/>
              <a:t>жах</a:t>
            </a:r>
            <a:r>
              <a:rPr lang="ru-RU" sz="1600" dirty="0"/>
              <a:t>.</a:t>
            </a:r>
            <a:br>
              <a:rPr lang="ru-RU" sz="1600" dirty="0"/>
            </a:br>
            <a:r>
              <a:rPr lang="ru-RU" sz="1600" dirty="0"/>
              <a:t>Ну </a:t>
            </a:r>
            <a:r>
              <a:rPr lang="ru-RU" sz="1600" dirty="0" err="1"/>
              <a:t>ходім</a:t>
            </a:r>
            <a:r>
              <a:rPr lang="ru-RU" sz="1600" dirty="0"/>
              <a:t> в кафе, покурим</a:t>
            </a:r>
            <a:br>
              <a:rPr lang="ru-RU" sz="1600" dirty="0"/>
            </a:br>
            <a:r>
              <a:rPr lang="ru-RU" sz="1600" dirty="0"/>
              <a:t>І </a:t>
            </a:r>
            <a:r>
              <a:rPr lang="ru-RU" sz="1600" dirty="0" err="1"/>
              <a:t>зануримся</a:t>
            </a:r>
            <a:r>
              <a:rPr lang="ru-RU" sz="1600" dirty="0"/>
              <a:t> в </a:t>
            </a:r>
            <a:r>
              <a:rPr lang="ru-RU" sz="1600" dirty="0" err="1"/>
              <a:t>амури</a:t>
            </a:r>
            <a:r>
              <a:rPr lang="ru-RU" sz="1600" dirty="0"/>
              <a:t>.</a:t>
            </a:r>
            <a:br>
              <a:rPr lang="ru-RU" sz="1600" dirty="0"/>
            </a:br>
            <a:r>
              <a:rPr lang="ru-RU" sz="1600" b="1" dirty="0"/>
              <a:t>КОЛОБОК.</a:t>
            </a:r>
            <a:r>
              <a:rPr lang="ru-RU" sz="1600" dirty="0"/>
              <a:t/>
            </a:r>
            <a:br>
              <a:rPr lang="ru-RU" sz="1600" dirty="0"/>
            </a:br>
            <a:r>
              <a:rPr lang="ru-RU" sz="1600" dirty="0"/>
              <a:t>Я не </a:t>
            </a:r>
            <a:r>
              <a:rPr lang="ru-RU" sz="1600" dirty="0" err="1"/>
              <a:t>можу</a:t>
            </a:r>
            <a:r>
              <a:rPr lang="ru-RU" sz="1600" dirty="0"/>
              <a:t> - час </a:t>
            </a:r>
            <a:r>
              <a:rPr lang="ru-RU" sz="1600" dirty="0" err="1"/>
              <a:t>летить</a:t>
            </a:r>
            <a:r>
              <a:rPr lang="ru-RU" sz="1600" dirty="0"/>
              <a:t>!</a:t>
            </a:r>
            <a:br>
              <a:rPr lang="ru-RU" sz="1600" dirty="0"/>
            </a:br>
            <a:r>
              <a:rPr lang="ru-RU" sz="1600" b="1" dirty="0"/>
              <a:t>ВЕДМІДЬ.</a:t>
            </a:r>
            <a:r>
              <a:rPr lang="ru-RU" sz="1600" dirty="0"/>
              <a:t/>
            </a:r>
            <a:br>
              <a:rPr lang="ru-RU" sz="1600" dirty="0"/>
            </a:br>
            <a:r>
              <a:rPr lang="ru-RU" sz="1600" dirty="0" err="1"/>
              <a:t>Розкажу</a:t>
            </a:r>
            <a:r>
              <a:rPr lang="ru-RU" sz="1600" dirty="0"/>
              <a:t> </a:t>
            </a:r>
            <a:r>
              <a:rPr lang="ru-RU" sz="1600" dirty="0" err="1"/>
              <a:t>приємну</a:t>
            </a:r>
            <a:r>
              <a:rPr lang="ru-RU" sz="1600" dirty="0"/>
              <a:t> </a:t>
            </a:r>
            <a:r>
              <a:rPr lang="ru-RU" sz="1600" dirty="0" err="1"/>
              <a:t>мить</a:t>
            </a:r>
            <a:r>
              <a:rPr lang="ru-RU" sz="1600" dirty="0"/>
              <a:t>.</a:t>
            </a:r>
            <a:br>
              <a:rPr lang="ru-RU" sz="1600" dirty="0"/>
            </a:br>
            <a:r>
              <a:rPr lang="ru-RU" sz="1600" i="1" dirty="0"/>
              <a:t>(</a:t>
            </a:r>
            <a:r>
              <a:rPr lang="ru-RU" sz="1600" i="1" dirty="0" err="1"/>
              <a:t>Звучить</a:t>
            </a:r>
            <a:r>
              <a:rPr lang="ru-RU" sz="1600" i="1" dirty="0"/>
              <a:t> </a:t>
            </a:r>
            <a:r>
              <a:rPr lang="ru-RU" sz="1600" i="1" dirty="0" err="1"/>
              <a:t>фонограма</a:t>
            </a:r>
            <a:r>
              <a:rPr lang="ru-RU" sz="1600" i="1" dirty="0"/>
              <a:t> « А я и не знал» </a:t>
            </a:r>
            <a:r>
              <a:rPr lang="ru-RU" sz="1600" i="1" dirty="0" err="1"/>
              <a:t>Ф.Кіркорова</a:t>
            </a:r>
            <a:r>
              <a:rPr lang="ru-RU" sz="1600" i="1" dirty="0"/>
              <a:t>)</a:t>
            </a:r>
            <a:r>
              <a:rPr lang="ru-RU" sz="1600" dirty="0"/>
              <a:t/>
            </a:r>
            <a:br>
              <a:rPr lang="ru-RU" sz="1600" dirty="0"/>
            </a:br>
            <a:r>
              <a:rPr lang="ru-RU" sz="1600" b="1" dirty="0"/>
              <a:t>ВЕДМІДЬ.</a:t>
            </a:r>
            <a:r>
              <a:rPr lang="ru-RU" sz="1600" dirty="0"/>
              <a:t/>
            </a:r>
            <a:br>
              <a:rPr lang="ru-RU" sz="1600" dirty="0"/>
            </a:br>
            <a:r>
              <a:rPr lang="ru-RU" sz="1600" dirty="0" err="1"/>
              <a:t>Від</a:t>
            </a:r>
            <a:r>
              <a:rPr lang="ru-RU" sz="1600" dirty="0"/>
              <a:t> цигарки </a:t>
            </a:r>
            <a:r>
              <a:rPr lang="ru-RU" sz="1600" dirty="0" err="1"/>
              <a:t>приємно</a:t>
            </a:r>
            <a:r>
              <a:rPr lang="ru-RU" sz="1600" dirty="0"/>
              <a:t>, </a:t>
            </a:r>
            <a:r>
              <a:rPr lang="ru-RU" sz="1600" dirty="0" err="1"/>
              <a:t>солодко</a:t>
            </a:r>
            <a:r>
              <a:rPr lang="ru-RU" sz="1600" dirty="0"/>
              <a:t> так.</a:t>
            </a:r>
            <a:br>
              <a:rPr lang="ru-RU" sz="1600" dirty="0"/>
            </a:br>
            <a:r>
              <a:rPr lang="ru-RU" sz="1600" dirty="0" err="1"/>
              <a:t>Це</a:t>
            </a:r>
            <a:r>
              <a:rPr lang="ru-RU" sz="1600" dirty="0"/>
              <a:t> – </a:t>
            </a:r>
            <a:r>
              <a:rPr lang="ru-RU" sz="1600" dirty="0" err="1"/>
              <a:t>багатство</a:t>
            </a:r>
            <a:r>
              <a:rPr lang="ru-RU" sz="1600" dirty="0"/>
              <a:t> для мене, </a:t>
            </a:r>
            <a:r>
              <a:rPr lang="ru-RU" sz="1600" dirty="0" err="1"/>
              <a:t>духмяний</a:t>
            </a:r>
            <a:r>
              <a:rPr lang="ru-RU" sz="1600" dirty="0"/>
              <a:t> табак.</a:t>
            </a:r>
            <a:br>
              <a:rPr lang="ru-RU" sz="1600" dirty="0"/>
            </a:br>
            <a:r>
              <a:rPr lang="ru-RU" sz="1600" dirty="0" err="1"/>
              <a:t>Прийдеш</a:t>
            </a:r>
            <a:r>
              <a:rPr lang="ru-RU" sz="1600" dirty="0"/>
              <a:t> в школу, </a:t>
            </a:r>
            <a:r>
              <a:rPr lang="ru-RU" sz="1600" dirty="0" err="1"/>
              <a:t>дихнеш</a:t>
            </a:r>
            <a:r>
              <a:rPr lang="ru-RU" sz="1600" dirty="0"/>
              <a:t> на </a:t>
            </a:r>
            <a:r>
              <a:rPr lang="ru-RU" sz="1600" dirty="0" err="1"/>
              <a:t>усіх</a:t>
            </a:r>
            <a:r>
              <a:rPr lang="ru-RU" sz="1600" dirty="0"/>
              <a:t> </a:t>
            </a:r>
            <a:r>
              <a:rPr lang="ru-RU" sz="1600" dirty="0" err="1"/>
              <a:t>вчителів</a:t>
            </a:r>
            <a:r>
              <a:rPr lang="ru-RU" sz="1600" dirty="0"/>
              <a:t> –</a:t>
            </a:r>
            <a:br>
              <a:rPr lang="ru-RU" sz="1600" dirty="0"/>
            </a:br>
            <a:r>
              <a:rPr lang="ru-RU" sz="1600" dirty="0"/>
              <a:t>Кайф по </a:t>
            </a:r>
            <a:r>
              <a:rPr lang="ru-RU" sz="1600" dirty="0" err="1"/>
              <a:t>класу</a:t>
            </a:r>
            <a:r>
              <a:rPr lang="ru-RU" sz="1600" dirty="0"/>
              <a:t> </a:t>
            </a:r>
            <a:r>
              <a:rPr lang="ru-RU" sz="1600" dirty="0" err="1"/>
              <a:t>пливе</a:t>
            </a:r>
            <a:r>
              <a:rPr lang="ru-RU" sz="1600" dirty="0"/>
              <a:t>. От </a:t>
            </a:r>
            <a:r>
              <a:rPr lang="ru-RU" sz="1600" dirty="0" err="1"/>
              <a:t>і</a:t>
            </a:r>
            <a:r>
              <a:rPr lang="ru-RU" sz="1600" dirty="0"/>
              <a:t> все, </a:t>
            </a:r>
            <a:r>
              <a:rPr lang="ru-RU" sz="1600" dirty="0" err="1"/>
              <a:t>що</a:t>
            </a:r>
            <a:r>
              <a:rPr lang="ru-RU" sz="1600" dirty="0"/>
              <a:t> </a:t>
            </a:r>
            <a:r>
              <a:rPr lang="ru-RU" sz="1600" dirty="0" err="1"/>
              <a:t>хотів</a:t>
            </a:r>
            <a:r>
              <a:rPr lang="ru-RU" sz="1600" dirty="0"/>
              <a:t>.</a:t>
            </a:r>
            <a:br>
              <a:rPr lang="ru-RU" sz="1600" dirty="0"/>
            </a:br>
            <a:r>
              <a:rPr lang="ru-RU" sz="1600" dirty="0" err="1"/>
              <a:t>Приспів</a:t>
            </a:r>
            <a:r>
              <a:rPr lang="ru-RU" sz="1600" dirty="0"/>
              <a:t>.</a:t>
            </a:r>
            <a:br>
              <a:rPr lang="ru-RU" sz="1600" dirty="0"/>
            </a:br>
            <a:r>
              <a:rPr lang="ru-RU" sz="1600" dirty="0" err="1"/>
              <a:t>Раніше</a:t>
            </a:r>
            <a:r>
              <a:rPr lang="ru-RU" sz="1600" dirty="0"/>
              <a:t> не знав,</a:t>
            </a:r>
            <a:br>
              <a:rPr lang="ru-RU" sz="1600" dirty="0"/>
            </a:br>
            <a:r>
              <a:rPr lang="ru-RU" sz="1600" dirty="0" err="1"/>
              <a:t>Що</a:t>
            </a:r>
            <a:r>
              <a:rPr lang="ru-RU" sz="1600" dirty="0"/>
              <a:t> тютюн </a:t>
            </a:r>
            <a:r>
              <a:rPr lang="ru-RU" sz="1600" dirty="0" err="1"/>
              <a:t>може</a:t>
            </a:r>
            <a:r>
              <a:rPr lang="ru-RU" sz="1600" dirty="0"/>
              <a:t> бути таким,</a:t>
            </a:r>
            <a:br>
              <a:rPr lang="ru-RU" sz="1600" dirty="0"/>
            </a:br>
            <a:r>
              <a:rPr lang="ru-RU" sz="1600" dirty="0" err="1"/>
              <a:t>Що</a:t>
            </a:r>
            <a:r>
              <a:rPr lang="ru-RU" sz="1600" dirty="0"/>
              <a:t> </a:t>
            </a:r>
            <a:r>
              <a:rPr lang="ru-RU" sz="1600" dirty="0" err="1"/>
              <a:t>душею</a:t>
            </a:r>
            <a:r>
              <a:rPr lang="ru-RU" sz="1600" dirty="0"/>
              <a:t> </a:t>
            </a:r>
            <a:r>
              <a:rPr lang="ru-RU" sz="1600" dirty="0" err="1"/>
              <a:t>злітатиму</a:t>
            </a:r>
            <a:r>
              <a:rPr lang="ru-RU" sz="1600" dirty="0"/>
              <a:t> </a:t>
            </a:r>
            <a:r>
              <a:rPr lang="ru-RU" sz="1600" dirty="0" err="1"/>
              <a:t>з</a:t>
            </a:r>
            <a:r>
              <a:rPr lang="ru-RU" sz="1600" dirty="0"/>
              <a:t> ним,</a:t>
            </a:r>
            <a:br>
              <a:rPr lang="ru-RU" sz="1600" dirty="0"/>
            </a:br>
            <a:r>
              <a:rPr lang="ru-RU" sz="1600" dirty="0"/>
              <a:t>Я не знав.</a:t>
            </a:r>
            <a:br>
              <a:rPr lang="ru-RU" sz="1600" dirty="0"/>
            </a:br>
            <a:r>
              <a:rPr lang="ru-RU" sz="1600" b="1" dirty="0"/>
              <a:t>КОЛОБОК.</a:t>
            </a:r>
            <a:r>
              <a:rPr lang="ru-RU" sz="1600" dirty="0"/>
              <a:t/>
            </a:r>
            <a:br>
              <a:rPr lang="ru-RU" sz="1600" dirty="0"/>
            </a:br>
            <a:r>
              <a:rPr lang="ru-RU" sz="1600" dirty="0"/>
              <a:t>Я </a:t>
            </a:r>
            <a:r>
              <a:rPr lang="ru-RU" sz="1600" dirty="0" err="1"/>
              <a:t>з</a:t>
            </a:r>
            <a:r>
              <a:rPr lang="ru-RU" sz="1600" dirty="0"/>
              <a:t> тобою </a:t>
            </a:r>
            <a:r>
              <a:rPr lang="ru-RU" sz="1600" dirty="0" err="1"/>
              <a:t>забаривсь</a:t>
            </a:r>
            <a:r>
              <a:rPr lang="ru-RU" sz="1600" dirty="0"/>
              <a:t>,</a:t>
            </a:r>
            <a:br>
              <a:rPr lang="ru-RU" sz="1600" dirty="0"/>
            </a:br>
            <a:r>
              <a:rPr lang="ru-RU" sz="1600" dirty="0" err="1"/>
              <a:t>Прощавай</a:t>
            </a:r>
            <a:r>
              <a:rPr lang="ru-RU" sz="1600" dirty="0"/>
              <a:t>! Я </a:t>
            </a:r>
            <a:r>
              <a:rPr lang="ru-RU" sz="1600" dirty="0" err="1"/>
              <a:t>покотивсь</a:t>
            </a:r>
            <a:r>
              <a:rPr lang="ru-RU" sz="1600" dirty="0"/>
              <a:t>.</a:t>
            </a:r>
            <a:br>
              <a:rPr lang="ru-RU" sz="1600" dirty="0"/>
            </a:br>
            <a:endParaRPr lang="ru-RU" sz="1600" dirty="0"/>
          </a:p>
        </p:txBody>
      </p:sp>
      <p:graphicFrame>
        <p:nvGraphicFramePr>
          <p:cNvPr id="6146" name="Object 2"/>
          <p:cNvGraphicFramePr>
            <a:graphicFrameLocks noChangeAspect="1"/>
          </p:cNvGraphicFramePr>
          <p:nvPr/>
        </p:nvGraphicFramePr>
        <p:xfrm>
          <a:off x="785786" y="2786058"/>
          <a:ext cx="1500197" cy="596810"/>
        </p:xfrm>
        <a:graphic>
          <a:graphicData uri="http://schemas.openxmlformats.org/presentationml/2006/ole">
            <p:oleObj spid="_x0000_s6146" name="Объект упаковщика для оболочки" showAsIcon="1" r:id="rId3" imgW="4407840" imgH="685800" progId="Package">
              <p:embed/>
            </p:oleObj>
          </a:graphicData>
        </a:graphic>
      </p:graphicFrame>
      <p:pic>
        <p:nvPicPr>
          <p:cNvPr id="6147" name="Picture 3" descr="C:\Users\admin\Desktop\images (8).jpg"/>
          <p:cNvPicPr>
            <a:picLocks noChangeAspect="1" noChangeArrowheads="1"/>
          </p:cNvPicPr>
          <p:nvPr/>
        </p:nvPicPr>
        <p:blipFill>
          <a:blip r:embed="rId4"/>
          <a:srcRect/>
          <a:stretch>
            <a:fillRect/>
          </a:stretch>
        </p:blipFill>
        <p:spPr bwMode="auto">
          <a:xfrm rot="10975237" flipH="1" flipV="1">
            <a:off x="6009653" y="4558493"/>
            <a:ext cx="3135590" cy="1864114"/>
          </a:xfrm>
          <a:prstGeom prst="rect">
            <a:avLst/>
          </a:prstGeom>
          <a:noFill/>
        </p:spPr>
      </p:pic>
      <p:pic>
        <p:nvPicPr>
          <p:cNvPr id="6148" name="Picture 4" descr="C:\Users\admin\Desktop\images (9).jpg"/>
          <p:cNvPicPr>
            <a:picLocks noChangeAspect="1" noChangeArrowheads="1"/>
          </p:cNvPicPr>
          <p:nvPr/>
        </p:nvPicPr>
        <p:blipFill>
          <a:blip r:embed="rId5"/>
          <a:srcRect/>
          <a:stretch>
            <a:fillRect/>
          </a:stretch>
        </p:blipFill>
        <p:spPr bwMode="auto">
          <a:xfrm>
            <a:off x="0" y="714356"/>
            <a:ext cx="3326086" cy="2308994"/>
          </a:xfrm>
          <a:prstGeom prst="rect">
            <a:avLst/>
          </a:prstGeom>
          <a:noFill/>
        </p:spPr>
      </p:pic>
      <p:pic>
        <p:nvPicPr>
          <p:cNvPr id="3" name="Picture 3" descr="C:\Users\admin\Desktop\робота\картинки\Новая папка\IMG_20160224_150005_1.jpg"/>
          <p:cNvPicPr>
            <a:picLocks noChangeAspect="1" noChangeArrowheads="1"/>
          </p:cNvPicPr>
          <p:nvPr/>
        </p:nvPicPr>
        <p:blipFill>
          <a:blip r:embed="rId6" cstate="print"/>
          <a:srcRect/>
          <a:stretch>
            <a:fillRect/>
          </a:stretch>
        </p:blipFill>
        <p:spPr bwMode="auto">
          <a:xfrm>
            <a:off x="357158" y="4429108"/>
            <a:ext cx="2559773" cy="2241246"/>
          </a:xfrm>
          <a:prstGeom prst="rect">
            <a:avLst/>
          </a:prstGeom>
          <a:noFill/>
        </p:spPr>
      </p:pic>
    </p:spTree>
  </p:cSld>
  <p:clrMapOvr>
    <a:masterClrMapping/>
  </p:clrMapOvr>
  <p:transition>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83362"/>
          </a:xfrm>
        </p:spPr>
        <p:txBody>
          <a:bodyPr>
            <a:normAutofit fontScale="90000"/>
          </a:bodyPr>
          <a:lstStyle/>
          <a:p>
            <a:pPr fontAlgn="base"/>
            <a:r>
              <a:rPr lang="ru-RU" sz="1600" b="1" dirty="0"/>
              <a:t>ВЕДУЧИЙ.</a:t>
            </a:r>
            <a:r>
              <a:rPr lang="ru-RU" sz="1600" dirty="0"/>
              <a:t/>
            </a:r>
            <a:br>
              <a:rPr lang="ru-RU" sz="1600" dirty="0"/>
            </a:br>
            <a:r>
              <a:rPr lang="ru-RU" sz="1600" dirty="0"/>
              <a:t>А тут </a:t>
            </a:r>
            <a:r>
              <a:rPr lang="ru-RU" sz="1600" dirty="0" err="1"/>
              <a:t>Заєць</a:t>
            </a:r>
            <a:r>
              <a:rPr lang="ru-RU" sz="1600" dirty="0"/>
              <a:t> </a:t>
            </a:r>
            <a:r>
              <a:rPr lang="ru-RU" sz="1600" dirty="0" err="1"/>
              <a:t>шкандибає</a:t>
            </a:r>
            <a:r>
              <a:rPr lang="ru-RU" sz="1600" dirty="0"/>
              <a:t>,</a:t>
            </a:r>
            <a:br>
              <a:rPr lang="ru-RU" sz="1600" dirty="0"/>
            </a:br>
            <a:r>
              <a:rPr lang="ru-RU" sz="1600" dirty="0"/>
              <a:t>Косим </a:t>
            </a:r>
            <a:r>
              <a:rPr lang="ru-RU" sz="1600" dirty="0" err="1"/>
              <a:t>поглядом</a:t>
            </a:r>
            <a:r>
              <a:rPr lang="ru-RU" sz="1600" dirty="0"/>
              <a:t> </a:t>
            </a:r>
            <a:r>
              <a:rPr lang="ru-RU" sz="1600" dirty="0" err="1"/>
              <a:t>вітає</a:t>
            </a:r>
            <a:r>
              <a:rPr lang="ru-RU" sz="1600" dirty="0"/>
              <a:t>.</a:t>
            </a:r>
            <a:br>
              <a:rPr lang="ru-RU" sz="1600" dirty="0"/>
            </a:br>
            <a:r>
              <a:rPr lang="ru-RU" sz="1600" b="1" dirty="0"/>
              <a:t>ЗАЄЦЬ.</a:t>
            </a:r>
            <a:r>
              <a:rPr lang="ru-RU" sz="1600" dirty="0"/>
              <a:t/>
            </a:r>
            <a:br>
              <a:rPr lang="ru-RU" sz="1600" dirty="0"/>
            </a:br>
            <a:r>
              <a:rPr lang="ru-RU" sz="1600" dirty="0"/>
              <a:t>Ой! Кругленька голова!</a:t>
            </a:r>
            <a:br>
              <a:rPr lang="ru-RU" sz="1600" dirty="0"/>
            </a:br>
            <a:r>
              <a:rPr lang="ru-RU" sz="1600" dirty="0" err="1"/>
              <a:t>Чи</a:t>
            </a:r>
            <a:r>
              <a:rPr lang="ru-RU" sz="1600" dirty="0"/>
              <a:t> </a:t>
            </a:r>
            <a:r>
              <a:rPr lang="ru-RU" sz="1600" dirty="0" err="1"/>
              <a:t>ти</a:t>
            </a:r>
            <a:r>
              <a:rPr lang="ru-RU" sz="1600" dirty="0"/>
              <a:t> в школу </a:t>
            </a:r>
            <a:r>
              <a:rPr lang="ru-RU" sz="1600" dirty="0" err="1"/>
              <a:t>поспішаєш</a:t>
            </a:r>
            <a:r>
              <a:rPr lang="ru-RU" sz="1600" dirty="0"/>
              <a:t>?</a:t>
            </a:r>
            <a:br>
              <a:rPr lang="ru-RU" sz="1600" dirty="0"/>
            </a:br>
            <a:r>
              <a:rPr lang="ru-RU" sz="1600" dirty="0" err="1"/>
              <a:t>Що</a:t>
            </a:r>
            <a:r>
              <a:rPr lang="ru-RU" sz="1600" dirty="0"/>
              <a:t> </a:t>
            </a:r>
            <a:r>
              <a:rPr lang="ru-RU" sz="1600" dirty="0" err="1"/>
              <a:t>ти</a:t>
            </a:r>
            <a:r>
              <a:rPr lang="ru-RU" sz="1600" dirty="0"/>
              <a:t> в </a:t>
            </a:r>
            <a:r>
              <a:rPr lang="ru-RU" sz="1600" dirty="0" err="1"/>
              <a:t>школі</a:t>
            </a:r>
            <a:r>
              <a:rPr lang="ru-RU" sz="1600" dirty="0"/>
              <a:t> </a:t>
            </a:r>
            <a:r>
              <a:rPr lang="ru-RU" sz="1600" dirty="0" err="1"/>
              <a:t>тій</a:t>
            </a:r>
            <a:r>
              <a:rPr lang="ru-RU" sz="1600" dirty="0"/>
              <a:t> </a:t>
            </a:r>
            <a:r>
              <a:rPr lang="ru-RU" sz="1600" dirty="0" err="1"/>
              <a:t>забув</a:t>
            </a:r>
            <a:r>
              <a:rPr lang="ru-RU" sz="1600" dirty="0"/>
              <a:t>?</a:t>
            </a:r>
            <a:br>
              <a:rPr lang="ru-RU" sz="1600" dirty="0"/>
            </a:br>
            <a:r>
              <a:rPr lang="ru-RU" sz="1600" dirty="0" err="1"/>
              <a:t>Ти</a:t>
            </a:r>
            <a:r>
              <a:rPr lang="ru-RU" sz="1600" dirty="0"/>
              <a:t> про кайф в </a:t>
            </a:r>
            <a:r>
              <a:rPr lang="ru-RU" sz="1600" dirty="0" err="1"/>
              <a:t>житті</a:t>
            </a:r>
            <a:r>
              <a:rPr lang="ru-RU" sz="1600" dirty="0"/>
              <a:t> не </a:t>
            </a:r>
            <a:r>
              <a:rPr lang="ru-RU" sz="1600" dirty="0" err="1"/>
              <a:t>чув</a:t>
            </a:r>
            <a:r>
              <a:rPr lang="ru-RU" sz="1600" dirty="0"/>
              <a:t>?</a:t>
            </a:r>
            <a:br>
              <a:rPr lang="ru-RU" sz="1600" dirty="0"/>
            </a:br>
            <a:r>
              <a:rPr lang="ru-RU" sz="1600" b="1" dirty="0"/>
              <a:t>КОЛОБОК.</a:t>
            </a:r>
            <a:r>
              <a:rPr lang="ru-RU" sz="1600" dirty="0"/>
              <a:t/>
            </a:r>
            <a:br>
              <a:rPr lang="ru-RU" sz="1600" dirty="0"/>
            </a:br>
            <a:r>
              <a:rPr lang="ru-RU" sz="1600" dirty="0" err="1"/>
              <a:t>Відчепись</a:t>
            </a:r>
            <a:r>
              <a:rPr lang="ru-RU" sz="1600" dirty="0"/>
              <a:t>! Часу не гай!</a:t>
            </a:r>
            <a:br>
              <a:rPr lang="ru-RU" sz="1600" dirty="0"/>
            </a:br>
            <a:r>
              <a:rPr lang="ru-RU" sz="1600" b="1" dirty="0"/>
              <a:t>ЗАЄЦЬ.</a:t>
            </a:r>
            <a:r>
              <a:rPr lang="ru-RU" sz="1600" dirty="0"/>
              <a:t/>
            </a:r>
            <a:br>
              <a:rPr lang="ru-RU" sz="1600" dirty="0"/>
            </a:br>
            <a:r>
              <a:rPr lang="ru-RU" sz="1600" dirty="0"/>
              <a:t>Круто, </a:t>
            </a:r>
            <a:r>
              <a:rPr lang="ru-RU" sz="1600" dirty="0" err="1"/>
              <a:t>друже</a:t>
            </a:r>
            <a:r>
              <a:rPr lang="ru-RU" sz="1600" dirty="0"/>
              <a:t>! </a:t>
            </a:r>
            <a:r>
              <a:rPr lang="ru-RU" sz="1600" dirty="0" err="1"/>
              <a:t>Постривай</a:t>
            </a:r>
            <a:r>
              <a:rPr lang="ru-RU" sz="1600" dirty="0"/>
              <a:t>!</a:t>
            </a:r>
            <a:br>
              <a:rPr lang="ru-RU" sz="1600" dirty="0"/>
            </a:br>
            <a:r>
              <a:rPr lang="ru-RU" sz="1600" dirty="0" err="1"/>
              <a:t>Слухай</a:t>
            </a:r>
            <a:r>
              <a:rPr lang="ru-RU" sz="1600" dirty="0"/>
              <a:t>, </a:t>
            </a:r>
            <a:r>
              <a:rPr lang="ru-RU" sz="1600" dirty="0" err="1"/>
              <a:t>друже</a:t>
            </a:r>
            <a:r>
              <a:rPr lang="ru-RU" sz="1600" dirty="0"/>
              <a:t>, </a:t>
            </a:r>
            <a:r>
              <a:rPr lang="ru-RU" sz="1600" dirty="0" err="1"/>
              <a:t>що</a:t>
            </a:r>
            <a:r>
              <a:rPr lang="ru-RU" sz="1600" dirty="0"/>
              <a:t> скажу,</a:t>
            </a:r>
            <a:br>
              <a:rPr lang="ru-RU" sz="1600" dirty="0"/>
            </a:br>
            <a:r>
              <a:rPr lang="ru-RU" sz="1600" dirty="0" err="1"/>
              <a:t>Може</a:t>
            </a:r>
            <a:r>
              <a:rPr lang="ru-RU" sz="1600" dirty="0"/>
              <a:t>, </a:t>
            </a:r>
            <a:r>
              <a:rPr lang="ru-RU" sz="1600" dirty="0" err="1"/>
              <a:t>чимсь</a:t>
            </a:r>
            <a:r>
              <a:rPr lang="ru-RU" sz="1600" dirty="0"/>
              <a:t> </a:t>
            </a:r>
            <a:r>
              <a:rPr lang="ru-RU" sz="1600" dirty="0" err="1"/>
              <a:t>допоможу</a:t>
            </a:r>
            <a:r>
              <a:rPr lang="ru-RU" sz="1600" dirty="0"/>
              <a:t>.</a:t>
            </a:r>
            <a:br>
              <a:rPr lang="ru-RU" sz="1600" dirty="0"/>
            </a:br>
            <a:r>
              <a:rPr lang="ru-RU" sz="1600" i="1" dirty="0"/>
              <a:t>(</a:t>
            </a:r>
            <a:r>
              <a:rPr lang="ru-RU" sz="1600" i="1" dirty="0" err="1"/>
              <a:t>Звучить</a:t>
            </a:r>
            <a:r>
              <a:rPr lang="ru-RU" sz="1600" i="1" dirty="0"/>
              <a:t> </a:t>
            </a:r>
            <a:r>
              <a:rPr lang="ru-RU" sz="1600" i="1" dirty="0" err="1"/>
              <a:t>фонограма</a:t>
            </a:r>
            <a:r>
              <a:rPr lang="ru-RU" sz="1600" i="1" dirty="0"/>
              <a:t> «Два брильянта, три карата” гурту «</a:t>
            </a:r>
            <a:r>
              <a:rPr lang="ru-RU" sz="1600" i="1" dirty="0" err="1"/>
              <a:t>Прем`єр</a:t>
            </a:r>
            <a:r>
              <a:rPr lang="ru-RU" sz="1600" i="1" dirty="0"/>
              <a:t> – </a:t>
            </a:r>
            <a:r>
              <a:rPr lang="ru-RU" sz="1600" i="1" dirty="0" err="1"/>
              <a:t>міністр</a:t>
            </a:r>
            <a:r>
              <a:rPr lang="ru-RU" sz="1600" i="1" dirty="0"/>
              <a:t>».)</a:t>
            </a:r>
            <a:r>
              <a:rPr lang="ru-RU" sz="1600" dirty="0"/>
              <a:t/>
            </a:r>
            <a:br>
              <a:rPr lang="ru-RU" sz="1600" dirty="0"/>
            </a:br>
            <a:r>
              <a:rPr lang="ru-RU" sz="1600" b="1" dirty="0"/>
              <a:t>ЗАЄЦЬ.</a:t>
            </a:r>
            <a:r>
              <a:rPr lang="ru-RU" sz="1600" dirty="0"/>
              <a:t/>
            </a:r>
            <a:br>
              <a:rPr lang="ru-RU" sz="1600" dirty="0"/>
            </a:br>
            <a:r>
              <a:rPr lang="ru-RU" sz="1600" dirty="0"/>
              <a:t>От </a:t>
            </a:r>
            <a:r>
              <a:rPr lang="ru-RU" sz="1600" dirty="0" err="1"/>
              <a:t>би</a:t>
            </a:r>
            <a:r>
              <a:rPr lang="ru-RU" sz="1600" dirty="0"/>
              <a:t> травку покурить,</a:t>
            </a:r>
            <a:br>
              <a:rPr lang="ru-RU" sz="1600" dirty="0"/>
            </a:br>
            <a:r>
              <a:rPr lang="ru-RU" sz="1600" dirty="0"/>
              <a:t>Голова </a:t>
            </a:r>
            <a:r>
              <a:rPr lang="ru-RU" sz="1600" dirty="0" err="1"/>
              <a:t>чомусь</a:t>
            </a:r>
            <a:r>
              <a:rPr lang="ru-RU" sz="1600" dirty="0"/>
              <a:t> </a:t>
            </a:r>
            <a:r>
              <a:rPr lang="ru-RU" sz="1600" dirty="0" err="1"/>
              <a:t>болить</a:t>
            </a:r>
            <a:r>
              <a:rPr lang="ru-RU" sz="1600" dirty="0"/>
              <a:t>.</a:t>
            </a:r>
            <a:br>
              <a:rPr lang="ru-RU" sz="1600" dirty="0"/>
            </a:br>
            <a:r>
              <a:rPr lang="ru-RU" sz="1600" dirty="0"/>
              <a:t>Ой, </a:t>
            </a:r>
            <a:r>
              <a:rPr lang="ru-RU" sz="1600" dirty="0" err="1"/>
              <a:t>хоча</a:t>
            </a:r>
            <a:r>
              <a:rPr lang="ru-RU" sz="1600" dirty="0"/>
              <a:t> б </a:t>
            </a:r>
            <a:r>
              <a:rPr lang="ru-RU" sz="1600" dirty="0" err="1"/>
              <a:t>вколотись</a:t>
            </a:r>
            <a:r>
              <a:rPr lang="ru-RU" sz="1600" dirty="0"/>
              <a:t> маком, </a:t>
            </a:r>
            <a:r>
              <a:rPr lang="ru-RU" sz="1600" dirty="0" err="1"/>
              <a:t>зі</a:t>
            </a:r>
            <a:r>
              <a:rPr lang="ru-RU" sz="1600" dirty="0"/>
              <a:t> смаком.</a:t>
            </a:r>
            <a:br>
              <a:rPr lang="ru-RU" sz="1600" dirty="0"/>
            </a:br>
            <a:r>
              <a:rPr lang="ru-RU" sz="1600" dirty="0"/>
              <a:t>То весело стало б нам жить,</a:t>
            </a:r>
            <a:br>
              <a:rPr lang="ru-RU" sz="1600" dirty="0"/>
            </a:br>
            <a:r>
              <a:rPr lang="ru-RU" sz="1600" dirty="0"/>
              <a:t>І тусовка б удалась,</a:t>
            </a:r>
            <a:br>
              <a:rPr lang="ru-RU" sz="1600" dirty="0"/>
            </a:br>
            <a:r>
              <a:rPr lang="ru-RU" sz="1600" dirty="0" err="1"/>
              <a:t>Дуже</a:t>
            </a:r>
            <a:r>
              <a:rPr lang="ru-RU" sz="1600" dirty="0"/>
              <a:t> круто завелась,</a:t>
            </a:r>
            <a:br>
              <a:rPr lang="ru-RU" sz="1600" dirty="0"/>
            </a:br>
            <a:r>
              <a:rPr lang="ru-RU" sz="1600" dirty="0"/>
              <a:t>І </a:t>
            </a:r>
            <a:r>
              <a:rPr lang="ru-RU" sz="1600" dirty="0" err="1"/>
              <a:t>мені</a:t>
            </a:r>
            <a:r>
              <a:rPr lang="ru-RU" sz="1600" dirty="0"/>
              <a:t> </a:t>
            </a:r>
            <a:r>
              <a:rPr lang="ru-RU" sz="1600" dirty="0" err="1"/>
              <a:t>приємно</a:t>
            </a:r>
            <a:r>
              <a:rPr lang="ru-RU" sz="1600" dirty="0"/>
              <a:t>.</a:t>
            </a:r>
            <a:br>
              <a:rPr lang="ru-RU" sz="1600" dirty="0"/>
            </a:br>
            <a:r>
              <a:rPr lang="ru-RU" sz="1600" dirty="0" err="1"/>
              <a:t>Приспів</a:t>
            </a:r>
            <a:r>
              <a:rPr lang="ru-RU" sz="1600" dirty="0"/>
              <a:t>.</a:t>
            </a:r>
            <a:br>
              <a:rPr lang="ru-RU" sz="1600" dirty="0"/>
            </a:br>
            <a:r>
              <a:rPr lang="ru-RU" sz="1600" dirty="0" err="1"/>
              <a:t>Очі</a:t>
            </a:r>
            <a:r>
              <a:rPr lang="ru-RU" sz="1600" dirty="0"/>
              <a:t> все </a:t>
            </a:r>
            <a:r>
              <a:rPr lang="ru-RU" sz="1600" dirty="0" err="1"/>
              <a:t>блищать</a:t>
            </a:r>
            <a:r>
              <a:rPr lang="ru-RU" sz="1600" dirty="0"/>
              <a:t>, як </a:t>
            </a:r>
            <a:r>
              <a:rPr lang="ru-RU" sz="1600" dirty="0" err="1"/>
              <a:t>брильянти</a:t>
            </a:r>
            <a:r>
              <a:rPr lang="ru-RU" sz="1600" dirty="0"/>
              <a:t> </a:t>
            </a:r>
            <a:r>
              <a:rPr lang="ru-RU" sz="1600" dirty="0" err="1"/>
              <a:t>і</a:t>
            </a:r>
            <a:r>
              <a:rPr lang="ru-RU" sz="1600" dirty="0"/>
              <a:t> </a:t>
            </a:r>
            <a:r>
              <a:rPr lang="ru-RU" sz="1600" dirty="0" err="1"/>
              <a:t>карати</a:t>
            </a:r>
            <a:r>
              <a:rPr lang="ru-RU" sz="1600" dirty="0"/>
              <a:t>,</a:t>
            </a:r>
            <a:br>
              <a:rPr lang="ru-RU" sz="1600" dirty="0"/>
            </a:br>
            <a:r>
              <a:rPr lang="ru-RU" sz="1600" dirty="0"/>
              <a:t>Я </a:t>
            </a:r>
            <a:r>
              <a:rPr lang="ru-RU" sz="1600" dirty="0" err="1"/>
              <a:t>під</a:t>
            </a:r>
            <a:r>
              <a:rPr lang="ru-RU" sz="1600" dirty="0"/>
              <a:t> кайфом </a:t>
            </a:r>
            <a:r>
              <a:rPr lang="ru-RU" sz="1600" dirty="0" err="1"/>
              <a:t>вже</a:t>
            </a:r>
            <a:r>
              <a:rPr lang="ru-RU" sz="1600" dirty="0"/>
              <a:t>, </a:t>
            </a:r>
            <a:r>
              <a:rPr lang="ru-RU" sz="1600" dirty="0" err="1"/>
              <a:t>розум</a:t>
            </a:r>
            <a:r>
              <a:rPr lang="ru-RU" sz="1600" dirty="0"/>
              <a:t> </a:t>
            </a:r>
            <a:r>
              <a:rPr lang="ru-RU" sz="1600" dirty="0" err="1"/>
              <a:t>втратив</a:t>
            </a:r>
            <a:r>
              <a:rPr lang="ru-RU" sz="1600" dirty="0"/>
              <a:t> </a:t>
            </a:r>
            <a:r>
              <a:rPr lang="ru-RU" sz="1600" dirty="0" err="1"/>
              <a:t>геть</a:t>
            </a:r>
            <a:r>
              <a:rPr lang="ru-RU" sz="1600" dirty="0"/>
              <a:t>, </a:t>
            </a:r>
            <a:r>
              <a:rPr lang="ru-RU" sz="1600" dirty="0" err="1"/>
              <a:t>хлоп`ята</a:t>
            </a:r>
            <a:r>
              <a:rPr lang="ru-RU" sz="1600" dirty="0"/>
              <a:t>,</a:t>
            </a:r>
            <a:br>
              <a:rPr lang="ru-RU" sz="1600" dirty="0"/>
            </a:br>
            <a:r>
              <a:rPr lang="ru-RU" sz="1600" dirty="0"/>
              <a:t>Губи </a:t>
            </a:r>
            <a:r>
              <a:rPr lang="ru-RU" sz="1600" dirty="0" err="1"/>
              <a:t>вже</a:t>
            </a:r>
            <a:r>
              <a:rPr lang="ru-RU" sz="1600" dirty="0"/>
              <a:t> </a:t>
            </a:r>
            <a:r>
              <a:rPr lang="ru-RU" sz="1600" dirty="0" err="1"/>
              <a:t>мої</a:t>
            </a:r>
            <a:r>
              <a:rPr lang="ru-RU" sz="1600" dirty="0"/>
              <a:t> </a:t>
            </a:r>
            <a:r>
              <a:rPr lang="ru-RU" sz="1600" dirty="0" err="1"/>
              <a:t>усмішку</a:t>
            </a:r>
            <a:r>
              <a:rPr lang="ru-RU" sz="1600" dirty="0"/>
              <a:t> </a:t>
            </a:r>
            <a:r>
              <a:rPr lang="ru-RU" sz="1600" dirty="0" err="1"/>
              <a:t>зображають</a:t>
            </a:r>
            <a:r>
              <a:rPr lang="ru-RU" sz="1600" dirty="0"/>
              <a:t>,</a:t>
            </a:r>
            <a:br>
              <a:rPr lang="ru-RU" sz="1600" dirty="0"/>
            </a:br>
            <a:r>
              <a:rPr lang="ru-RU" sz="1600" dirty="0"/>
              <a:t>І все кругом </a:t>
            </a:r>
            <a:r>
              <a:rPr lang="ru-RU" sz="1600" dirty="0" err="1"/>
              <a:t>пливе</a:t>
            </a:r>
            <a:r>
              <a:rPr lang="ru-RU" sz="1600" dirty="0"/>
              <a:t>, </a:t>
            </a:r>
            <a:r>
              <a:rPr lang="ru-RU" sz="1600" dirty="0" err="1"/>
              <a:t>що</a:t>
            </a:r>
            <a:r>
              <a:rPr lang="ru-RU" sz="1600" dirty="0"/>
              <a:t> аж душу </a:t>
            </a:r>
            <a:r>
              <a:rPr lang="ru-RU" sz="1600" dirty="0" err="1"/>
              <a:t>вражає</a:t>
            </a:r>
            <a:r>
              <a:rPr lang="ru-RU" sz="1600" dirty="0"/>
              <a:t>.</a:t>
            </a:r>
            <a:br>
              <a:rPr lang="ru-RU" sz="1600" dirty="0"/>
            </a:br>
            <a:r>
              <a:rPr lang="ru-RU" sz="1600" b="1" dirty="0"/>
              <a:t>ВЕДУЧИЙ.</a:t>
            </a:r>
            <a:r>
              <a:rPr lang="ru-RU" dirty="0"/>
              <a:t/>
            </a:r>
            <a:br>
              <a:rPr lang="ru-RU" dirty="0"/>
            </a:br>
            <a:endParaRPr lang="ru-RU" dirty="0"/>
          </a:p>
        </p:txBody>
      </p:sp>
      <p:graphicFrame>
        <p:nvGraphicFramePr>
          <p:cNvPr id="7170" name="Object 2"/>
          <p:cNvGraphicFramePr>
            <a:graphicFrameLocks noChangeAspect="1"/>
          </p:cNvGraphicFramePr>
          <p:nvPr/>
        </p:nvGraphicFramePr>
        <p:xfrm>
          <a:off x="500034" y="3086100"/>
          <a:ext cx="2928957" cy="685800"/>
        </p:xfrm>
        <a:graphic>
          <a:graphicData uri="http://schemas.openxmlformats.org/presentationml/2006/ole">
            <p:oleObj spid="_x0000_s7170" name="Объект упаковщика для оболочки" showAsIcon="1" r:id="rId3" imgW="4776120" imgH="685800" progId="Package">
              <p:embed/>
            </p:oleObj>
          </a:graphicData>
        </a:graphic>
      </p:graphicFrame>
      <p:pic>
        <p:nvPicPr>
          <p:cNvPr id="7171" name="Picture 3" descr="C:\Users\admin\Desktop\images (10).jpg"/>
          <p:cNvPicPr>
            <a:picLocks noChangeAspect="1" noChangeArrowheads="1"/>
          </p:cNvPicPr>
          <p:nvPr/>
        </p:nvPicPr>
        <p:blipFill>
          <a:blip r:embed="rId4"/>
          <a:srcRect/>
          <a:stretch>
            <a:fillRect/>
          </a:stretch>
        </p:blipFill>
        <p:spPr bwMode="auto">
          <a:xfrm rot="10800000" flipH="1" flipV="1">
            <a:off x="6500826" y="4752843"/>
            <a:ext cx="2643174" cy="1814134"/>
          </a:xfrm>
          <a:prstGeom prst="rect">
            <a:avLst/>
          </a:prstGeom>
          <a:noFill/>
        </p:spPr>
      </p:pic>
      <p:pic>
        <p:nvPicPr>
          <p:cNvPr id="7172" name="Picture 4" descr="C:\Users\admin\Desktop\images (7).jpg"/>
          <p:cNvPicPr>
            <a:picLocks noChangeAspect="1" noChangeArrowheads="1"/>
          </p:cNvPicPr>
          <p:nvPr/>
        </p:nvPicPr>
        <p:blipFill>
          <a:blip r:embed="rId5"/>
          <a:srcRect/>
          <a:stretch>
            <a:fillRect/>
          </a:stretch>
        </p:blipFill>
        <p:spPr bwMode="auto">
          <a:xfrm>
            <a:off x="761968" y="500042"/>
            <a:ext cx="2571768" cy="2571768"/>
          </a:xfrm>
          <a:prstGeom prst="rect">
            <a:avLst/>
          </a:prstGeom>
          <a:noFill/>
        </p:spPr>
      </p:pic>
    </p:spTree>
  </p:cSld>
  <p:clrMapOvr>
    <a:masterClrMapping/>
  </p:clrMapOvr>
  <p:transition>
    <p:wheel spokes="8"/>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83362"/>
          </a:xfrm>
        </p:spPr>
        <p:txBody>
          <a:bodyPr>
            <a:noAutofit/>
          </a:bodyPr>
          <a:lstStyle/>
          <a:p>
            <a:pPr fontAlgn="base"/>
            <a:r>
              <a:rPr lang="ru-RU" sz="1400" dirty="0"/>
              <a:t>Тут </a:t>
            </a:r>
            <a:r>
              <a:rPr lang="ru-RU" sz="1400" dirty="0" err="1"/>
              <a:t>назустріч</a:t>
            </a:r>
            <a:r>
              <a:rPr lang="ru-RU" sz="1400" dirty="0"/>
              <a:t> </a:t>
            </a:r>
            <a:r>
              <a:rPr lang="ru-RU" sz="1400" dirty="0" err="1"/>
              <a:t>йде</a:t>
            </a:r>
            <a:r>
              <a:rPr lang="ru-RU" sz="1400" dirty="0"/>
              <a:t> </a:t>
            </a:r>
            <a:r>
              <a:rPr lang="ru-RU" sz="1400" dirty="0" err="1"/>
              <a:t>Лисиця</a:t>
            </a:r>
            <a:r>
              <a:rPr lang="ru-RU" sz="1400" dirty="0"/>
              <a:t> – </a:t>
            </a:r>
            <a:r>
              <a:rPr lang="ru-RU" sz="1400" dirty="0" err="1"/>
              <a:t>легковажная</a:t>
            </a:r>
            <a:r>
              <a:rPr lang="ru-RU" sz="1400" dirty="0"/>
              <a:t> </a:t>
            </a:r>
            <a:r>
              <a:rPr lang="ru-RU" sz="1400" dirty="0" err="1"/>
              <a:t>дівиця</a:t>
            </a:r>
            <a:r>
              <a:rPr lang="ru-RU" sz="1400" dirty="0"/>
              <a:t>.</a:t>
            </a:r>
            <a:br>
              <a:rPr lang="ru-RU" sz="1400" dirty="0"/>
            </a:br>
            <a:r>
              <a:rPr lang="ru-RU" sz="1400" dirty="0"/>
              <a:t>ЛИСИЦЯ.</a:t>
            </a:r>
            <a:br>
              <a:rPr lang="ru-RU" sz="1400" dirty="0"/>
            </a:br>
            <a:r>
              <a:rPr lang="ru-RU" sz="1400" dirty="0" err="1"/>
              <a:t>Круглий</a:t>
            </a:r>
            <a:r>
              <a:rPr lang="ru-RU" sz="1400" dirty="0"/>
              <a:t>, ну </a:t>
            </a:r>
            <a:r>
              <a:rPr lang="ru-RU" sz="1400" dirty="0" err="1"/>
              <a:t>ти</a:t>
            </a:r>
            <a:r>
              <a:rPr lang="ru-RU" sz="1400" dirty="0"/>
              <a:t> – </a:t>
            </a:r>
            <a:r>
              <a:rPr lang="ru-RU" sz="1400" dirty="0" err="1"/>
              <a:t>клас</a:t>
            </a:r>
            <a:r>
              <a:rPr lang="ru-RU" sz="1400" dirty="0"/>
              <a:t>!</a:t>
            </a:r>
            <a:br>
              <a:rPr lang="ru-RU" sz="1400" dirty="0"/>
            </a:br>
            <a:r>
              <a:rPr lang="ru-RU" sz="1400" dirty="0" err="1"/>
              <a:t>Що</a:t>
            </a:r>
            <a:r>
              <a:rPr lang="ru-RU" sz="1400" dirty="0"/>
              <a:t> за </a:t>
            </a:r>
            <a:r>
              <a:rPr lang="ru-RU" sz="1400" dirty="0" err="1"/>
              <a:t>розкладом</a:t>
            </a:r>
            <a:r>
              <a:rPr lang="ru-RU" sz="1400" dirty="0"/>
              <a:t> у нас?</a:t>
            </a:r>
            <a:br>
              <a:rPr lang="ru-RU" sz="1400" dirty="0"/>
            </a:br>
            <a:r>
              <a:rPr lang="ru-RU" sz="1400" dirty="0"/>
              <a:t>КОЛОБОК.</a:t>
            </a:r>
            <a:br>
              <a:rPr lang="ru-RU" sz="1400" dirty="0"/>
            </a:br>
            <a:r>
              <a:rPr lang="ru-RU" sz="1400" dirty="0"/>
              <a:t>В мене першим – </a:t>
            </a:r>
            <a:r>
              <a:rPr lang="ru-RU" sz="1400" dirty="0" err="1"/>
              <a:t>фізкультура</a:t>
            </a:r>
            <a:r>
              <a:rPr lang="ru-RU" sz="1400" dirty="0"/>
              <a:t>.</a:t>
            </a:r>
            <a:br>
              <a:rPr lang="ru-RU" sz="1400" dirty="0"/>
            </a:br>
            <a:r>
              <a:rPr lang="ru-RU" sz="1400" dirty="0"/>
              <a:t>ЛИСИЦЯ.</a:t>
            </a:r>
            <a:br>
              <a:rPr lang="ru-RU" sz="1400" dirty="0"/>
            </a:br>
            <a:r>
              <a:rPr lang="ru-RU" sz="1400" dirty="0" err="1"/>
              <a:t>Жартівник</a:t>
            </a:r>
            <a:r>
              <a:rPr lang="ru-RU" sz="1400" dirty="0"/>
              <a:t> же </a:t>
            </a:r>
            <a:r>
              <a:rPr lang="ru-RU" sz="1400" dirty="0" err="1"/>
              <a:t>ти</a:t>
            </a:r>
            <a:r>
              <a:rPr lang="ru-RU" sz="1400" dirty="0"/>
              <a:t>, в </a:t>
            </a:r>
            <a:r>
              <a:rPr lang="ru-RU" sz="1400" dirty="0" err="1"/>
              <a:t>натурі</a:t>
            </a:r>
            <a:r>
              <a:rPr lang="ru-RU" sz="1400" dirty="0"/>
              <a:t>!</a:t>
            </a:r>
            <a:br>
              <a:rPr lang="ru-RU" sz="1400" dirty="0"/>
            </a:br>
            <a:r>
              <a:rPr lang="ru-RU" sz="1400" dirty="0"/>
              <a:t>Я питаю, </a:t>
            </a:r>
            <a:r>
              <a:rPr lang="ru-RU" sz="1400" dirty="0" err="1"/>
              <a:t>йдем</a:t>
            </a:r>
            <a:r>
              <a:rPr lang="ru-RU" sz="1400" dirty="0"/>
              <a:t> </a:t>
            </a:r>
            <a:r>
              <a:rPr lang="ru-RU" sz="1400" dirty="0" err="1"/>
              <a:t>куди</a:t>
            </a:r>
            <a:r>
              <a:rPr lang="ru-RU" sz="1400" dirty="0"/>
              <a:t>?</a:t>
            </a:r>
            <a:br>
              <a:rPr lang="ru-RU" sz="1400" dirty="0"/>
            </a:br>
            <a:r>
              <a:rPr lang="ru-RU" sz="1400" dirty="0"/>
              <a:t>КОЛОБОК.</a:t>
            </a:r>
            <a:br>
              <a:rPr lang="ru-RU" sz="1400" dirty="0"/>
            </a:br>
            <a:r>
              <a:rPr lang="ru-RU" sz="1400" dirty="0" err="1"/>
              <a:t>Ти</a:t>
            </a:r>
            <a:r>
              <a:rPr lang="ru-RU" sz="1400" dirty="0"/>
              <a:t> – </a:t>
            </a:r>
            <a:r>
              <a:rPr lang="ru-RU" sz="1400" dirty="0" err="1"/>
              <a:t>туди</a:t>
            </a:r>
            <a:r>
              <a:rPr lang="ru-RU" sz="1400" dirty="0"/>
              <a:t>,</a:t>
            </a:r>
            <a:br>
              <a:rPr lang="ru-RU" sz="1400" dirty="0"/>
            </a:br>
            <a:r>
              <a:rPr lang="ru-RU" sz="1400" dirty="0"/>
              <a:t>А я – </a:t>
            </a:r>
            <a:r>
              <a:rPr lang="ru-RU" sz="1400" dirty="0" err="1"/>
              <a:t>сюди</a:t>
            </a:r>
            <a:r>
              <a:rPr lang="ru-RU" sz="1400" dirty="0"/>
              <a:t>.</a:t>
            </a:r>
            <a:br>
              <a:rPr lang="ru-RU" sz="1400" dirty="0"/>
            </a:br>
            <a:r>
              <a:rPr lang="ru-RU" sz="1400" dirty="0"/>
              <a:t>ЛИСИЦЯ.</a:t>
            </a:r>
            <a:br>
              <a:rPr lang="ru-RU" sz="1400" dirty="0"/>
            </a:br>
            <a:r>
              <a:rPr lang="ru-RU" sz="1400" dirty="0" err="1"/>
              <a:t>Таємницю</a:t>
            </a:r>
            <a:r>
              <a:rPr lang="ru-RU" sz="1400" dirty="0"/>
              <a:t> </a:t>
            </a:r>
            <a:r>
              <a:rPr lang="ru-RU" sz="1400" dirty="0" err="1"/>
              <a:t>відкриваю</a:t>
            </a:r>
            <a:r>
              <a:rPr lang="ru-RU" sz="1400" dirty="0"/>
              <a:t>:</a:t>
            </a:r>
            <a:br>
              <a:rPr lang="ru-RU" sz="1400" dirty="0"/>
            </a:br>
            <a:r>
              <a:rPr lang="ru-RU" sz="1400" dirty="0"/>
              <a:t>Я </a:t>
            </a:r>
            <a:r>
              <a:rPr lang="ru-RU" sz="1400" dirty="0" err="1"/>
              <a:t>місця</a:t>
            </a:r>
            <a:r>
              <a:rPr lang="ru-RU" sz="1400" dirty="0"/>
              <a:t> </a:t>
            </a:r>
            <a:r>
              <a:rPr lang="ru-RU" sz="1400" dirty="0" err="1"/>
              <a:t>чудові</a:t>
            </a:r>
            <a:r>
              <a:rPr lang="ru-RU" sz="1400" dirty="0"/>
              <a:t> знаю.</a:t>
            </a:r>
            <a:br>
              <a:rPr lang="ru-RU" sz="1400" dirty="0"/>
            </a:br>
            <a:r>
              <a:rPr lang="ru-RU" sz="1400" i="1" dirty="0"/>
              <a:t>(</a:t>
            </a:r>
            <a:r>
              <a:rPr lang="ru-RU" sz="1400" i="1" dirty="0" err="1"/>
              <a:t>Звучить</a:t>
            </a:r>
            <a:r>
              <a:rPr lang="ru-RU" sz="1400" i="1" dirty="0"/>
              <a:t> </a:t>
            </a:r>
            <a:r>
              <a:rPr lang="ru-RU" sz="1400" i="1" dirty="0" err="1"/>
              <a:t>фонограма</a:t>
            </a:r>
            <a:r>
              <a:rPr lang="ru-RU" sz="1400" i="1" dirty="0"/>
              <a:t> «А я все летала», </a:t>
            </a:r>
            <a:r>
              <a:rPr lang="ru-RU" sz="1400" i="1" dirty="0" err="1"/>
              <a:t>група</a:t>
            </a:r>
            <a:r>
              <a:rPr lang="ru-RU" sz="1400" i="1" dirty="0"/>
              <a:t> «Блестящие»).</a:t>
            </a:r>
            <a:r>
              <a:rPr lang="ru-RU" sz="1400" dirty="0"/>
              <a:t/>
            </a:r>
            <a:br>
              <a:rPr lang="ru-RU" sz="1400" dirty="0"/>
            </a:br>
            <a:r>
              <a:rPr lang="ru-RU" sz="1400" dirty="0"/>
              <a:t>ЛИСИЦЯ </a:t>
            </a:r>
            <a:r>
              <a:rPr lang="ru-RU" sz="1400" i="1" dirty="0"/>
              <a:t>(</a:t>
            </a:r>
            <a:r>
              <a:rPr lang="ru-RU" sz="1400" i="1" dirty="0" err="1"/>
              <a:t>співає</a:t>
            </a:r>
            <a:r>
              <a:rPr lang="ru-RU" sz="1400" i="1" dirty="0"/>
              <a:t>, </a:t>
            </a:r>
            <a:r>
              <a:rPr lang="ru-RU" sz="1400" i="1" dirty="0" err="1"/>
              <a:t>пританцьовуючи</a:t>
            </a:r>
            <a:r>
              <a:rPr lang="ru-RU" sz="1400" i="1" dirty="0"/>
              <a:t>).</a:t>
            </a:r>
            <a:r>
              <a:rPr lang="ru-RU" sz="1400" dirty="0"/>
              <a:t/>
            </a:r>
            <a:br>
              <a:rPr lang="ru-RU" sz="1400" dirty="0"/>
            </a:br>
            <a:r>
              <a:rPr lang="ru-RU" sz="1400" dirty="0"/>
              <a:t>Ми </a:t>
            </a:r>
            <a:r>
              <a:rPr lang="ru-RU" sz="1400" dirty="0" err="1"/>
              <a:t>з</a:t>
            </a:r>
            <a:r>
              <a:rPr lang="ru-RU" sz="1400" dirty="0"/>
              <a:t> тобою в школу не </a:t>
            </a:r>
            <a:r>
              <a:rPr lang="ru-RU" sz="1400" dirty="0" err="1"/>
              <a:t>йдем</a:t>
            </a:r>
            <a:r>
              <a:rPr lang="ru-RU" sz="1400" dirty="0"/>
              <a:t>.</a:t>
            </a:r>
            <a:br>
              <a:rPr lang="ru-RU" sz="1400" dirty="0"/>
            </a:br>
            <a:r>
              <a:rPr lang="ru-RU" sz="1400" dirty="0" err="1"/>
              <a:t>Класно</a:t>
            </a:r>
            <a:r>
              <a:rPr lang="ru-RU" sz="1400" dirty="0"/>
              <a:t> час у кафе проведем.</a:t>
            </a:r>
            <a:br>
              <a:rPr lang="ru-RU" sz="1400" dirty="0"/>
            </a:br>
            <a:r>
              <a:rPr lang="ru-RU" sz="1400" dirty="0" err="1"/>
              <a:t>Ти</a:t>
            </a:r>
            <a:r>
              <a:rPr lang="ru-RU" sz="1400" dirty="0"/>
              <a:t> неси мене на руках,</a:t>
            </a:r>
            <a:br>
              <a:rPr lang="ru-RU" sz="1400" dirty="0"/>
            </a:br>
            <a:r>
              <a:rPr lang="ru-RU" sz="1400" dirty="0"/>
              <a:t>І я </a:t>
            </a:r>
            <a:r>
              <a:rPr lang="ru-RU" sz="1400" dirty="0" err="1"/>
              <a:t>вже</a:t>
            </a:r>
            <a:r>
              <a:rPr lang="ru-RU" sz="1400" dirty="0"/>
              <a:t> лечу </a:t>
            </a:r>
            <a:r>
              <a:rPr lang="ru-RU" sz="1400" dirty="0" err="1"/>
              <a:t>під</a:t>
            </a:r>
            <a:r>
              <a:rPr lang="ru-RU" sz="1400" dirty="0"/>
              <a:t> </a:t>
            </a:r>
            <a:r>
              <a:rPr lang="ru-RU" sz="1400" dirty="0" err="1"/>
              <a:t>дах</a:t>
            </a:r>
            <a:r>
              <a:rPr lang="ru-RU" sz="1400" dirty="0"/>
              <a:t>.</a:t>
            </a:r>
            <a:br>
              <a:rPr lang="ru-RU" sz="1400" dirty="0"/>
            </a:br>
            <a:r>
              <a:rPr lang="ru-RU" sz="1400" dirty="0"/>
              <a:t>Нам </a:t>
            </a:r>
            <a:r>
              <a:rPr lang="ru-RU" sz="1400" dirty="0" err="1"/>
              <a:t>з</a:t>
            </a:r>
            <a:r>
              <a:rPr lang="ru-RU" sz="1400" dirty="0"/>
              <a:t> тобою весело так,</a:t>
            </a:r>
            <a:br>
              <a:rPr lang="ru-RU" sz="1400" dirty="0"/>
            </a:br>
            <a:r>
              <a:rPr lang="ru-RU" sz="1400" dirty="0" err="1"/>
              <a:t>Це</a:t>
            </a:r>
            <a:r>
              <a:rPr lang="ru-RU" sz="1400" dirty="0"/>
              <a:t> - </a:t>
            </a:r>
            <a:r>
              <a:rPr lang="ru-RU" sz="1400" dirty="0" err="1"/>
              <a:t>фортуни</a:t>
            </a:r>
            <a:r>
              <a:rPr lang="ru-RU" sz="1400" dirty="0"/>
              <a:t> </a:t>
            </a:r>
            <a:r>
              <a:rPr lang="ru-RU" sz="1400" dirty="0" err="1"/>
              <a:t>вже</a:t>
            </a:r>
            <a:r>
              <a:rPr lang="ru-RU" sz="1400" dirty="0"/>
              <a:t> </a:t>
            </a:r>
            <a:r>
              <a:rPr lang="ru-RU" sz="1400" dirty="0" err="1"/>
              <a:t>радісний</a:t>
            </a:r>
            <a:r>
              <a:rPr lang="ru-RU" sz="1400" dirty="0"/>
              <a:t> знак,</a:t>
            </a:r>
            <a:br>
              <a:rPr lang="ru-RU" sz="1400" dirty="0"/>
            </a:br>
            <a:r>
              <a:rPr lang="ru-RU" sz="1400" dirty="0"/>
              <a:t>Нам </a:t>
            </a:r>
            <a:r>
              <a:rPr lang="ru-RU" sz="1400" dirty="0" err="1"/>
              <a:t>би</a:t>
            </a:r>
            <a:r>
              <a:rPr lang="ru-RU" sz="1400" dirty="0"/>
              <a:t> </a:t>
            </a:r>
            <a:r>
              <a:rPr lang="ru-RU" sz="1400" dirty="0" err="1"/>
              <a:t>випить</a:t>
            </a:r>
            <a:r>
              <a:rPr lang="ru-RU" sz="1400" dirty="0"/>
              <a:t> </a:t>
            </a:r>
            <a:r>
              <a:rPr lang="ru-RU" sz="1400" dirty="0" err="1"/>
              <a:t>і</a:t>
            </a:r>
            <a:r>
              <a:rPr lang="ru-RU" sz="1400" dirty="0"/>
              <a:t> покурить,</a:t>
            </a:r>
            <a:br>
              <a:rPr lang="ru-RU" sz="1400" dirty="0"/>
            </a:br>
            <a:r>
              <a:rPr lang="ru-RU" sz="1400" dirty="0" err="1"/>
              <a:t>Трохи</a:t>
            </a:r>
            <a:r>
              <a:rPr lang="ru-RU" sz="1400" dirty="0"/>
              <a:t> кайфу </a:t>
            </a:r>
            <a:r>
              <a:rPr lang="ru-RU" sz="1400" dirty="0" err="1"/>
              <a:t>собі</a:t>
            </a:r>
            <a:r>
              <a:rPr lang="ru-RU" sz="1400" dirty="0"/>
              <a:t> залить.</a:t>
            </a:r>
            <a:br>
              <a:rPr lang="ru-RU" sz="1400" dirty="0"/>
            </a:br>
            <a:r>
              <a:rPr lang="ru-RU" sz="1400" dirty="0" err="1"/>
              <a:t>Приспів</a:t>
            </a:r>
            <a:r>
              <a:rPr lang="ru-RU" sz="1400" dirty="0"/>
              <a:t>.</a:t>
            </a:r>
            <a:br>
              <a:rPr lang="ru-RU" sz="1400" dirty="0"/>
            </a:br>
            <a:r>
              <a:rPr lang="ru-RU" sz="1400" dirty="0"/>
              <a:t>А я все </a:t>
            </a:r>
            <a:r>
              <a:rPr lang="ru-RU" sz="1400" dirty="0" err="1"/>
              <a:t>літала</a:t>
            </a:r>
            <a:r>
              <a:rPr lang="ru-RU" sz="1400" dirty="0"/>
              <a:t/>
            </a:r>
            <a:br>
              <a:rPr lang="ru-RU" sz="1400" dirty="0"/>
            </a:br>
            <a:r>
              <a:rPr lang="ru-RU" sz="1400" dirty="0"/>
              <a:t>І </a:t>
            </a:r>
            <a:r>
              <a:rPr lang="ru-RU" sz="1400" dirty="0" err="1"/>
              <a:t>звжди</a:t>
            </a:r>
            <a:r>
              <a:rPr lang="ru-RU" sz="1400" dirty="0"/>
              <a:t> я знала,</a:t>
            </a:r>
            <a:br>
              <a:rPr lang="ru-RU" sz="1400" dirty="0"/>
            </a:br>
            <a:r>
              <a:rPr lang="ru-RU" sz="1400" dirty="0" err="1"/>
              <a:t>Що</a:t>
            </a:r>
            <a:r>
              <a:rPr lang="ru-RU" sz="1400" dirty="0"/>
              <a:t> грошей немало</a:t>
            </a:r>
            <a:br>
              <a:rPr lang="ru-RU" sz="1400" dirty="0"/>
            </a:br>
            <a:r>
              <a:rPr lang="ru-RU" sz="1400" dirty="0"/>
              <a:t>Треба </a:t>
            </a:r>
            <a:r>
              <a:rPr lang="ru-RU" sz="1400" dirty="0" err="1"/>
              <a:t>мені</a:t>
            </a:r>
            <a:r>
              <a:rPr lang="ru-RU" sz="1400" dirty="0"/>
              <a:t>.</a:t>
            </a:r>
            <a:br>
              <a:rPr lang="ru-RU" sz="1400" dirty="0"/>
            </a:br>
            <a:r>
              <a:rPr lang="ru-RU" sz="1400" dirty="0"/>
              <a:t>КОЛОБОК.</a:t>
            </a:r>
            <a:br>
              <a:rPr lang="ru-RU" sz="1400" dirty="0"/>
            </a:br>
            <a:r>
              <a:rPr lang="ru-RU" sz="1400" dirty="0" err="1"/>
              <a:t>Гарно</a:t>
            </a:r>
            <a:r>
              <a:rPr lang="ru-RU" sz="1400" dirty="0"/>
              <a:t> </a:t>
            </a:r>
            <a:r>
              <a:rPr lang="ru-RU" sz="1400" dirty="0" err="1"/>
              <a:t>кажеш</a:t>
            </a:r>
            <a:r>
              <a:rPr lang="ru-RU" sz="1400" dirty="0"/>
              <a:t> </a:t>
            </a:r>
            <a:r>
              <a:rPr lang="ru-RU" sz="1400" dirty="0" err="1"/>
              <a:t>і</a:t>
            </a:r>
            <a:r>
              <a:rPr lang="ru-RU" sz="1400" dirty="0"/>
              <a:t> </a:t>
            </a:r>
            <a:r>
              <a:rPr lang="ru-RU" sz="1400" dirty="0" err="1"/>
              <a:t>цікаво</a:t>
            </a:r>
            <a:r>
              <a:rPr lang="ru-RU" sz="1400" dirty="0"/>
              <a:t>!</a:t>
            </a:r>
            <a:br>
              <a:rPr lang="ru-RU" sz="1400" dirty="0"/>
            </a:br>
            <a:r>
              <a:rPr lang="ru-RU" sz="1400" dirty="0"/>
              <a:t>Я </a:t>
            </a:r>
            <a:r>
              <a:rPr lang="ru-RU" sz="1400" dirty="0" err="1"/>
              <a:t>спішу</a:t>
            </a:r>
            <a:r>
              <a:rPr lang="ru-RU" sz="1400" dirty="0"/>
              <a:t> – у мене </a:t>
            </a:r>
            <a:r>
              <a:rPr lang="ru-RU" sz="1400" dirty="0" err="1"/>
              <a:t>справи</a:t>
            </a:r>
            <a:r>
              <a:rPr lang="ru-RU" sz="1400" dirty="0"/>
              <a:t>.</a:t>
            </a:r>
            <a:br>
              <a:rPr lang="ru-RU" sz="1400" dirty="0"/>
            </a:br>
            <a:r>
              <a:rPr lang="ru-RU" sz="1400" dirty="0"/>
              <a:t/>
            </a:r>
            <a:br>
              <a:rPr lang="ru-RU" sz="1400" dirty="0"/>
            </a:br>
            <a:endParaRPr lang="ru-RU" sz="1400" dirty="0"/>
          </a:p>
        </p:txBody>
      </p:sp>
      <p:graphicFrame>
        <p:nvGraphicFramePr>
          <p:cNvPr id="8194" name="Object 2"/>
          <p:cNvGraphicFramePr>
            <a:graphicFrameLocks noChangeAspect="1"/>
          </p:cNvGraphicFramePr>
          <p:nvPr/>
        </p:nvGraphicFramePr>
        <p:xfrm>
          <a:off x="297657" y="2714620"/>
          <a:ext cx="2559831" cy="614362"/>
        </p:xfrm>
        <a:graphic>
          <a:graphicData uri="http://schemas.openxmlformats.org/presentationml/2006/ole">
            <p:oleObj spid="_x0000_s8194" name="Объект упаковщика для оболочки" showAsIcon="1" r:id="rId3" imgW="4712760" imgH="685800" progId="Package">
              <p:embed/>
            </p:oleObj>
          </a:graphicData>
        </a:graphic>
      </p:graphicFrame>
      <p:pic>
        <p:nvPicPr>
          <p:cNvPr id="8195" name="Picture 3" descr="C:\Users\admin\Desktop\images (4).jpg"/>
          <p:cNvPicPr>
            <a:picLocks noChangeAspect="1" noChangeArrowheads="1"/>
          </p:cNvPicPr>
          <p:nvPr/>
        </p:nvPicPr>
        <p:blipFill>
          <a:blip r:embed="rId4"/>
          <a:srcRect/>
          <a:stretch>
            <a:fillRect/>
          </a:stretch>
        </p:blipFill>
        <p:spPr bwMode="auto">
          <a:xfrm flipH="1">
            <a:off x="6286512" y="3183770"/>
            <a:ext cx="2643203" cy="3344859"/>
          </a:xfrm>
          <a:prstGeom prst="rect">
            <a:avLst/>
          </a:prstGeom>
          <a:noFill/>
        </p:spPr>
      </p:pic>
    </p:spTree>
  </p:cSld>
  <p:clrMapOvr>
    <a:masterClrMapping/>
  </p:clrMapOvr>
  <p:transition>
    <p:wheel spokes="3"/>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97634"/>
          </a:xfrm>
        </p:spPr>
        <p:txBody>
          <a:bodyPr>
            <a:normAutofit/>
          </a:bodyPr>
          <a:lstStyle/>
          <a:p>
            <a:pPr fontAlgn="base"/>
            <a:r>
              <a:rPr lang="ru-RU" sz="1800" b="1" dirty="0"/>
              <a:t>ВЕДМІДЬ.</a:t>
            </a:r>
            <a:r>
              <a:rPr lang="ru-RU" sz="1800" dirty="0"/>
              <a:t/>
            </a:r>
            <a:br>
              <a:rPr lang="ru-RU" sz="1800" dirty="0"/>
            </a:br>
            <a:r>
              <a:rPr lang="ru-RU" sz="1800" dirty="0" err="1"/>
              <a:t>Отак</a:t>
            </a:r>
            <a:r>
              <a:rPr lang="ru-RU" sz="1800" dirty="0"/>
              <a:t> </a:t>
            </a:r>
            <a:r>
              <a:rPr lang="ru-RU" sz="1800" dirty="0" err="1"/>
              <a:t>юний</a:t>
            </a:r>
            <a:r>
              <a:rPr lang="ru-RU" sz="1800" dirty="0"/>
              <a:t> Колобок,</a:t>
            </a:r>
            <a:br>
              <a:rPr lang="ru-RU" sz="1800" dirty="0"/>
            </a:br>
            <a:r>
              <a:rPr lang="ru-RU" sz="1800" dirty="0" err="1"/>
              <a:t>Невеличкий</a:t>
            </a:r>
            <a:r>
              <a:rPr lang="ru-RU" sz="1800" dirty="0"/>
              <a:t> парубок,</a:t>
            </a:r>
            <a:br>
              <a:rPr lang="ru-RU" sz="1800" dirty="0"/>
            </a:br>
            <a:r>
              <a:rPr lang="ru-RU" sz="1800" dirty="0"/>
              <a:t>Мало не </a:t>
            </a:r>
            <a:r>
              <a:rPr lang="ru-RU" sz="1800" dirty="0" err="1"/>
              <a:t>скотивсь</a:t>
            </a:r>
            <a:r>
              <a:rPr lang="ru-RU" sz="1800" dirty="0"/>
              <a:t> до краю.</a:t>
            </a:r>
            <a:br>
              <a:rPr lang="ru-RU" sz="1800" dirty="0"/>
            </a:br>
            <a:r>
              <a:rPr lang="ru-RU" sz="1800" dirty="0"/>
              <a:t>Як же </a:t>
            </a:r>
            <a:r>
              <a:rPr lang="ru-RU" sz="1800" dirty="0" err="1"/>
              <a:t>далі</a:t>
            </a:r>
            <a:r>
              <a:rPr lang="ru-RU" sz="1800" dirty="0"/>
              <a:t> </a:t>
            </a:r>
            <a:r>
              <a:rPr lang="ru-RU" sz="1800" dirty="0" err="1"/>
              <a:t>буть</a:t>
            </a:r>
            <a:r>
              <a:rPr lang="ru-RU" sz="1800" dirty="0"/>
              <a:t>? Не знаю.</a:t>
            </a:r>
            <a:br>
              <a:rPr lang="ru-RU" sz="1800" dirty="0"/>
            </a:br>
            <a:r>
              <a:rPr lang="ru-RU" sz="1800" i="1" dirty="0"/>
              <a:t>(</a:t>
            </a:r>
            <a:r>
              <a:rPr lang="ru-RU" sz="1800" i="1" dirty="0" err="1"/>
              <a:t>Виходить</a:t>
            </a:r>
            <a:r>
              <a:rPr lang="ru-RU" sz="1800" i="1" dirty="0"/>
              <a:t> гурт </a:t>
            </a:r>
            <a:r>
              <a:rPr lang="ru-RU" sz="1800" i="1" dirty="0" err="1"/>
              <a:t>дітей</a:t>
            </a:r>
            <a:r>
              <a:rPr lang="ru-RU" sz="1800" i="1" dirty="0"/>
              <a:t>)</a:t>
            </a:r>
            <a:r>
              <a:rPr lang="ru-RU" sz="1800" dirty="0"/>
              <a:t/>
            </a:r>
            <a:br>
              <a:rPr lang="ru-RU" sz="1800" dirty="0"/>
            </a:br>
            <a:r>
              <a:rPr lang="ru-RU" sz="1800" b="1" dirty="0"/>
              <a:t>УЧЕНЬ 1.</a:t>
            </a:r>
            <a:r>
              <a:rPr lang="ru-RU" sz="1800" dirty="0"/>
              <a:t/>
            </a:r>
            <a:br>
              <a:rPr lang="ru-RU" sz="1800" dirty="0"/>
            </a:br>
            <a:r>
              <a:rPr lang="ru-RU" sz="1800" dirty="0"/>
              <a:t>Твердо на </a:t>
            </a:r>
            <a:r>
              <a:rPr lang="ru-RU" sz="1800" dirty="0" err="1"/>
              <a:t>своєму</a:t>
            </a:r>
            <a:r>
              <a:rPr lang="ru-RU" sz="1800" dirty="0"/>
              <a:t> </a:t>
            </a:r>
            <a:r>
              <a:rPr lang="ru-RU" sz="1800" dirty="0" err="1"/>
              <a:t>стій</a:t>
            </a:r>
            <a:r>
              <a:rPr lang="ru-RU" sz="1800" dirty="0"/>
              <a:t>!</a:t>
            </a:r>
            <a:br>
              <a:rPr lang="ru-RU" sz="1800" dirty="0"/>
            </a:br>
            <a:r>
              <a:rPr lang="ru-RU" sz="1800" dirty="0" err="1"/>
              <a:t>Звабам</a:t>
            </a:r>
            <a:r>
              <a:rPr lang="ru-RU" sz="1800" dirty="0"/>
              <a:t> «</a:t>
            </a:r>
            <a:r>
              <a:rPr lang="ru-RU" sz="1800" dirty="0" err="1"/>
              <a:t>Ні</a:t>
            </a:r>
            <a:r>
              <a:rPr lang="ru-RU" sz="1800" dirty="0"/>
              <a:t>!» </a:t>
            </a:r>
            <a:r>
              <a:rPr lang="ru-RU" sz="1800" dirty="0" err="1"/>
              <a:t>сказати</a:t>
            </a:r>
            <a:r>
              <a:rPr lang="ru-RU" sz="1800" dirty="0"/>
              <a:t> </a:t>
            </a:r>
            <a:r>
              <a:rPr lang="ru-RU" sz="1800" dirty="0" err="1"/>
              <a:t>вмій</a:t>
            </a:r>
            <a:r>
              <a:rPr lang="ru-RU" sz="1800" dirty="0"/>
              <a:t>!</a:t>
            </a:r>
            <a:br>
              <a:rPr lang="ru-RU" sz="1800" dirty="0"/>
            </a:br>
            <a:r>
              <a:rPr lang="ru-RU" sz="1800" b="1" dirty="0"/>
              <a:t>УЧЕНЬ 2.</a:t>
            </a:r>
            <a:r>
              <a:rPr lang="ru-RU" sz="1800" dirty="0"/>
              <a:t/>
            </a:r>
            <a:br>
              <a:rPr lang="ru-RU" sz="1800" dirty="0"/>
            </a:br>
            <a:r>
              <a:rPr lang="ru-RU" sz="1800" dirty="0"/>
              <a:t>Спорт </a:t>
            </a:r>
            <a:r>
              <a:rPr lang="ru-RU" sz="1800" dirty="0" err="1"/>
              <a:t>і</a:t>
            </a:r>
            <a:r>
              <a:rPr lang="ru-RU" sz="1800" dirty="0"/>
              <a:t> </a:t>
            </a:r>
            <a:r>
              <a:rPr lang="ru-RU" sz="1800" dirty="0" err="1"/>
              <a:t>праця</a:t>
            </a:r>
            <a:r>
              <a:rPr lang="ru-RU" sz="1800" dirty="0"/>
              <a:t> </a:t>
            </a:r>
            <a:r>
              <a:rPr lang="ru-RU" sz="1800" dirty="0" err="1"/>
              <a:t>допоможуть</a:t>
            </a:r>
            <a:r>
              <a:rPr lang="ru-RU" sz="1800" dirty="0"/>
              <a:t>.</a:t>
            </a:r>
            <a:br>
              <a:rPr lang="ru-RU" sz="1800" dirty="0"/>
            </a:br>
            <a:r>
              <a:rPr lang="ru-RU" sz="1800" dirty="0" err="1"/>
              <a:t>Лінь</a:t>
            </a:r>
            <a:r>
              <a:rPr lang="ru-RU" sz="1800" dirty="0"/>
              <a:t> </a:t>
            </a:r>
            <a:r>
              <a:rPr lang="ru-RU" sz="1800" dirty="0" err="1"/>
              <a:t>пускати</a:t>
            </a:r>
            <a:r>
              <a:rPr lang="ru-RU" sz="1800" dirty="0"/>
              <a:t> в </a:t>
            </a:r>
            <a:r>
              <a:rPr lang="ru-RU" sz="1800" dirty="0" err="1"/>
              <a:t>дім</a:t>
            </a:r>
            <a:r>
              <a:rPr lang="ru-RU" sz="1800" dirty="0"/>
              <a:t> не </a:t>
            </a:r>
            <a:r>
              <a:rPr lang="ru-RU" sz="1800" dirty="0" err="1" smtClean="0"/>
              <a:t>можна</a:t>
            </a:r>
            <a:r>
              <a:rPr lang="ru-RU" sz="1800" dirty="0" smtClean="0"/>
              <a:t>.</a:t>
            </a:r>
            <a:br>
              <a:rPr lang="ru-RU" sz="1800" dirty="0" smtClean="0"/>
            </a:br>
            <a:r>
              <a:rPr lang="uk-UA" sz="3600" b="1" dirty="0" smtClean="0">
                <a:solidFill>
                  <a:srgbClr val="FF0000"/>
                </a:solidFill>
              </a:rPr>
              <a:t>         </a:t>
            </a:r>
            <a:r>
              <a:rPr lang="uk-UA" sz="3600" b="1" dirty="0">
                <a:solidFill>
                  <a:srgbClr val="FF0000"/>
                </a:solidFill>
              </a:rPr>
              <a:t>Наступна </a:t>
            </a:r>
            <a:r>
              <a:rPr lang="uk-UA" sz="3600" b="1" dirty="0" smtClean="0">
                <a:solidFill>
                  <a:srgbClr val="FF0000"/>
                </a:solidFill>
              </a:rPr>
              <a:t>зупинка </a:t>
            </a:r>
            <a:r>
              <a:rPr lang="uk-UA" sz="3600" b="1" dirty="0" err="1" smtClean="0">
                <a:solidFill>
                  <a:srgbClr val="FF0000"/>
                </a:solidFill>
              </a:rPr>
              <a:t>“веселі</a:t>
            </a:r>
            <a:r>
              <a:rPr lang="uk-UA" sz="3600" b="1" dirty="0" smtClean="0">
                <a:solidFill>
                  <a:srgbClr val="FF0000"/>
                </a:solidFill>
              </a:rPr>
              <a:t> </a:t>
            </a:r>
            <a:r>
              <a:rPr lang="uk-UA" sz="3600" b="1" dirty="0" err="1" smtClean="0">
                <a:solidFill>
                  <a:srgbClr val="FF0000"/>
                </a:solidFill>
              </a:rPr>
              <a:t>старти”</a:t>
            </a:r>
            <a:r>
              <a:rPr lang="ru-RU" sz="3600" b="1" dirty="0">
                <a:solidFill>
                  <a:srgbClr val="FF0000"/>
                </a:solidFill>
              </a:rPr>
              <a:t/>
            </a:r>
            <a:br>
              <a:rPr lang="ru-RU" sz="3600" b="1" dirty="0">
                <a:solidFill>
                  <a:srgbClr val="FF0000"/>
                </a:solidFill>
              </a:rPr>
            </a:br>
            <a:r>
              <a:rPr lang="uk-UA" sz="3600" b="1" dirty="0">
                <a:solidFill>
                  <a:srgbClr val="FF0000"/>
                </a:solidFill>
              </a:rPr>
              <a:t> </a:t>
            </a:r>
            <a:r>
              <a:rPr lang="ru-RU" sz="3600" b="1" dirty="0">
                <a:solidFill>
                  <a:srgbClr val="FF0000"/>
                </a:solidFill>
              </a:rPr>
              <a:t/>
            </a:r>
            <a:br>
              <a:rPr lang="ru-RU" sz="3600" b="1" dirty="0">
                <a:solidFill>
                  <a:srgbClr val="FF0000"/>
                </a:solidFill>
              </a:rPr>
            </a:br>
            <a:endParaRPr lang="ru-RU" sz="3600" b="1" dirty="0">
              <a:solidFill>
                <a:srgbClr val="FF0000"/>
              </a:solidFill>
            </a:endParaRPr>
          </a:p>
        </p:txBody>
      </p:sp>
      <p:pic>
        <p:nvPicPr>
          <p:cNvPr id="29698" name="Picture 2" descr="C:\Users\admin\Desktop\скачанные файлы.jpg"/>
          <p:cNvPicPr>
            <a:picLocks noChangeAspect="1" noChangeArrowheads="1"/>
          </p:cNvPicPr>
          <p:nvPr/>
        </p:nvPicPr>
        <p:blipFill>
          <a:blip r:embed="rId2"/>
          <a:srcRect/>
          <a:stretch>
            <a:fillRect/>
          </a:stretch>
        </p:blipFill>
        <p:spPr bwMode="auto">
          <a:xfrm>
            <a:off x="142844" y="714357"/>
            <a:ext cx="2928958" cy="3286148"/>
          </a:xfrm>
          <a:prstGeom prst="rect">
            <a:avLst/>
          </a:prstGeom>
          <a:noFill/>
        </p:spPr>
      </p:pic>
    </p:spTree>
  </p:cSld>
  <p:clrMapOvr>
    <a:masterClrMapping/>
  </p:clrMapOvr>
  <p:transition>
    <p:wipe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725866"/>
          </a:xfrm>
        </p:spPr>
        <p:txBody>
          <a:bodyPr>
            <a:normAutofit/>
          </a:bodyPr>
          <a:lstStyle/>
          <a:p>
            <a:pPr fontAlgn="base"/>
            <a:r>
              <a:rPr lang="uk-UA" sz="2800" b="1" dirty="0"/>
              <a:t>1 естафета </a:t>
            </a:r>
            <a:r>
              <a:rPr lang="uk-UA" sz="2800" b="1" i="1" dirty="0"/>
              <a:t>стрибки у мішку </a:t>
            </a:r>
            <a:r>
              <a:rPr lang="ru-RU" sz="2200" dirty="0"/>
              <a:t/>
            </a:r>
            <a:br>
              <a:rPr lang="ru-RU" sz="2200" dirty="0"/>
            </a:br>
            <a:r>
              <a:rPr lang="ru-RU" sz="2200" dirty="0"/>
              <a:t>З </a:t>
            </a:r>
            <a:r>
              <a:rPr lang="ru-RU" sz="2200" dirty="0" err="1"/>
              <a:t>кожної</a:t>
            </a:r>
            <a:r>
              <a:rPr lang="ru-RU" sz="2200" dirty="0"/>
              <a:t> </a:t>
            </a:r>
            <a:r>
              <a:rPr lang="ru-RU" sz="2200" dirty="0" err="1"/>
              <a:t>команди</a:t>
            </a:r>
            <a:r>
              <a:rPr lang="ru-RU" sz="2200" dirty="0"/>
              <a:t> </a:t>
            </a:r>
            <a:r>
              <a:rPr lang="ru-RU" sz="2200" dirty="0" err="1"/>
              <a:t>приймає</a:t>
            </a:r>
            <a:r>
              <a:rPr lang="ru-RU" sz="2200" dirty="0"/>
              <a:t> участь 3 </a:t>
            </a:r>
            <a:r>
              <a:rPr lang="ru-RU" sz="2200" dirty="0" err="1"/>
              <a:t>учні</a:t>
            </a:r>
            <a:r>
              <a:rPr lang="ru-RU" sz="2200" dirty="0"/>
              <a:t>. </a:t>
            </a:r>
            <a:r>
              <a:rPr lang="ru-RU" sz="2200" dirty="0" err="1"/>
              <a:t>Перші</a:t>
            </a:r>
            <a:r>
              <a:rPr lang="ru-RU" sz="2200" dirty="0"/>
              <a:t> </a:t>
            </a:r>
            <a:r>
              <a:rPr lang="ru-RU" sz="2200" dirty="0" err="1"/>
              <a:t>гравці</a:t>
            </a:r>
            <a:r>
              <a:rPr lang="ru-RU" sz="2200" dirty="0"/>
              <a:t> </a:t>
            </a:r>
            <a:r>
              <a:rPr lang="ru-RU" sz="2200" dirty="0" err="1"/>
              <a:t>залізають</a:t>
            </a:r>
            <a:r>
              <a:rPr lang="ru-RU" sz="2200" dirty="0"/>
              <a:t> у </a:t>
            </a:r>
            <a:r>
              <a:rPr lang="ru-RU" sz="2200" dirty="0" err="1"/>
              <a:t>мішок</a:t>
            </a:r>
            <a:r>
              <a:rPr lang="ru-RU" sz="2200" dirty="0"/>
              <a:t> </a:t>
            </a:r>
            <a:r>
              <a:rPr lang="ru-RU" sz="2200" dirty="0" err="1"/>
              <a:t>і</a:t>
            </a:r>
            <a:r>
              <a:rPr lang="ru-RU" sz="2200" dirty="0"/>
              <a:t> </a:t>
            </a:r>
            <a:r>
              <a:rPr lang="ru-RU" sz="2200" dirty="0" err="1"/>
              <a:t>стрибають</a:t>
            </a:r>
            <a:r>
              <a:rPr lang="ru-RU" sz="2200" dirty="0"/>
              <a:t> на </a:t>
            </a:r>
            <a:r>
              <a:rPr lang="ru-RU" sz="2200" dirty="0" err="1"/>
              <a:t>швидкість</a:t>
            </a:r>
            <a:r>
              <a:rPr lang="ru-RU" sz="2200" dirty="0"/>
              <a:t> до </a:t>
            </a:r>
            <a:r>
              <a:rPr lang="ru-RU" sz="2200" dirty="0" err="1"/>
              <a:t>певного</a:t>
            </a:r>
            <a:r>
              <a:rPr lang="ru-RU" sz="2200" dirty="0"/>
              <a:t> </a:t>
            </a:r>
            <a:r>
              <a:rPr lang="ru-RU" sz="2200" dirty="0" err="1"/>
              <a:t>місця</a:t>
            </a:r>
            <a:r>
              <a:rPr lang="ru-RU" sz="2200" dirty="0"/>
              <a:t>, </a:t>
            </a:r>
            <a:r>
              <a:rPr lang="ru-RU" sz="2200" dirty="0" err="1"/>
              <a:t>потім</a:t>
            </a:r>
            <a:r>
              <a:rPr lang="ru-RU" sz="2200" dirty="0"/>
              <a:t> по </a:t>
            </a:r>
            <a:r>
              <a:rPr lang="ru-RU" sz="2200" dirty="0" err="1"/>
              <a:t>черзі</a:t>
            </a:r>
            <a:r>
              <a:rPr lang="ru-RU" sz="2200" dirty="0"/>
              <a:t> </a:t>
            </a:r>
            <a:r>
              <a:rPr lang="ru-RU" sz="2200" dirty="0" err="1"/>
              <a:t>інші</a:t>
            </a:r>
            <a:r>
              <a:rPr lang="ru-RU" sz="2200" dirty="0"/>
              <a:t> </a:t>
            </a:r>
            <a:r>
              <a:rPr lang="ru-RU" sz="2200" dirty="0" err="1"/>
              <a:t>гравці</a:t>
            </a:r>
            <a:r>
              <a:rPr lang="ru-RU" sz="2200" dirty="0"/>
              <a:t>. </a:t>
            </a:r>
            <a:r>
              <a:rPr lang="ru-RU" sz="2200" dirty="0" err="1"/>
              <a:t>Переможе</a:t>
            </a:r>
            <a:r>
              <a:rPr lang="ru-RU" sz="2200" dirty="0"/>
              <a:t> та команда, яка </a:t>
            </a:r>
            <a:r>
              <a:rPr lang="ru-RU" sz="2200" dirty="0" err="1"/>
              <a:t>набере</a:t>
            </a:r>
            <a:r>
              <a:rPr lang="ru-RU" sz="2200" dirty="0"/>
              <a:t> </a:t>
            </a:r>
            <a:r>
              <a:rPr lang="ru-RU" sz="2200" dirty="0" err="1"/>
              <a:t>більше</a:t>
            </a:r>
            <a:r>
              <a:rPr lang="ru-RU" sz="2200" dirty="0"/>
              <a:t> </a:t>
            </a:r>
            <a:r>
              <a:rPr lang="ru-RU" sz="2200" dirty="0" err="1"/>
              <a:t>балів</a:t>
            </a:r>
            <a:r>
              <a:rPr lang="ru-RU" dirty="0"/>
              <a:t/>
            </a:r>
            <a:br>
              <a:rPr lang="ru-RU" dirty="0"/>
            </a:br>
            <a:endParaRPr lang="ru-RU" dirty="0"/>
          </a:p>
        </p:txBody>
      </p:sp>
      <p:pic>
        <p:nvPicPr>
          <p:cNvPr id="9218" name="Picture 2" descr="C:\Users\admin\Desktop\робота\картинки\images (2).jpg"/>
          <p:cNvPicPr>
            <a:picLocks noChangeAspect="1" noChangeArrowheads="1"/>
          </p:cNvPicPr>
          <p:nvPr/>
        </p:nvPicPr>
        <p:blipFill>
          <a:blip r:embed="rId2"/>
          <a:srcRect/>
          <a:stretch>
            <a:fillRect/>
          </a:stretch>
        </p:blipFill>
        <p:spPr bwMode="auto">
          <a:xfrm>
            <a:off x="1571604" y="2933700"/>
            <a:ext cx="6572295" cy="3495696"/>
          </a:xfrm>
          <a:prstGeom prst="rect">
            <a:avLst/>
          </a:prstGeom>
          <a:noFill/>
        </p:spPr>
      </p:pic>
    </p:spTree>
  </p:cSld>
  <p:clrMapOvr>
    <a:masterClrMapping/>
  </p:clrMapOvr>
  <p:transition>
    <p:pull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440378"/>
          </a:xfrm>
        </p:spPr>
        <p:txBody>
          <a:bodyPr>
            <a:normAutofit/>
          </a:bodyPr>
          <a:lstStyle/>
          <a:p>
            <a:pPr fontAlgn="base"/>
            <a:r>
              <a:rPr lang="uk-UA" sz="3100" b="1" dirty="0"/>
              <a:t>2 естафета </a:t>
            </a:r>
            <a:r>
              <a:rPr lang="uk-UA" sz="3100" b="1" i="1" dirty="0"/>
              <a:t> </a:t>
            </a:r>
            <a:r>
              <a:rPr lang="ru-RU" sz="3100" b="1" dirty="0"/>
              <a:t>«</a:t>
            </a:r>
            <a:r>
              <a:rPr lang="ru-RU" sz="3100" b="1" i="1" dirty="0" err="1"/>
              <a:t>М’яч</a:t>
            </a:r>
            <a:r>
              <a:rPr lang="ru-RU" sz="3100" b="1" i="1" dirty="0"/>
              <a:t> у </a:t>
            </a:r>
            <a:r>
              <a:rPr lang="ru-RU" sz="3100" b="1" i="1" dirty="0" err="1"/>
              <a:t>ложці</a:t>
            </a:r>
            <a:r>
              <a:rPr lang="ru-RU" sz="3100" b="1" i="1" dirty="0"/>
              <a:t>»:</a:t>
            </a:r>
            <a:r>
              <a:rPr lang="ru-RU" sz="3100" dirty="0"/>
              <a:t/>
            </a:r>
            <a:br>
              <a:rPr lang="ru-RU" sz="3100" dirty="0"/>
            </a:br>
            <a:r>
              <a:rPr lang="ru-RU" sz="2700" dirty="0" err="1"/>
              <a:t>Команди</a:t>
            </a:r>
            <a:r>
              <a:rPr lang="ru-RU" sz="2700" dirty="0"/>
              <a:t> </a:t>
            </a:r>
            <a:r>
              <a:rPr lang="ru-RU" sz="2700" dirty="0" err="1"/>
              <a:t>шикуються</a:t>
            </a:r>
            <a:r>
              <a:rPr lang="ru-RU" sz="2700" dirty="0"/>
              <a:t> </a:t>
            </a:r>
            <a:r>
              <a:rPr lang="ru-RU" sz="2700" dirty="0" err="1"/>
              <a:t>у</a:t>
            </a:r>
            <a:r>
              <a:rPr lang="ru-RU" sz="2700" dirty="0"/>
              <a:t> колони. За сигналом </a:t>
            </a:r>
            <a:r>
              <a:rPr lang="ru-RU" sz="2700" dirty="0" err="1"/>
              <a:t>перші</a:t>
            </a:r>
            <a:r>
              <a:rPr lang="ru-RU" sz="2700" dirty="0"/>
              <a:t> </a:t>
            </a:r>
            <a:r>
              <a:rPr lang="ru-RU" sz="2700" dirty="0" err="1"/>
              <a:t>номери</a:t>
            </a:r>
            <a:r>
              <a:rPr lang="ru-RU" sz="2700" dirty="0"/>
              <a:t> </a:t>
            </a:r>
            <a:r>
              <a:rPr lang="ru-RU" sz="2700" dirty="0" err="1"/>
              <a:t>рухаються</a:t>
            </a:r>
            <a:r>
              <a:rPr lang="ru-RU" sz="2700" dirty="0"/>
              <a:t> до </a:t>
            </a:r>
            <a:r>
              <a:rPr lang="ru-RU" sz="2700" dirty="0" err="1"/>
              <a:t>стійки</a:t>
            </a:r>
            <a:r>
              <a:rPr lang="ru-RU" sz="2700" dirty="0"/>
              <a:t>, </a:t>
            </a:r>
            <a:r>
              <a:rPr lang="ru-RU" sz="2700" dirty="0" err="1"/>
              <a:t>утримуючи</a:t>
            </a:r>
            <a:r>
              <a:rPr lang="ru-RU" sz="2700" dirty="0"/>
              <a:t> </a:t>
            </a:r>
            <a:r>
              <a:rPr lang="ru-RU" sz="2700" dirty="0" err="1"/>
              <a:t>тенісний</a:t>
            </a:r>
            <a:r>
              <a:rPr lang="ru-RU" sz="2700" dirty="0"/>
              <a:t> </a:t>
            </a:r>
            <a:r>
              <a:rPr lang="ru-RU" sz="2700" dirty="0" err="1"/>
              <a:t>м’яч</a:t>
            </a:r>
            <a:r>
              <a:rPr lang="ru-RU" sz="2700" dirty="0"/>
              <a:t> у </a:t>
            </a:r>
            <a:r>
              <a:rPr lang="ru-RU" sz="2700" dirty="0" err="1"/>
              <a:t>ложці</a:t>
            </a:r>
            <a:r>
              <a:rPr lang="ru-RU" sz="2700" dirty="0"/>
              <a:t>. Тим же чином </a:t>
            </a:r>
            <a:r>
              <a:rPr lang="ru-RU" sz="2700" dirty="0" err="1"/>
              <a:t>повертаються</a:t>
            </a:r>
            <a:r>
              <a:rPr lang="ru-RU" sz="2700" dirty="0"/>
              <a:t> назад </a:t>
            </a:r>
            <a:r>
              <a:rPr lang="ru-RU" sz="2700" dirty="0" err="1"/>
              <a:t>і</a:t>
            </a:r>
            <a:r>
              <a:rPr lang="ru-RU" sz="2700" dirty="0"/>
              <a:t> </a:t>
            </a:r>
            <a:r>
              <a:rPr lang="ru-RU" sz="2700" dirty="0" err="1"/>
              <a:t>передають</a:t>
            </a:r>
            <a:r>
              <a:rPr lang="ru-RU" sz="2700" dirty="0"/>
              <a:t> </a:t>
            </a:r>
            <a:r>
              <a:rPr lang="ru-RU" sz="2700" dirty="0" err="1"/>
              <a:t>естафету</a:t>
            </a:r>
            <a:r>
              <a:rPr lang="ru-RU" sz="2700" dirty="0"/>
              <a:t> </a:t>
            </a:r>
            <a:r>
              <a:rPr lang="ru-RU" sz="2700" dirty="0" err="1"/>
              <a:t>наступному</a:t>
            </a:r>
            <a:r>
              <a:rPr lang="ru-RU" sz="2700" dirty="0"/>
              <a:t>. </a:t>
            </a:r>
            <a:r>
              <a:rPr lang="ru-RU" sz="2700" dirty="0" err="1"/>
              <a:t>Перемагає</a:t>
            </a:r>
            <a:r>
              <a:rPr lang="ru-RU" sz="2700" dirty="0"/>
              <a:t> команда, </a:t>
            </a:r>
            <a:r>
              <a:rPr lang="ru-RU" sz="2700" dirty="0" err="1"/>
              <a:t>що</a:t>
            </a:r>
            <a:r>
              <a:rPr lang="ru-RU" sz="2700" dirty="0"/>
              <a:t> </a:t>
            </a:r>
            <a:r>
              <a:rPr lang="ru-RU" sz="2700" dirty="0" err="1"/>
              <a:t>швидше</a:t>
            </a:r>
            <a:r>
              <a:rPr lang="ru-RU" sz="2700" dirty="0"/>
              <a:t> </a:t>
            </a:r>
            <a:r>
              <a:rPr lang="ru-RU" sz="2700" dirty="0" err="1"/>
              <a:t>впорається</a:t>
            </a:r>
            <a:r>
              <a:rPr lang="ru-RU" sz="2700" dirty="0"/>
              <a:t> </a:t>
            </a:r>
            <a:r>
              <a:rPr lang="ru-RU" sz="2700" dirty="0" err="1"/>
              <a:t>із</a:t>
            </a:r>
            <a:r>
              <a:rPr lang="ru-RU" sz="2700" dirty="0"/>
              <a:t> </a:t>
            </a:r>
            <a:r>
              <a:rPr lang="ru-RU" sz="2700" dirty="0" err="1"/>
              <a:t>завданням</a:t>
            </a:r>
            <a:r>
              <a:rPr lang="ru-RU" sz="2700" dirty="0"/>
              <a:t>. </a:t>
            </a:r>
            <a:r>
              <a:rPr lang="ru-RU" sz="2700" dirty="0" err="1"/>
              <a:t>Якщо</a:t>
            </a:r>
            <a:r>
              <a:rPr lang="ru-RU" sz="2700" dirty="0"/>
              <a:t> </a:t>
            </a:r>
            <a:r>
              <a:rPr lang="ru-RU" sz="2700" dirty="0" err="1"/>
              <a:t>м’яч</a:t>
            </a:r>
            <a:r>
              <a:rPr lang="ru-RU" sz="2700" dirty="0"/>
              <a:t> впав, </a:t>
            </a:r>
            <a:r>
              <a:rPr lang="ru-RU" sz="2700" dirty="0" err="1"/>
              <a:t>його</a:t>
            </a:r>
            <a:r>
              <a:rPr lang="ru-RU" sz="2700" dirty="0"/>
              <a:t> треба </a:t>
            </a:r>
            <a:r>
              <a:rPr lang="ru-RU" sz="2700" dirty="0" err="1"/>
              <a:t>підняти</a:t>
            </a:r>
            <a:r>
              <a:rPr lang="ru-RU" sz="2700" dirty="0"/>
              <a:t> </a:t>
            </a:r>
            <a:r>
              <a:rPr lang="ru-RU" sz="2700" dirty="0" err="1"/>
              <a:t>і</a:t>
            </a:r>
            <a:r>
              <a:rPr lang="ru-RU" sz="2700" dirty="0"/>
              <a:t> </a:t>
            </a:r>
            <a:r>
              <a:rPr lang="ru-RU" sz="2700" dirty="0" err="1"/>
              <a:t>продовжити</a:t>
            </a:r>
            <a:r>
              <a:rPr lang="ru-RU" sz="2700" dirty="0"/>
              <a:t> </a:t>
            </a:r>
            <a:r>
              <a:rPr lang="ru-RU" sz="2700" dirty="0" err="1"/>
              <a:t>естафету</a:t>
            </a:r>
            <a:r>
              <a:rPr lang="ru-RU" sz="2700" dirty="0"/>
              <a:t> </a:t>
            </a:r>
            <a:r>
              <a:rPr lang="ru-RU" sz="2700" dirty="0" err="1"/>
              <a:t>з</a:t>
            </a:r>
            <a:r>
              <a:rPr lang="ru-RU" sz="2700" dirty="0"/>
              <a:t> того </a:t>
            </a:r>
            <a:r>
              <a:rPr lang="ru-RU" sz="2700" dirty="0" err="1"/>
              <a:t>місця</a:t>
            </a:r>
            <a:r>
              <a:rPr lang="ru-RU" sz="2700" dirty="0"/>
              <a:t>, де </a:t>
            </a:r>
            <a:r>
              <a:rPr lang="ru-RU" sz="2700" dirty="0" err="1"/>
              <a:t>він</a:t>
            </a:r>
            <a:r>
              <a:rPr lang="ru-RU" sz="2700" dirty="0"/>
              <a:t> впав.</a:t>
            </a:r>
            <a:br>
              <a:rPr lang="ru-RU" sz="2700" dirty="0"/>
            </a:br>
            <a:r>
              <a:rPr lang="ru-RU" sz="2700" b="1" i="1" dirty="0"/>
              <a:t> </a:t>
            </a:r>
            <a:r>
              <a:rPr lang="ru-RU" dirty="0"/>
              <a:t/>
            </a:r>
            <a:br>
              <a:rPr lang="ru-RU" dirty="0"/>
            </a:br>
            <a:endParaRPr lang="ru-RU" dirty="0"/>
          </a:p>
        </p:txBody>
      </p:sp>
      <p:pic>
        <p:nvPicPr>
          <p:cNvPr id="29698" name="Picture 2" descr="C:\Users\admin\Desktop\робота\картинки\Новая папка\0dYv4OFpBOE.jpg"/>
          <p:cNvPicPr>
            <a:picLocks noChangeAspect="1" noChangeArrowheads="1"/>
          </p:cNvPicPr>
          <p:nvPr/>
        </p:nvPicPr>
        <p:blipFill>
          <a:blip r:embed="rId2"/>
          <a:srcRect/>
          <a:stretch>
            <a:fillRect/>
          </a:stretch>
        </p:blipFill>
        <p:spPr bwMode="auto">
          <a:xfrm>
            <a:off x="928662" y="4286256"/>
            <a:ext cx="7239008" cy="2071702"/>
          </a:xfrm>
          <a:prstGeom prst="rect">
            <a:avLst/>
          </a:prstGeom>
          <a:noFill/>
        </p:spPr>
      </p:pic>
    </p:spTree>
  </p:cSld>
  <p:clrMapOvr>
    <a:masterClrMapping/>
  </p:clrMapOvr>
  <p:transition>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726130"/>
          </a:xfrm>
        </p:spPr>
        <p:txBody>
          <a:bodyPr>
            <a:normAutofit fontScale="90000"/>
          </a:bodyPr>
          <a:lstStyle/>
          <a:p>
            <a:r>
              <a:rPr lang="uk-UA" sz="2800" b="1" i="1" dirty="0"/>
              <a:t>3</a:t>
            </a:r>
            <a:r>
              <a:rPr lang="uk-UA" sz="2800" b="1" dirty="0"/>
              <a:t> естафета </a:t>
            </a:r>
            <a:r>
              <a:rPr lang="uk-UA" sz="2800" b="1" i="1" dirty="0"/>
              <a:t>переправа</a:t>
            </a:r>
            <a:r>
              <a:rPr lang="ru-RU" sz="2000" dirty="0"/>
              <a:t/>
            </a:r>
            <a:br>
              <a:rPr lang="ru-RU" sz="2000" dirty="0"/>
            </a:br>
            <a:r>
              <a:rPr lang="ru-RU" sz="2200" u="sng" dirty="0" err="1"/>
              <a:t>Інвентар</a:t>
            </a:r>
            <a:r>
              <a:rPr lang="ru-RU" sz="2200" dirty="0"/>
              <a:t>: </a:t>
            </a:r>
            <a:r>
              <a:rPr lang="ru-RU" sz="2200" dirty="0" err="1"/>
              <a:t>баскетбольні</a:t>
            </a:r>
            <a:r>
              <a:rPr lang="ru-RU" sz="2200" dirty="0"/>
              <a:t> </a:t>
            </a:r>
            <a:r>
              <a:rPr lang="ru-RU" sz="2200" dirty="0" err="1"/>
              <a:t>або</a:t>
            </a:r>
            <a:r>
              <a:rPr lang="ru-RU" sz="2200" dirty="0"/>
              <a:t> </a:t>
            </a:r>
            <a:r>
              <a:rPr lang="ru-RU" sz="2200" dirty="0" err="1"/>
              <a:t>гумові</a:t>
            </a:r>
            <a:r>
              <a:rPr lang="ru-RU" sz="2200" dirty="0"/>
              <a:t> </a:t>
            </a:r>
            <a:r>
              <a:rPr lang="ru-RU" sz="2200" dirty="0" err="1"/>
              <a:t>м'ячі</a:t>
            </a:r>
            <a:r>
              <a:rPr lang="ru-RU" sz="2200" dirty="0"/>
              <a:t/>
            </a:r>
            <a:br>
              <a:rPr lang="ru-RU" sz="2200" dirty="0"/>
            </a:br>
            <a:r>
              <a:rPr lang="ru-RU" sz="2200" u="sng" dirty="0" err="1"/>
              <a:t>Завдання</a:t>
            </a:r>
            <a:r>
              <a:rPr lang="ru-RU" sz="2200" u="sng" dirty="0"/>
              <a:t>:</a:t>
            </a:r>
            <a:r>
              <a:rPr lang="ru-RU" sz="2200" dirty="0"/>
              <a:t> команда повинна по одному </a:t>
            </a:r>
            <a:r>
              <a:rPr lang="ru-RU" sz="2200" dirty="0" err="1"/>
              <a:t>перебратися</a:t>
            </a:r>
            <a:r>
              <a:rPr lang="ru-RU" sz="2200" dirty="0"/>
              <a:t> на </a:t>
            </a:r>
            <a:r>
              <a:rPr lang="ru-RU" sz="2200" dirty="0" err="1"/>
              <a:t>фінішну</a:t>
            </a:r>
            <a:r>
              <a:rPr lang="ru-RU" sz="2200" dirty="0"/>
              <a:t> </a:t>
            </a:r>
            <a:r>
              <a:rPr lang="ru-RU" sz="2200" dirty="0" err="1"/>
              <a:t>бік</a:t>
            </a:r>
            <a:r>
              <a:rPr lang="ru-RU" sz="2200" dirty="0"/>
              <a:t>, </a:t>
            </a:r>
            <a:r>
              <a:rPr lang="ru-RU" sz="2200" dirty="0" err="1"/>
              <a:t>але</a:t>
            </a:r>
            <a:r>
              <a:rPr lang="ru-RU" sz="2200" dirty="0"/>
              <a:t> </a:t>
            </a:r>
            <a:r>
              <a:rPr lang="ru-RU" sz="2200" dirty="0" err="1"/>
              <a:t>незвичайним</a:t>
            </a:r>
            <a:r>
              <a:rPr lang="ru-RU" sz="2200" dirty="0"/>
              <a:t> способом. </a:t>
            </a:r>
            <a:r>
              <a:rPr lang="ru-RU" sz="2200" dirty="0" err="1"/>
              <a:t>Кожен</a:t>
            </a:r>
            <a:r>
              <a:rPr lang="ru-RU" sz="2200" dirty="0"/>
              <a:t> </a:t>
            </a:r>
            <a:r>
              <a:rPr lang="ru-RU" sz="2200" dirty="0" err="1"/>
              <a:t>гравець</a:t>
            </a:r>
            <a:r>
              <a:rPr lang="ru-RU" sz="2200" dirty="0"/>
              <a:t> не просто </a:t>
            </a:r>
            <a:r>
              <a:rPr lang="ru-RU" sz="2200" dirty="0" err="1"/>
              <a:t>біжить</a:t>
            </a:r>
            <a:r>
              <a:rPr lang="ru-RU" sz="2200" dirty="0"/>
              <a:t> - </a:t>
            </a:r>
            <a:r>
              <a:rPr lang="ru-RU" sz="2200" dirty="0" err="1"/>
              <a:t>він</a:t>
            </a:r>
            <a:r>
              <a:rPr lang="ru-RU" sz="2200" dirty="0"/>
              <a:t> </a:t>
            </a:r>
            <a:r>
              <a:rPr lang="ru-RU" sz="2200" dirty="0" err="1"/>
              <a:t>стрибає</a:t>
            </a:r>
            <a:r>
              <a:rPr lang="ru-RU" sz="2200" dirty="0"/>
              <a:t>, </a:t>
            </a:r>
            <a:r>
              <a:rPr lang="ru-RU" sz="2200" dirty="0" err="1"/>
              <a:t>тримаючи</a:t>
            </a:r>
            <a:r>
              <a:rPr lang="ru-RU" sz="2200" dirty="0"/>
              <a:t> в руках </a:t>
            </a:r>
            <a:r>
              <a:rPr lang="ru-RU" sz="2200" dirty="0" err="1"/>
              <a:t>м'ячик</a:t>
            </a:r>
            <a:r>
              <a:rPr lang="ru-RU" sz="2200" dirty="0"/>
              <a:t>, </a:t>
            </a:r>
            <a:r>
              <a:rPr lang="ru-RU" sz="2200" dirty="0" err="1"/>
              <a:t>причому</a:t>
            </a:r>
            <a:r>
              <a:rPr lang="ru-RU" sz="2200" dirty="0"/>
              <a:t> </a:t>
            </a:r>
            <a:r>
              <a:rPr lang="ru-RU" sz="2200" dirty="0" err="1"/>
              <a:t>всі</a:t>
            </a:r>
            <a:r>
              <a:rPr lang="ru-RU" sz="2200" dirty="0"/>
              <a:t> </a:t>
            </a:r>
            <a:r>
              <a:rPr lang="ru-RU" sz="2200" dirty="0" err="1"/>
              <a:t>гравці</a:t>
            </a:r>
            <a:r>
              <a:rPr lang="ru-RU" sz="2200" dirty="0"/>
              <a:t> </a:t>
            </a:r>
            <a:r>
              <a:rPr lang="ru-RU" sz="2200" dirty="0" err="1"/>
              <a:t>стрибають</a:t>
            </a:r>
            <a:r>
              <a:rPr lang="ru-RU" sz="2200" dirty="0"/>
              <a:t> </a:t>
            </a:r>
            <a:r>
              <a:rPr lang="ru-RU" sz="2200" dirty="0" err="1"/>
              <a:t>по-різному</a:t>
            </a:r>
            <a:r>
              <a:rPr lang="ru-RU" sz="2200" dirty="0"/>
              <a:t>:</a:t>
            </a:r>
            <a:br>
              <a:rPr lang="ru-RU" sz="2200" dirty="0"/>
            </a:br>
            <a:r>
              <a:rPr lang="ru-RU" sz="2200" dirty="0"/>
              <a:t>- на </a:t>
            </a:r>
            <a:r>
              <a:rPr lang="ru-RU" sz="2200" dirty="0" err="1"/>
              <a:t>двох</a:t>
            </a:r>
            <a:r>
              <a:rPr lang="ru-RU" sz="2200" dirty="0"/>
              <a:t> ногах</a:t>
            </a:r>
            <a:br>
              <a:rPr lang="ru-RU" sz="2200" dirty="0"/>
            </a:br>
            <a:r>
              <a:rPr lang="ru-RU" sz="2200" dirty="0"/>
              <a:t>- на </a:t>
            </a:r>
            <a:r>
              <a:rPr lang="ru-RU" sz="2200" dirty="0" err="1"/>
              <a:t>правій</a:t>
            </a:r>
            <a:r>
              <a:rPr lang="ru-RU" sz="2200" dirty="0"/>
              <a:t> </a:t>
            </a:r>
            <a:r>
              <a:rPr lang="ru-RU" sz="2200" dirty="0" err="1"/>
              <a:t>нозі</a:t>
            </a:r>
            <a:r>
              <a:rPr lang="ru-RU" sz="2200" dirty="0"/>
              <a:t/>
            </a:r>
            <a:br>
              <a:rPr lang="ru-RU" sz="2200" dirty="0"/>
            </a:br>
            <a:r>
              <a:rPr lang="ru-RU" sz="2200" dirty="0"/>
              <a:t>- </a:t>
            </a:r>
            <a:r>
              <a:rPr lang="ru-RU" sz="2200" dirty="0" err="1"/>
              <a:t>на</a:t>
            </a:r>
            <a:r>
              <a:rPr lang="ru-RU" sz="2200" dirty="0"/>
              <a:t> </a:t>
            </a:r>
            <a:r>
              <a:rPr lang="ru-RU" sz="2200" dirty="0" err="1"/>
              <a:t>лівій</a:t>
            </a:r>
            <a:r>
              <a:rPr lang="ru-RU" sz="2200" dirty="0"/>
              <a:t> </a:t>
            </a:r>
            <a:r>
              <a:rPr lang="ru-RU" sz="2200" dirty="0" err="1"/>
              <a:t>нозі</a:t>
            </a:r>
            <a:r>
              <a:rPr lang="ru-RU" sz="2200" dirty="0"/>
              <a:t/>
            </a:r>
            <a:br>
              <a:rPr lang="ru-RU" sz="2200" dirty="0"/>
            </a:br>
            <a:r>
              <a:rPr lang="ru-RU" sz="2200" dirty="0"/>
              <a:t>- </a:t>
            </a:r>
            <a:r>
              <a:rPr lang="ru-RU" sz="2200" dirty="0" err="1"/>
              <a:t>переставних</a:t>
            </a:r>
            <a:r>
              <a:rPr lang="ru-RU" sz="2200" dirty="0"/>
              <a:t> </a:t>
            </a:r>
            <a:r>
              <a:rPr lang="ru-RU" sz="2200" dirty="0" err="1"/>
              <a:t>кроком</a:t>
            </a:r>
            <a:r>
              <a:rPr lang="ru-RU" sz="2200" dirty="0"/>
              <a:t> </a:t>
            </a:r>
            <a:r>
              <a:rPr lang="ru-RU" sz="2200" dirty="0" err="1"/>
              <a:t>лівим</a:t>
            </a:r>
            <a:r>
              <a:rPr lang="ru-RU" sz="2200" dirty="0"/>
              <a:t> боком</a:t>
            </a:r>
            <a:br>
              <a:rPr lang="ru-RU" sz="2200" dirty="0"/>
            </a:br>
            <a:r>
              <a:rPr lang="ru-RU" sz="2200" dirty="0"/>
              <a:t>- </a:t>
            </a:r>
            <a:r>
              <a:rPr lang="ru-RU" sz="2200" dirty="0" err="1"/>
              <a:t>переставних</a:t>
            </a:r>
            <a:r>
              <a:rPr lang="ru-RU" sz="2200" dirty="0"/>
              <a:t> </a:t>
            </a:r>
            <a:r>
              <a:rPr lang="ru-RU" sz="2200" dirty="0" err="1"/>
              <a:t>кроком</a:t>
            </a:r>
            <a:r>
              <a:rPr lang="ru-RU" sz="2200" dirty="0"/>
              <a:t> правим боком</a:t>
            </a:r>
            <a:br>
              <a:rPr lang="ru-RU" sz="2200" dirty="0"/>
            </a:br>
            <a:r>
              <a:rPr lang="ru-RU" sz="2200" dirty="0"/>
              <a:t>- «жабкою» - </a:t>
            </a:r>
            <a:r>
              <a:rPr lang="ru-RU" sz="2200" dirty="0" err="1"/>
              <a:t>з</a:t>
            </a:r>
            <a:r>
              <a:rPr lang="ru-RU" sz="2200" dirty="0"/>
              <a:t> </a:t>
            </a:r>
            <a:r>
              <a:rPr lang="ru-RU" sz="2200" dirty="0" err="1"/>
              <a:t>повного</a:t>
            </a:r>
            <a:r>
              <a:rPr lang="ru-RU" sz="2200" dirty="0"/>
              <a:t> </a:t>
            </a:r>
            <a:r>
              <a:rPr lang="ru-RU" sz="2200" dirty="0" err="1"/>
              <a:t>присяда</a:t>
            </a:r>
            <a:r>
              <a:rPr lang="ru-RU" sz="2200" dirty="0"/>
              <a:t>.</a:t>
            </a:r>
            <a:br>
              <a:rPr lang="ru-RU" sz="2200" dirty="0"/>
            </a:br>
            <a:r>
              <a:rPr lang="ru-RU" sz="2200" dirty="0"/>
              <a:t>Допрыгав до </a:t>
            </a:r>
            <a:r>
              <a:rPr lang="ru-RU" sz="2200" dirty="0" err="1"/>
              <a:t>фінішної</a:t>
            </a:r>
            <a:r>
              <a:rPr lang="ru-RU" sz="2200" dirty="0"/>
              <a:t> точки, </a:t>
            </a:r>
            <a:r>
              <a:rPr lang="ru-RU" sz="2200" dirty="0" err="1"/>
              <a:t>гравець</a:t>
            </a:r>
            <a:r>
              <a:rPr lang="ru-RU" sz="2200" dirty="0"/>
              <a:t> повинен </a:t>
            </a:r>
            <a:r>
              <a:rPr lang="ru-RU" sz="2200" dirty="0" err="1"/>
              <a:t>катнути</a:t>
            </a:r>
            <a:r>
              <a:rPr lang="ru-RU" sz="2200" dirty="0"/>
              <a:t> </a:t>
            </a:r>
            <a:r>
              <a:rPr lang="ru-RU" sz="2200" dirty="0" err="1"/>
              <a:t>м'яч</a:t>
            </a:r>
            <a:r>
              <a:rPr lang="ru-RU" sz="2200" dirty="0"/>
              <a:t> назад </a:t>
            </a:r>
            <a:r>
              <a:rPr lang="ru-RU" sz="2200" dirty="0" err="1"/>
              <a:t>наступному</a:t>
            </a:r>
            <a:r>
              <a:rPr lang="ru-RU" sz="2200" dirty="0"/>
              <a:t> </a:t>
            </a:r>
            <a:r>
              <a:rPr lang="ru-RU" sz="2200" dirty="0" err="1"/>
              <a:t>гравцеві</a:t>
            </a:r>
            <a:r>
              <a:rPr lang="ru-RU" sz="2200" dirty="0"/>
              <a:t> </a:t>
            </a:r>
            <a:r>
              <a:rPr lang="ru-RU" sz="2200" dirty="0" err="1"/>
              <a:t>своєї</a:t>
            </a:r>
            <a:r>
              <a:rPr lang="ru-RU" sz="2200" dirty="0"/>
              <a:t> </a:t>
            </a:r>
            <a:r>
              <a:rPr lang="ru-RU" sz="2200" dirty="0" err="1"/>
              <a:t>команди</a:t>
            </a:r>
            <a:r>
              <a:rPr lang="ru-RU" sz="2200" dirty="0"/>
              <a:t>. </a:t>
            </a:r>
            <a:br>
              <a:rPr lang="ru-RU" sz="2200" dirty="0"/>
            </a:br>
            <a:r>
              <a:rPr lang="ru-RU" sz="2200" u="sng" dirty="0" err="1"/>
              <a:t>Примітка</a:t>
            </a:r>
            <a:r>
              <a:rPr lang="ru-RU" sz="2200" u="sng" dirty="0"/>
              <a:t>:</a:t>
            </a:r>
            <a:r>
              <a:rPr lang="ru-RU" sz="2200" dirty="0"/>
              <a:t> </a:t>
            </a:r>
            <a:r>
              <a:rPr lang="ru-RU" sz="2200" dirty="0" err="1"/>
              <a:t>Якщо</a:t>
            </a:r>
            <a:r>
              <a:rPr lang="ru-RU" sz="2200" dirty="0"/>
              <a:t> </a:t>
            </a:r>
            <a:r>
              <a:rPr lang="ru-RU" sz="2200" dirty="0" err="1"/>
              <a:t>гравців</a:t>
            </a:r>
            <a:r>
              <a:rPr lang="ru-RU" sz="2200" dirty="0"/>
              <a:t> у </a:t>
            </a:r>
            <a:r>
              <a:rPr lang="ru-RU" sz="2200" dirty="0" err="1"/>
              <a:t>команді</a:t>
            </a:r>
            <a:r>
              <a:rPr lang="ru-RU" sz="2200" dirty="0"/>
              <a:t> </a:t>
            </a:r>
            <a:r>
              <a:rPr lang="ru-RU" sz="2200" dirty="0" err="1"/>
              <a:t>більше</a:t>
            </a:r>
            <a:r>
              <a:rPr lang="ru-RU" sz="2200" dirty="0"/>
              <a:t>, то </a:t>
            </a:r>
            <a:r>
              <a:rPr lang="ru-RU" sz="2200" dirty="0" err="1"/>
              <a:t>можна</a:t>
            </a:r>
            <a:r>
              <a:rPr lang="ru-RU" sz="2200" dirty="0"/>
              <a:t> </a:t>
            </a:r>
            <a:r>
              <a:rPr lang="ru-RU" sz="2200" dirty="0" err="1"/>
              <a:t>варіанти</a:t>
            </a:r>
            <a:r>
              <a:rPr lang="ru-RU" sz="2200" dirty="0"/>
              <a:t> </a:t>
            </a:r>
            <a:r>
              <a:rPr lang="ru-RU" sz="2200" dirty="0" err="1"/>
              <a:t>стрибків</a:t>
            </a:r>
            <a:r>
              <a:rPr lang="ru-RU" sz="2200" dirty="0"/>
              <a:t> </a:t>
            </a:r>
            <a:r>
              <a:rPr lang="ru-RU" sz="2200" dirty="0" err="1"/>
              <a:t>повторювати</a:t>
            </a:r>
            <a:r>
              <a:rPr lang="ru-RU" sz="2200" dirty="0"/>
              <a:t>.</a:t>
            </a:r>
            <a:r>
              <a:rPr lang="ru-RU" dirty="0"/>
              <a:t/>
            </a:r>
            <a:br>
              <a:rPr lang="ru-RU" dirty="0"/>
            </a:br>
            <a:endParaRPr lang="ru-RU" dirty="0"/>
          </a:p>
        </p:txBody>
      </p:sp>
      <p:pic>
        <p:nvPicPr>
          <p:cNvPr id="31746" name="Picture 2" descr="C:\Users\admin\Desktop\робота\картинки\скачанные файлы (1).jpg"/>
          <p:cNvPicPr>
            <a:picLocks noChangeAspect="1" noChangeArrowheads="1"/>
          </p:cNvPicPr>
          <p:nvPr/>
        </p:nvPicPr>
        <p:blipFill>
          <a:blip r:embed="rId2"/>
          <a:srcRect/>
          <a:stretch>
            <a:fillRect/>
          </a:stretch>
        </p:blipFill>
        <p:spPr bwMode="auto">
          <a:xfrm rot="10800000" flipH="1" flipV="1">
            <a:off x="686553" y="5080212"/>
            <a:ext cx="2671001" cy="1634936"/>
          </a:xfrm>
          <a:prstGeom prst="rect">
            <a:avLst/>
          </a:prstGeom>
          <a:noFill/>
        </p:spPr>
      </p:pic>
    </p:spTree>
  </p:cSld>
  <p:clrMapOvr>
    <a:masterClrMapping/>
  </p:clrMapOvr>
  <p:transition>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083320"/>
          </a:xfrm>
        </p:spPr>
        <p:txBody>
          <a:bodyPr>
            <a:normAutofit/>
          </a:bodyPr>
          <a:lstStyle/>
          <a:p>
            <a:r>
              <a:rPr lang="uk-UA" sz="2800" b="1" dirty="0"/>
              <a:t>4 естафета </a:t>
            </a:r>
            <a:r>
              <a:rPr lang="ru-RU" sz="2800" b="1" i="1" dirty="0"/>
              <a:t>«</a:t>
            </a:r>
            <a:r>
              <a:rPr lang="ru-RU" sz="2800" b="1" i="1" dirty="0" err="1"/>
              <a:t>Тихіше</a:t>
            </a:r>
            <a:r>
              <a:rPr lang="ru-RU" sz="2800" b="1" i="1" dirty="0"/>
              <a:t> </a:t>
            </a:r>
            <a:r>
              <a:rPr lang="ru-RU" sz="2800" b="1" i="1" dirty="0" err="1"/>
              <a:t>їдеш</a:t>
            </a:r>
            <a:r>
              <a:rPr lang="ru-RU" sz="2800" b="1" i="1" dirty="0"/>
              <a:t>, </a:t>
            </a:r>
            <a:r>
              <a:rPr lang="ru-RU" sz="2800" b="1" i="1" dirty="0" err="1"/>
              <a:t>далі</a:t>
            </a:r>
            <a:r>
              <a:rPr lang="ru-RU" sz="2800" b="1" i="1" dirty="0"/>
              <a:t> </a:t>
            </a:r>
            <a:r>
              <a:rPr lang="ru-RU" sz="2800" b="1" i="1" dirty="0" err="1"/>
              <a:t>будеш</a:t>
            </a:r>
            <a:r>
              <a:rPr lang="ru-RU" sz="2800" b="1" i="1" dirty="0"/>
              <a:t>»</a:t>
            </a:r>
            <a:r>
              <a:rPr lang="ru-RU" sz="2800" dirty="0"/>
              <a:t/>
            </a:r>
            <a:br>
              <a:rPr lang="ru-RU" sz="2800" dirty="0"/>
            </a:br>
            <a:r>
              <a:rPr lang="ru-RU" sz="2800" dirty="0"/>
              <a:t>За сигналом </a:t>
            </a:r>
            <a:r>
              <a:rPr lang="ru-RU" sz="2800" dirty="0" err="1"/>
              <a:t>учасник</a:t>
            </a:r>
            <a:r>
              <a:rPr lang="ru-RU" sz="2800" dirty="0"/>
              <a:t> повинен </a:t>
            </a:r>
            <a:r>
              <a:rPr lang="ru-RU" sz="2800" dirty="0" err="1"/>
              <a:t>бити</a:t>
            </a:r>
            <a:r>
              <a:rPr lang="ru-RU" sz="2800" dirty="0"/>
              <a:t> по </a:t>
            </a:r>
            <a:r>
              <a:rPr lang="ru-RU" sz="2800" dirty="0" err="1"/>
              <a:t>шарові</a:t>
            </a:r>
            <a:r>
              <a:rPr lang="ru-RU" sz="2800" dirty="0"/>
              <a:t> так, </a:t>
            </a:r>
            <a:r>
              <a:rPr lang="ru-RU" sz="2800" dirty="0" err="1"/>
              <a:t>щоб</a:t>
            </a:r>
            <a:r>
              <a:rPr lang="ru-RU" sz="2800" dirty="0"/>
              <a:t> </a:t>
            </a:r>
            <a:r>
              <a:rPr lang="ru-RU" sz="2800" dirty="0" err="1"/>
              <a:t>він</a:t>
            </a:r>
            <a:r>
              <a:rPr lang="ru-RU" sz="2800" dirty="0"/>
              <a:t> </a:t>
            </a:r>
            <a:r>
              <a:rPr lang="ru-RU" sz="2800" dirty="0" err="1"/>
              <a:t>летів</a:t>
            </a:r>
            <a:r>
              <a:rPr lang="ru-RU" sz="2800" dirty="0"/>
              <a:t> вперед. Таким способом треба пройти </a:t>
            </a:r>
            <a:r>
              <a:rPr lang="ru-RU" sz="2800" dirty="0" err="1"/>
              <a:t>певну</a:t>
            </a:r>
            <a:r>
              <a:rPr lang="ru-RU" sz="2800" dirty="0"/>
              <a:t> </a:t>
            </a:r>
            <a:r>
              <a:rPr lang="ru-RU" sz="2800" dirty="0" err="1"/>
              <a:t>відстань</a:t>
            </a:r>
            <a:r>
              <a:rPr lang="ru-RU" sz="2800" dirty="0"/>
              <a:t> </a:t>
            </a:r>
            <a:r>
              <a:rPr lang="ru-RU" sz="2800" dirty="0" err="1"/>
              <a:t>і</a:t>
            </a:r>
            <a:r>
              <a:rPr lang="ru-RU" sz="2800" dirty="0"/>
              <a:t> </a:t>
            </a:r>
            <a:r>
              <a:rPr lang="ru-RU" sz="2800" dirty="0" err="1"/>
              <a:t>передати</a:t>
            </a:r>
            <a:r>
              <a:rPr lang="ru-RU" sz="2800" dirty="0"/>
              <a:t> шарик </a:t>
            </a:r>
            <a:r>
              <a:rPr lang="ru-RU" sz="2800" dirty="0" err="1"/>
              <a:t>іншому</a:t>
            </a:r>
            <a:r>
              <a:rPr lang="ru-RU" sz="2800" dirty="0"/>
              <a:t> </a:t>
            </a:r>
            <a:r>
              <a:rPr lang="ru-RU" sz="2800" dirty="0" err="1"/>
              <a:t>гравцеві</a:t>
            </a:r>
            <a:r>
              <a:rPr lang="ru-RU" sz="2800" dirty="0"/>
              <a:t>.</a:t>
            </a:r>
            <a:r>
              <a:rPr lang="ru-RU" sz="2400" dirty="0"/>
              <a:t/>
            </a:r>
            <a:br>
              <a:rPr lang="ru-RU" sz="2400" dirty="0"/>
            </a:br>
            <a:endParaRPr lang="ru-RU" sz="2400" dirty="0"/>
          </a:p>
        </p:txBody>
      </p:sp>
      <p:pic>
        <p:nvPicPr>
          <p:cNvPr id="33794" name="Picture 2" descr="C:\Users\admin\Desktop\робота\картинки\images (5).jpg"/>
          <p:cNvPicPr>
            <a:picLocks noChangeAspect="1" noChangeArrowheads="1"/>
          </p:cNvPicPr>
          <p:nvPr/>
        </p:nvPicPr>
        <p:blipFill>
          <a:blip r:embed="rId2"/>
          <a:srcRect/>
          <a:stretch>
            <a:fillRect/>
          </a:stretch>
        </p:blipFill>
        <p:spPr bwMode="auto">
          <a:xfrm>
            <a:off x="428596" y="74713"/>
            <a:ext cx="3643338" cy="1925527"/>
          </a:xfrm>
          <a:prstGeom prst="rect">
            <a:avLst/>
          </a:prstGeom>
          <a:noFill/>
        </p:spPr>
      </p:pic>
      <p:pic>
        <p:nvPicPr>
          <p:cNvPr id="30722" name="Picture 2" descr="C:\Users\admin\Desktop\робота\картинки\Новая папка\bshRc18yVJw.jpg"/>
          <p:cNvPicPr>
            <a:picLocks noChangeAspect="1" noChangeArrowheads="1"/>
          </p:cNvPicPr>
          <p:nvPr/>
        </p:nvPicPr>
        <p:blipFill>
          <a:blip r:embed="rId3"/>
          <a:srcRect/>
          <a:stretch>
            <a:fillRect/>
          </a:stretch>
        </p:blipFill>
        <p:spPr bwMode="auto">
          <a:xfrm>
            <a:off x="642910" y="4214818"/>
            <a:ext cx="7951293" cy="2143116"/>
          </a:xfrm>
          <a:prstGeom prst="rect">
            <a:avLst/>
          </a:prstGeom>
          <a:noFill/>
        </p:spPr>
      </p:pic>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154758"/>
          </a:xfrm>
        </p:spPr>
        <p:txBody>
          <a:bodyPr/>
          <a:lstStyle/>
          <a:p>
            <a:pPr fontAlgn="base"/>
            <a:r>
              <a:rPr lang="uk-UA" sz="2800" b="1" dirty="0"/>
              <a:t>5 естафета </a:t>
            </a:r>
            <a:r>
              <a:rPr lang="uk-UA" sz="2800" b="1" i="1" dirty="0"/>
              <a:t>конкурс капітанів </a:t>
            </a:r>
            <a:r>
              <a:rPr lang="ru-RU" dirty="0"/>
              <a:t/>
            </a:r>
            <a:br>
              <a:rPr lang="ru-RU" dirty="0"/>
            </a:br>
            <a:r>
              <a:rPr lang="uk-UA" sz="2400" i="1" dirty="0"/>
              <a:t>хто найдовше </a:t>
            </a:r>
            <a:r>
              <a:rPr lang="uk-UA" sz="2400" i="1" dirty="0" err="1"/>
              <a:t>прострибає</a:t>
            </a:r>
            <a:r>
              <a:rPr lang="uk-UA" sz="2400" i="1" dirty="0"/>
              <a:t> на скакалці за 1хв той і переміг</a:t>
            </a:r>
            <a:r>
              <a:rPr lang="ru-RU" dirty="0"/>
              <a:t/>
            </a:r>
            <a:br>
              <a:rPr lang="ru-RU" dirty="0"/>
            </a:br>
            <a:endParaRPr lang="ru-RU" dirty="0"/>
          </a:p>
        </p:txBody>
      </p:sp>
      <p:pic>
        <p:nvPicPr>
          <p:cNvPr id="12290" name="Picture 2" descr="C:\Users\admin\Desktop\робота\картинки\images.png"/>
          <p:cNvPicPr>
            <a:picLocks noChangeAspect="1" noChangeArrowheads="1"/>
          </p:cNvPicPr>
          <p:nvPr/>
        </p:nvPicPr>
        <p:blipFill>
          <a:blip r:embed="rId2"/>
          <a:srcRect/>
          <a:stretch>
            <a:fillRect/>
          </a:stretch>
        </p:blipFill>
        <p:spPr bwMode="auto">
          <a:xfrm>
            <a:off x="857224" y="285728"/>
            <a:ext cx="3888821" cy="1928826"/>
          </a:xfrm>
          <a:prstGeom prst="rect">
            <a:avLst/>
          </a:prstGeom>
          <a:noFill/>
        </p:spPr>
      </p:pic>
      <p:pic>
        <p:nvPicPr>
          <p:cNvPr id="31746" name="Picture 2" descr="C:\Users\admin\Desktop\робота\картинки\Новая папка\IMG_20160225_112813.jpg"/>
          <p:cNvPicPr>
            <a:picLocks noChangeAspect="1" noChangeArrowheads="1"/>
          </p:cNvPicPr>
          <p:nvPr/>
        </p:nvPicPr>
        <p:blipFill>
          <a:blip r:embed="rId3" cstate="print"/>
          <a:srcRect/>
          <a:stretch>
            <a:fillRect/>
          </a:stretch>
        </p:blipFill>
        <p:spPr bwMode="auto">
          <a:xfrm>
            <a:off x="2643174" y="3802518"/>
            <a:ext cx="4214842" cy="2769753"/>
          </a:xfrm>
          <a:prstGeom prst="rect">
            <a:avLst/>
          </a:prstGeom>
          <a:noFill/>
        </p:spPr>
      </p:pic>
    </p:spTree>
  </p:cSld>
  <p:clrMapOvr>
    <a:masterClrMapping/>
  </p:clrMapOvr>
  <p:transition>
    <p:pull dir="l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440378"/>
          </a:xfrm>
        </p:spPr>
        <p:txBody>
          <a:bodyPr>
            <a:normAutofit fontScale="90000"/>
          </a:bodyPr>
          <a:lstStyle/>
          <a:p>
            <a:r>
              <a:rPr lang="ru-RU" sz="3600" b="1" dirty="0" err="1" smtClean="0"/>
              <a:t>Естафета</a:t>
            </a:r>
            <a:r>
              <a:rPr lang="ru-RU" sz="3600" b="1" dirty="0" smtClean="0"/>
              <a:t> "Фут - Бас"</a:t>
            </a:r>
            <a:r>
              <a:rPr lang="ru-RU" sz="3100" dirty="0" smtClean="0"/>
              <a:t/>
            </a:r>
            <a:br>
              <a:rPr lang="ru-RU" sz="3100" dirty="0" smtClean="0"/>
            </a:br>
            <a:r>
              <a:rPr lang="ru-RU" sz="3100" dirty="0" err="1" smtClean="0"/>
              <a:t>Гравці</a:t>
            </a:r>
            <a:r>
              <a:rPr lang="ru-RU" sz="3100" dirty="0" smtClean="0"/>
              <a:t> </a:t>
            </a:r>
            <a:r>
              <a:rPr lang="ru-RU" sz="3100" dirty="0" err="1" smtClean="0"/>
              <a:t>розміщуються</a:t>
            </a:r>
            <a:r>
              <a:rPr lang="ru-RU" sz="3100" dirty="0" smtClean="0"/>
              <a:t> в колону по одному. </a:t>
            </a:r>
            <a:r>
              <a:rPr lang="ru-RU" sz="3100" dirty="0" err="1" smtClean="0"/>
              <a:t>Хлопці</a:t>
            </a:r>
            <a:r>
              <a:rPr lang="ru-RU" sz="3100" dirty="0" smtClean="0"/>
              <a:t> </a:t>
            </a:r>
            <a:r>
              <a:rPr lang="ru-RU" sz="3100" dirty="0" err="1" smtClean="0"/>
              <a:t>обводять</a:t>
            </a:r>
            <a:r>
              <a:rPr lang="ru-RU" sz="3100" dirty="0" smtClean="0"/>
              <a:t> </a:t>
            </a:r>
            <a:r>
              <a:rPr lang="ru-RU" sz="3100" dirty="0" err="1" smtClean="0"/>
              <a:t>стійки</a:t>
            </a:r>
            <a:r>
              <a:rPr lang="ru-RU" sz="3100" dirty="0" smtClean="0"/>
              <a:t>, </a:t>
            </a:r>
            <a:r>
              <a:rPr lang="ru-RU" sz="3100" dirty="0" err="1" smtClean="0"/>
              <a:t>розміщені</a:t>
            </a:r>
            <a:r>
              <a:rPr lang="ru-RU" sz="3100" dirty="0" smtClean="0"/>
              <a:t> на </a:t>
            </a:r>
            <a:r>
              <a:rPr lang="ru-RU" sz="3100" dirty="0" err="1" smtClean="0"/>
              <a:t>дистанції</a:t>
            </a:r>
            <a:r>
              <a:rPr lang="ru-RU" sz="3100" dirty="0" smtClean="0"/>
              <a:t>, ногою, а </a:t>
            </a:r>
            <a:r>
              <a:rPr lang="ru-RU" sz="3100" dirty="0" err="1" smtClean="0"/>
              <a:t>дівчата</a:t>
            </a:r>
            <a:r>
              <a:rPr lang="ru-RU" sz="3100" dirty="0" smtClean="0"/>
              <a:t> — рукою. </a:t>
            </a:r>
            <a:r>
              <a:rPr lang="ru-RU" sz="3100" dirty="0" err="1" smtClean="0"/>
              <a:t>Перемагає</a:t>
            </a:r>
            <a:r>
              <a:rPr lang="ru-RU" sz="3100" dirty="0" smtClean="0"/>
              <a:t> команда, яка </a:t>
            </a:r>
            <a:r>
              <a:rPr lang="ru-RU" sz="3100" dirty="0" err="1" smtClean="0"/>
              <a:t>швидше</a:t>
            </a:r>
            <a:r>
              <a:rPr lang="ru-RU" sz="3100" dirty="0" smtClean="0"/>
              <a:t>, без </a:t>
            </a:r>
            <a:r>
              <a:rPr lang="ru-RU" sz="3100" dirty="0" err="1" smtClean="0"/>
              <a:t>штрафних</a:t>
            </a:r>
            <a:r>
              <a:rPr lang="ru-RU" sz="3100" dirty="0" smtClean="0"/>
              <a:t> </a:t>
            </a:r>
            <a:r>
              <a:rPr lang="ru-RU" sz="3100" dirty="0" err="1" smtClean="0"/>
              <a:t>очок</a:t>
            </a:r>
            <a:r>
              <a:rPr lang="ru-RU" sz="3100" dirty="0" smtClean="0"/>
              <a:t> </a:t>
            </a:r>
            <a:r>
              <a:rPr lang="ru-RU" sz="3100" dirty="0" err="1" smtClean="0"/>
              <a:t>закінчить</a:t>
            </a:r>
            <a:r>
              <a:rPr lang="ru-RU" sz="3100" dirty="0" smtClean="0"/>
              <a:t> </a:t>
            </a:r>
            <a:r>
              <a:rPr lang="ru-RU" sz="3100" dirty="0" err="1" smtClean="0"/>
              <a:t>змагання</a:t>
            </a:r>
            <a:r>
              <a:rPr lang="ru-RU" sz="3100" dirty="0" smtClean="0"/>
              <a:t>.</a:t>
            </a:r>
            <a:br>
              <a:rPr lang="ru-RU" sz="3100" dirty="0" smtClean="0"/>
            </a:br>
            <a:r>
              <a:rPr lang="ru-RU" sz="3100" i="1" dirty="0" err="1" smtClean="0"/>
              <a:t>Примітка</a:t>
            </a:r>
            <a:r>
              <a:rPr lang="ru-RU" sz="3100" i="1" dirty="0" smtClean="0"/>
              <a:t>.</a:t>
            </a:r>
            <a:r>
              <a:rPr lang="ru-RU" sz="3100" dirty="0" smtClean="0"/>
              <a:t> За </a:t>
            </a:r>
            <a:r>
              <a:rPr lang="ru-RU" sz="3100" dirty="0" err="1" smtClean="0"/>
              <a:t>пропущену</a:t>
            </a:r>
            <a:r>
              <a:rPr lang="ru-RU" sz="3100" dirty="0" smtClean="0"/>
              <a:t> </a:t>
            </a:r>
            <a:r>
              <a:rPr lang="ru-RU" sz="3100" dirty="0" err="1" smtClean="0"/>
              <a:t>стійку</a:t>
            </a:r>
            <a:r>
              <a:rPr lang="ru-RU" sz="3100" dirty="0" smtClean="0"/>
              <a:t> </a:t>
            </a:r>
            <a:r>
              <a:rPr lang="ru-RU" sz="3100" dirty="0" err="1" smtClean="0"/>
              <a:t>під</a:t>
            </a:r>
            <a:r>
              <a:rPr lang="ru-RU" sz="3100" dirty="0" smtClean="0"/>
              <a:t> час </a:t>
            </a:r>
            <a:r>
              <a:rPr lang="ru-RU" sz="3100" dirty="0" err="1" smtClean="0"/>
              <a:t>обведення</a:t>
            </a:r>
            <a:r>
              <a:rPr lang="ru-RU" sz="3100" dirty="0" smtClean="0"/>
              <a:t> </a:t>
            </a:r>
            <a:r>
              <a:rPr lang="ru-RU" sz="3100" dirty="0" err="1" smtClean="0"/>
              <a:t>м'ячем</a:t>
            </a:r>
            <a:r>
              <a:rPr lang="ru-RU" sz="3100" dirty="0" smtClean="0"/>
              <a:t> </a:t>
            </a:r>
            <a:r>
              <a:rPr lang="ru-RU" sz="3100" dirty="0" err="1" smtClean="0"/>
              <a:t>або</a:t>
            </a:r>
            <a:r>
              <a:rPr lang="ru-RU" sz="3100" dirty="0" smtClean="0"/>
              <a:t> </a:t>
            </a:r>
            <a:r>
              <a:rPr lang="ru-RU" sz="3100" dirty="0" err="1" smtClean="0"/>
              <a:t>її</a:t>
            </a:r>
            <a:r>
              <a:rPr lang="ru-RU" sz="3100" dirty="0" smtClean="0"/>
              <a:t> </a:t>
            </a:r>
            <a:r>
              <a:rPr lang="ru-RU" sz="3100" dirty="0" err="1" smtClean="0"/>
              <a:t>збиття</a:t>
            </a:r>
            <a:r>
              <a:rPr lang="ru-RU" sz="3100" dirty="0" smtClean="0"/>
              <a:t> команду </a:t>
            </a:r>
            <a:r>
              <a:rPr lang="ru-RU" sz="3100" dirty="0" err="1" smtClean="0"/>
              <a:t>штрафують</a:t>
            </a:r>
            <a:r>
              <a:rPr lang="ru-RU" sz="3100" dirty="0" smtClean="0"/>
              <a:t> одним очком. </a:t>
            </a:r>
            <a:r>
              <a:rPr lang="ru-RU" sz="3100" dirty="0" err="1" smtClean="0"/>
              <a:t>Естафета</a:t>
            </a:r>
            <a:r>
              <a:rPr lang="ru-RU" sz="3100" dirty="0" smtClean="0"/>
              <a:t> </a:t>
            </a:r>
            <a:r>
              <a:rPr lang="ru-RU" sz="3100" dirty="0" err="1" smtClean="0"/>
              <a:t>розвиває</a:t>
            </a:r>
            <a:r>
              <a:rPr lang="ru-RU" sz="3100" dirty="0" smtClean="0"/>
              <a:t> </a:t>
            </a:r>
            <a:r>
              <a:rPr lang="ru-RU" sz="3100" dirty="0" err="1" smtClean="0"/>
              <a:t>спритність</a:t>
            </a:r>
            <a:r>
              <a:rPr lang="ru-RU" sz="3100" dirty="0" smtClean="0"/>
              <a:t>, </a:t>
            </a:r>
            <a:r>
              <a:rPr lang="ru-RU" sz="3100" dirty="0" err="1" smtClean="0"/>
              <a:t>швидкість</a:t>
            </a:r>
            <a:r>
              <a:rPr lang="ru-RU" sz="3100" dirty="0" smtClean="0"/>
              <a:t>, </a:t>
            </a:r>
            <a:r>
              <a:rPr lang="ru-RU" sz="3100" dirty="0" err="1" smtClean="0"/>
              <a:t>координацію</a:t>
            </a:r>
            <a:r>
              <a:rPr lang="ru-RU" sz="3100" dirty="0" smtClean="0"/>
              <a:t> </a:t>
            </a:r>
            <a:r>
              <a:rPr lang="ru-RU" sz="3100" dirty="0" err="1" smtClean="0"/>
              <a:t>рухів</a:t>
            </a:r>
            <a:r>
              <a:rPr lang="ru-RU" sz="3100" dirty="0" smtClean="0"/>
              <a:t>.</a:t>
            </a:r>
            <a:r>
              <a:rPr lang="ru-RU" dirty="0" smtClean="0"/>
              <a:t/>
            </a:r>
            <a:br>
              <a:rPr lang="ru-RU" dirty="0" smtClean="0"/>
            </a:br>
            <a:endParaRPr lang="ru-RU" dirty="0"/>
          </a:p>
        </p:txBody>
      </p:sp>
      <p:pic>
        <p:nvPicPr>
          <p:cNvPr id="32770" name="Picture 2" descr="C:\Users\admin\Desktop\5782888f7.png"/>
          <p:cNvPicPr>
            <a:picLocks noChangeAspect="1" noChangeArrowheads="1"/>
          </p:cNvPicPr>
          <p:nvPr/>
        </p:nvPicPr>
        <p:blipFill>
          <a:blip r:embed="rId2"/>
          <a:srcRect/>
          <a:stretch>
            <a:fillRect/>
          </a:stretch>
        </p:blipFill>
        <p:spPr bwMode="auto">
          <a:xfrm>
            <a:off x="857225" y="5046490"/>
            <a:ext cx="4786346" cy="1311468"/>
          </a:xfrm>
          <a:prstGeom prst="rect">
            <a:avLst/>
          </a:prstGeom>
          <a:noFill/>
        </p:spPr>
      </p:pic>
      <p:pic>
        <p:nvPicPr>
          <p:cNvPr id="32771" name="Picture 3" descr="C:\Users\admin\Desktop\робота\картинки\скачанные файлы.jpg"/>
          <p:cNvPicPr>
            <a:picLocks noChangeAspect="1" noChangeArrowheads="1"/>
          </p:cNvPicPr>
          <p:nvPr/>
        </p:nvPicPr>
        <p:blipFill>
          <a:blip r:embed="rId3"/>
          <a:srcRect/>
          <a:stretch>
            <a:fillRect/>
          </a:stretch>
        </p:blipFill>
        <p:spPr bwMode="auto">
          <a:xfrm flipH="1">
            <a:off x="6500826" y="4376875"/>
            <a:ext cx="2071702" cy="2234753"/>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97634"/>
          </a:xfrm>
        </p:spPr>
        <p:txBody>
          <a:bodyPr>
            <a:normAutofit/>
          </a:bodyPr>
          <a:lstStyle/>
          <a:p>
            <a:r>
              <a:rPr lang="ru-RU" sz="2000" b="1" dirty="0" err="1" smtClean="0"/>
              <a:t>УЧИТЕЛЬ:</a:t>
            </a:r>
            <a:r>
              <a:rPr lang="ru-RU" sz="2000" dirty="0" err="1" smtClean="0"/>
              <a:t>Здоров`я</a:t>
            </a:r>
            <a:r>
              <a:rPr lang="ru-RU" sz="2000" dirty="0" smtClean="0"/>
              <a:t> </a:t>
            </a:r>
            <a:r>
              <a:rPr lang="ru-RU" sz="2000" dirty="0" err="1"/>
              <a:t>ніхто</a:t>
            </a:r>
            <a:r>
              <a:rPr lang="ru-RU" sz="2000" dirty="0"/>
              <a:t> не </a:t>
            </a:r>
            <a:r>
              <a:rPr lang="ru-RU" sz="2000" dirty="0" err="1"/>
              <a:t>дарує</a:t>
            </a:r>
            <a:r>
              <a:rPr lang="ru-RU" sz="2000" dirty="0"/>
              <a:t>,</a:t>
            </a:r>
            <a:br>
              <a:rPr lang="ru-RU" sz="2000" dirty="0"/>
            </a:br>
            <a:r>
              <a:rPr lang="ru-RU" sz="2000" dirty="0"/>
              <a:t>Не </a:t>
            </a:r>
            <a:r>
              <a:rPr lang="ru-RU" sz="2000" dirty="0" err="1"/>
              <a:t>можна</a:t>
            </a:r>
            <a:r>
              <a:rPr lang="ru-RU" sz="2000" dirty="0"/>
              <a:t> </a:t>
            </a:r>
            <a:r>
              <a:rPr lang="ru-RU" sz="2000" dirty="0" err="1"/>
              <a:t>здоров`я</a:t>
            </a:r>
            <a:r>
              <a:rPr lang="ru-RU" sz="2000" dirty="0"/>
              <a:t> </a:t>
            </a:r>
            <a:r>
              <a:rPr lang="ru-RU" sz="2000" dirty="0" err="1"/>
              <a:t>купити</a:t>
            </a:r>
            <a:r>
              <a:rPr lang="ru-RU" sz="2000" dirty="0"/>
              <a:t>.</a:t>
            </a:r>
            <a:br>
              <a:rPr lang="ru-RU" sz="2000" dirty="0"/>
            </a:br>
            <a:r>
              <a:rPr lang="ru-RU" sz="2000" dirty="0" err="1"/>
              <a:t>Здоров`я</a:t>
            </a:r>
            <a:r>
              <a:rPr lang="ru-RU" sz="2000" dirty="0"/>
              <a:t> нам доля </a:t>
            </a:r>
            <a:r>
              <a:rPr lang="ru-RU" sz="2000" dirty="0" err="1"/>
              <a:t>дарує</a:t>
            </a:r>
            <a:r>
              <a:rPr lang="ru-RU" sz="2000" dirty="0"/>
              <a:t>,</a:t>
            </a:r>
            <a:br>
              <a:rPr lang="ru-RU" sz="2000" dirty="0"/>
            </a:br>
            <a:r>
              <a:rPr lang="ru-RU" sz="2000" dirty="0"/>
              <a:t>З ним легко </a:t>
            </a:r>
            <a:r>
              <a:rPr lang="ru-RU" sz="2000" dirty="0" err="1"/>
              <a:t>і</a:t>
            </a:r>
            <a:r>
              <a:rPr lang="ru-RU" sz="2000" dirty="0"/>
              <a:t> </a:t>
            </a:r>
            <a:r>
              <a:rPr lang="ru-RU" sz="2000" dirty="0" err="1"/>
              <a:t>радісно</a:t>
            </a:r>
            <a:r>
              <a:rPr lang="ru-RU" sz="2000" dirty="0"/>
              <a:t> </a:t>
            </a:r>
            <a:r>
              <a:rPr lang="ru-RU" sz="2000" dirty="0" err="1"/>
              <a:t>жити</a:t>
            </a:r>
            <a:r>
              <a:rPr lang="ru-RU" sz="2000" dirty="0"/>
              <a:t>.</a:t>
            </a:r>
            <a:br>
              <a:rPr lang="ru-RU" sz="2000" dirty="0"/>
            </a:br>
            <a:r>
              <a:rPr lang="ru-RU" sz="2000" dirty="0"/>
              <a:t>Так добре, коли не </a:t>
            </a:r>
            <a:r>
              <a:rPr lang="ru-RU" sz="2000" dirty="0" err="1"/>
              <a:t>хворієш</a:t>
            </a:r>
            <a:r>
              <a:rPr lang="ru-RU" sz="2000" dirty="0"/>
              <a:t>,</a:t>
            </a:r>
            <a:br>
              <a:rPr lang="ru-RU" sz="2000" dirty="0"/>
            </a:br>
            <a:r>
              <a:rPr lang="ru-RU" sz="2000" dirty="0"/>
              <a:t>Коли </a:t>
            </a:r>
            <a:r>
              <a:rPr lang="ru-RU" sz="2000" dirty="0" err="1"/>
              <a:t>усміхаєшся</a:t>
            </a:r>
            <a:r>
              <a:rPr lang="ru-RU" sz="2000" dirty="0"/>
              <a:t> </a:t>
            </a:r>
            <a:r>
              <a:rPr lang="ru-RU" sz="2000" dirty="0" err="1"/>
              <a:t>днині</a:t>
            </a:r>
            <a:r>
              <a:rPr lang="ru-RU" sz="2000" dirty="0"/>
              <a:t>.</a:t>
            </a:r>
            <a:br>
              <a:rPr lang="ru-RU" sz="2000" dirty="0"/>
            </a:br>
            <a:r>
              <a:rPr lang="ru-RU" sz="2000" dirty="0" err="1"/>
              <a:t>Тоді</a:t>
            </a:r>
            <a:r>
              <a:rPr lang="ru-RU" sz="2000" dirty="0"/>
              <a:t> все на </a:t>
            </a:r>
            <a:r>
              <a:rPr lang="ru-RU" sz="2000" dirty="0" err="1"/>
              <a:t>світі</a:t>
            </a:r>
            <a:r>
              <a:rPr lang="ru-RU" sz="2000" dirty="0"/>
              <a:t> </a:t>
            </a:r>
            <a:r>
              <a:rPr lang="ru-RU" sz="2000" dirty="0" err="1"/>
              <a:t>ти</a:t>
            </a:r>
            <a:r>
              <a:rPr lang="ru-RU" sz="2000" dirty="0"/>
              <a:t> </a:t>
            </a:r>
            <a:r>
              <a:rPr lang="ru-RU" sz="2000" dirty="0" err="1"/>
              <a:t>вмієш</a:t>
            </a:r>
            <a:r>
              <a:rPr lang="ru-RU" sz="2000" dirty="0"/>
              <a:t>,</a:t>
            </a:r>
            <a:br>
              <a:rPr lang="ru-RU" sz="2000" dirty="0"/>
            </a:br>
            <a:r>
              <a:rPr lang="ru-RU" sz="2000" dirty="0" err="1"/>
              <a:t>Тоді</a:t>
            </a:r>
            <a:r>
              <a:rPr lang="ru-RU" sz="2000" dirty="0"/>
              <a:t> </a:t>
            </a:r>
            <a:r>
              <a:rPr lang="ru-RU" sz="2000" dirty="0" err="1"/>
              <a:t>ти</a:t>
            </a:r>
            <a:r>
              <a:rPr lang="ru-RU" sz="2000" dirty="0"/>
              <a:t> весела </a:t>
            </a:r>
            <a:r>
              <a:rPr lang="ru-RU" sz="2000" dirty="0" err="1"/>
              <a:t>дитина</a:t>
            </a:r>
            <a:r>
              <a:rPr lang="ru-RU" sz="2000" dirty="0"/>
              <a:t>.</a:t>
            </a:r>
            <a:br>
              <a:rPr lang="ru-RU" sz="2000" dirty="0"/>
            </a:br>
            <a:r>
              <a:rPr lang="ru-RU" sz="2000" dirty="0" err="1"/>
              <a:t>Стрибаєш</a:t>
            </a:r>
            <a:r>
              <a:rPr lang="ru-RU" sz="2000" dirty="0"/>
              <a:t>, </a:t>
            </a:r>
            <a:r>
              <a:rPr lang="ru-RU" sz="2000" dirty="0" err="1"/>
              <a:t>співаєш</a:t>
            </a:r>
            <a:r>
              <a:rPr lang="ru-RU" sz="2000" dirty="0"/>
              <a:t>, </a:t>
            </a:r>
            <a:r>
              <a:rPr lang="ru-RU" sz="2000" dirty="0" err="1"/>
              <a:t>танцюєш</a:t>
            </a:r>
            <a:r>
              <a:rPr lang="ru-RU" sz="2000" dirty="0"/>
              <a:t>,</a:t>
            </a:r>
            <a:br>
              <a:rPr lang="ru-RU" sz="2000" dirty="0"/>
            </a:br>
            <a:r>
              <a:rPr lang="ru-RU" sz="2000" dirty="0" err="1"/>
              <a:t>Біжиш</a:t>
            </a:r>
            <a:r>
              <a:rPr lang="ru-RU" sz="2000" dirty="0"/>
              <a:t> то </a:t>
            </a:r>
            <a:r>
              <a:rPr lang="ru-RU" sz="2000" dirty="0" err="1"/>
              <a:t>з</a:t>
            </a:r>
            <a:r>
              <a:rPr lang="ru-RU" sz="2000" dirty="0"/>
              <a:t> гори, то </a:t>
            </a:r>
            <a:r>
              <a:rPr lang="ru-RU" sz="2000" dirty="0" err="1"/>
              <a:t>під</a:t>
            </a:r>
            <a:r>
              <a:rPr lang="ru-RU" sz="2000" dirty="0"/>
              <a:t> гору.</a:t>
            </a:r>
            <a:br>
              <a:rPr lang="ru-RU" sz="2000" dirty="0"/>
            </a:br>
            <a:r>
              <a:rPr lang="ru-RU" sz="2000" dirty="0"/>
              <a:t>І </a:t>
            </a:r>
            <a:r>
              <a:rPr lang="ru-RU" sz="2000" dirty="0" err="1"/>
              <a:t>кожну</a:t>
            </a:r>
            <a:r>
              <a:rPr lang="ru-RU" sz="2000" dirty="0"/>
              <a:t> синичку </a:t>
            </a:r>
            <a:r>
              <a:rPr lang="ru-RU" sz="2000" dirty="0" err="1"/>
              <a:t>почуєш</a:t>
            </a:r>
            <a:r>
              <a:rPr lang="ru-RU" sz="2000" dirty="0"/>
              <a:t>,</a:t>
            </a:r>
            <a:br>
              <a:rPr lang="ru-RU" sz="2000" dirty="0"/>
            </a:br>
            <a:r>
              <a:rPr lang="ru-RU" sz="2000" dirty="0"/>
              <a:t>І </a:t>
            </a:r>
            <a:r>
              <a:rPr lang="ru-RU" sz="2000" dirty="0" err="1"/>
              <a:t>з</a:t>
            </a:r>
            <a:r>
              <a:rPr lang="ru-RU" sz="2000" dirty="0"/>
              <a:t> </a:t>
            </a:r>
            <a:r>
              <a:rPr lang="ru-RU" sz="2000" dirty="0" err="1"/>
              <a:t>квіткою</a:t>
            </a:r>
            <a:r>
              <a:rPr lang="ru-RU" sz="2000" dirty="0"/>
              <a:t> в </a:t>
            </a:r>
            <a:r>
              <a:rPr lang="ru-RU" sz="2000" dirty="0" err="1"/>
              <a:t>полі</a:t>
            </a:r>
            <a:r>
              <a:rPr lang="ru-RU" sz="2000" dirty="0"/>
              <a:t> </a:t>
            </a:r>
            <a:r>
              <a:rPr lang="ru-RU" sz="2000" dirty="0" err="1"/>
              <a:t>говориш</a:t>
            </a:r>
            <a:r>
              <a:rPr lang="ru-RU" sz="2000" dirty="0"/>
              <a:t>.</a:t>
            </a:r>
            <a:br>
              <a:rPr lang="ru-RU" sz="2000" dirty="0"/>
            </a:br>
            <a:endParaRPr lang="ru-RU" sz="2000" dirty="0"/>
          </a:p>
        </p:txBody>
      </p:sp>
      <p:pic>
        <p:nvPicPr>
          <p:cNvPr id="2050" name="Picture 2" descr="C:\Users\admin\Desktop\робота\картинки\скачанные файлы.jpg"/>
          <p:cNvPicPr>
            <a:picLocks noChangeAspect="1" noChangeArrowheads="1"/>
          </p:cNvPicPr>
          <p:nvPr/>
        </p:nvPicPr>
        <p:blipFill>
          <a:blip r:embed="rId2"/>
          <a:srcRect/>
          <a:stretch>
            <a:fillRect/>
          </a:stretch>
        </p:blipFill>
        <p:spPr bwMode="auto">
          <a:xfrm>
            <a:off x="357158" y="4429132"/>
            <a:ext cx="2595693" cy="2143140"/>
          </a:xfrm>
          <a:prstGeom prst="rect">
            <a:avLst/>
          </a:prstGeom>
          <a:noFill/>
        </p:spPr>
      </p:pic>
      <p:pic>
        <p:nvPicPr>
          <p:cNvPr id="9217" name="Picture 1" descr="C:\Users\admin\Desktop\images.jpg"/>
          <p:cNvPicPr>
            <a:picLocks noChangeAspect="1" noChangeArrowheads="1"/>
          </p:cNvPicPr>
          <p:nvPr/>
        </p:nvPicPr>
        <p:blipFill>
          <a:blip r:embed="rId3"/>
          <a:srcRect/>
          <a:stretch>
            <a:fillRect/>
          </a:stretch>
        </p:blipFill>
        <p:spPr bwMode="auto">
          <a:xfrm flipH="1">
            <a:off x="6429387" y="4714884"/>
            <a:ext cx="2714611" cy="2025518"/>
          </a:xfrm>
          <a:prstGeom prst="rect">
            <a:avLst/>
          </a:prstGeom>
          <a:noFill/>
        </p:spPr>
      </p:pic>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500042"/>
            <a:ext cx="8229600" cy="7154890"/>
          </a:xfrm>
        </p:spPr>
        <p:txBody>
          <a:bodyPr>
            <a:normAutofit/>
          </a:bodyPr>
          <a:lstStyle/>
          <a:p>
            <a:pPr fontAlgn="base"/>
            <a:r>
              <a:rPr lang="ru-RU" sz="3100" b="1" dirty="0"/>
              <a:t>УЧИТЕЛЬ.</a:t>
            </a:r>
            <a:r>
              <a:rPr lang="ru-RU" dirty="0"/>
              <a:t/>
            </a:r>
            <a:br>
              <a:rPr lang="ru-RU" dirty="0"/>
            </a:br>
            <a:r>
              <a:rPr lang="ru-RU" sz="2200" dirty="0"/>
              <a:t>Ось </a:t>
            </a:r>
            <a:r>
              <a:rPr lang="ru-RU" sz="2200" dirty="0" err="1"/>
              <a:t>і</a:t>
            </a:r>
            <a:r>
              <a:rPr lang="ru-RU" sz="2200" dirty="0"/>
              <a:t> </a:t>
            </a:r>
            <a:r>
              <a:rPr lang="ru-RU" sz="2200" dirty="0" err="1"/>
              <a:t>закінчилась</a:t>
            </a:r>
            <a:r>
              <a:rPr lang="ru-RU" sz="2200" dirty="0"/>
              <a:t> наша </a:t>
            </a:r>
            <a:r>
              <a:rPr lang="ru-RU" sz="2200" dirty="0" err="1"/>
              <a:t>гра</a:t>
            </a:r>
            <a:r>
              <a:rPr lang="ru-RU" sz="2200" dirty="0"/>
              <a:t> – </a:t>
            </a:r>
            <a:r>
              <a:rPr lang="ru-RU" sz="2200" dirty="0" err="1"/>
              <a:t>подорож</a:t>
            </a:r>
            <a:r>
              <a:rPr lang="ru-RU" sz="2200" dirty="0"/>
              <a:t>. Я </a:t>
            </a:r>
            <a:r>
              <a:rPr lang="ru-RU" sz="2200" dirty="0" err="1"/>
              <a:t>впевнена</a:t>
            </a:r>
            <a:r>
              <a:rPr lang="ru-RU" sz="2200" dirty="0"/>
              <a:t>, </a:t>
            </a:r>
            <a:r>
              <a:rPr lang="ru-RU" sz="2200" dirty="0" err="1"/>
              <a:t>що</a:t>
            </a:r>
            <a:r>
              <a:rPr lang="ru-RU" sz="2200" dirty="0"/>
              <a:t> </a:t>
            </a:r>
            <a:r>
              <a:rPr lang="ru-RU" sz="2200" dirty="0" err="1"/>
              <a:t>всі</a:t>
            </a:r>
            <a:r>
              <a:rPr lang="ru-RU" sz="2200" dirty="0"/>
              <a:t> ми </a:t>
            </a:r>
            <a:r>
              <a:rPr lang="ru-RU" sz="2200" dirty="0" err="1"/>
              <a:t>навчимося</a:t>
            </a:r>
            <a:r>
              <a:rPr lang="ru-RU" sz="2200" dirty="0"/>
              <a:t> </a:t>
            </a:r>
            <a:r>
              <a:rPr lang="ru-RU" sz="2200" dirty="0" err="1"/>
              <a:t>цінувати</a:t>
            </a:r>
            <a:r>
              <a:rPr lang="ru-RU" sz="2200" dirty="0"/>
              <a:t> </a:t>
            </a:r>
            <a:r>
              <a:rPr lang="ru-RU" sz="2200" dirty="0" err="1"/>
              <a:t>своє</a:t>
            </a:r>
            <a:r>
              <a:rPr lang="ru-RU" sz="2200" dirty="0"/>
              <a:t> </a:t>
            </a:r>
            <a:r>
              <a:rPr lang="ru-RU" sz="2200" dirty="0" err="1"/>
              <a:t>здоров`я</a:t>
            </a:r>
            <a:r>
              <a:rPr lang="ru-RU" sz="2200" dirty="0"/>
              <a:t>, </a:t>
            </a:r>
            <a:r>
              <a:rPr lang="ru-RU" sz="2200" dirty="0" err="1"/>
              <a:t>уникати</a:t>
            </a:r>
            <a:r>
              <a:rPr lang="ru-RU" sz="2200" dirty="0"/>
              <a:t> </a:t>
            </a:r>
            <a:r>
              <a:rPr lang="ru-RU" sz="2200" dirty="0" err="1"/>
              <a:t>шкідливих</a:t>
            </a:r>
            <a:r>
              <a:rPr lang="ru-RU" sz="2200" dirty="0"/>
              <a:t> </a:t>
            </a:r>
            <a:r>
              <a:rPr lang="ru-RU" sz="2200" dirty="0" err="1"/>
              <a:t>звичок</a:t>
            </a:r>
            <a:r>
              <a:rPr lang="ru-RU" sz="2200" dirty="0"/>
              <a:t>.</a:t>
            </a:r>
            <a:r>
              <a:rPr lang="uk-UA" sz="2200" dirty="0"/>
              <a:t> Та те що потрібно займатися спортом.</a:t>
            </a:r>
            <a:r>
              <a:rPr lang="ru-RU" sz="2200" dirty="0"/>
              <a:t/>
            </a:r>
            <a:br>
              <a:rPr lang="ru-RU" sz="2200" dirty="0"/>
            </a:br>
            <a:r>
              <a:rPr lang="ru-RU" sz="2200" dirty="0"/>
              <a:t>Усе в </a:t>
            </a:r>
            <a:r>
              <a:rPr lang="ru-RU" sz="2200" dirty="0" err="1"/>
              <a:t>житті</a:t>
            </a:r>
            <a:r>
              <a:rPr lang="ru-RU" sz="2200" dirty="0"/>
              <a:t> </a:t>
            </a:r>
            <a:r>
              <a:rPr lang="ru-RU" sz="2200" dirty="0" err="1"/>
              <a:t>піде</a:t>
            </a:r>
            <a:r>
              <a:rPr lang="ru-RU" sz="2200" dirty="0"/>
              <a:t> </a:t>
            </a:r>
            <a:r>
              <a:rPr lang="ru-RU" sz="2200" dirty="0" err="1"/>
              <a:t>чудово</a:t>
            </a:r>
            <a:r>
              <a:rPr lang="ru-RU" sz="2200" dirty="0"/>
              <a:t>,</a:t>
            </a:r>
            <a:br>
              <a:rPr lang="ru-RU" sz="2200" dirty="0"/>
            </a:br>
            <a:r>
              <a:rPr lang="ru-RU" sz="2200" dirty="0" err="1"/>
              <a:t>Якщо</a:t>
            </a:r>
            <a:r>
              <a:rPr lang="ru-RU" sz="2200" dirty="0"/>
              <a:t> </a:t>
            </a:r>
            <a:r>
              <a:rPr lang="ru-RU" sz="2200" dirty="0" err="1"/>
              <a:t>будеш</a:t>
            </a:r>
            <a:r>
              <a:rPr lang="ru-RU" sz="2200" dirty="0"/>
              <a:t> </a:t>
            </a:r>
            <a:r>
              <a:rPr lang="ru-RU" sz="2200" dirty="0" err="1"/>
              <a:t>ти</a:t>
            </a:r>
            <a:r>
              <a:rPr lang="ru-RU" sz="2200" dirty="0"/>
              <a:t> </a:t>
            </a:r>
            <a:r>
              <a:rPr lang="ru-RU" sz="2200" dirty="0" err="1"/>
              <a:t>здоровим</a:t>
            </a:r>
            <a:r>
              <a:rPr lang="ru-RU" sz="2200" dirty="0"/>
              <a:t>.</a:t>
            </a:r>
            <a:br>
              <a:rPr lang="ru-RU" sz="2200" dirty="0"/>
            </a:br>
            <a:r>
              <a:rPr lang="ru-RU" sz="2200" dirty="0" err="1"/>
              <a:t>Пам`ятати</a:t>
            </a:r>
            <a:r>
              <a:rPr lang="ru-RU" sz="2200" dirty="0"/>
              <a:t> </a:t>
            </a:r>
            <a:r>
              <a:rPr lang="ru-RU" sz="2200" dirty="0" err="1"/>
              <a:t>будеш</a:t>
            </a:r>
            <a:r>
              <a:rPr lang="ru-RU" sz="2200" dirty="0"/>
              <a:t> твердо,</a:t>
            </a:r>
            <a:br>
              <a:rPr lang="ru-RU" sz="2200" dirty="0"/>
            </a:br>
            <a:r>
              <a:rPr lang="ru-RU" sz="2200" dirty="0" err="1"/>
              <a:t>Що</a:t>
            </a:r>
            <a:r>
              <a:rPr lang="ru-RU" sz="2200" dirty="0"/>
              <a:t> </a:t>
            </a:r>
            <a:r>
              <a:rPr lang="ru-RU" sz="2200" dirty="0" err="1"/>
              <a:t>і</a:t>
            </a:r>
            <a:r>
              <a:rPr lang="ru-RU" sz="2200" dirty="0"/>
              <a:t> як </a:t>
            </a:r>
            <a:r>
              <a:rPr lang="ru-RU" sz="2200" dirty="0" err="1"/>
              <a:t>робити</a:t>
            </a:r>
            <a:r>
              <a:rPr lang="ru-RU" sz="2200" dirty="0"/>
              <a:t> треба,</a:t>
            </a:r>
            <a:br>
              <a:rPr lang="ru-RU" sz="2200" dirty="0"/>
            </a:br>
            <a:r>
              <a:rPr lang="ru-RU" sz="2200" dirty="0" err="1"/>
              <a:t>Щоб</a:t>
            </a:r>
            <a:r>
              <a:rPr lang="ru-RU" sz="2200" dirty="0"/>
              <a:t> </a:t>
            </a:r>
            <a:r>
              <a:rPr lang="ru-RU" sz="2200" dirty="0" err="1"/>
              <a:t>тобі</a:t>
            </a:r>
            <a:r>
              <a:rPr lang="ru-RU" sz="2200" dirty="0"/>
              <a:t> земля </a:t>
            </a:r>
            <a:r>
              <a:rPr lang="ru-RU" sz="2200" dirty="0" err="1"/>
              <a:t>і</a:t>
            </a:r>
            <a:r>
              <a:rPr lang="ru-RU" sz="2200" dirty="0"/>
              <a:t> небо</a:t>
            </a:r>
            <a:br>
              <a:rPr lang="ru-RU" sz="2200" dirty="0"/>
            </a:br>
            <a:r>
              <a:rPr lang="ru-RU" sz="2200" dirty="0"/>
              <a:t>У </a:t>
            </a:r>
            <a:r>
              <a:rPr lang="ru-RU" sz="2200" dirty="0" err="1"/>
              <a:t>ділах</a:t>
            </a:r>
            <a:r>
              <a:rPr lang="ru-RU" sz="2200" dirty="0"/>
              <a:t> </a:t>
            </a:r>
            <a:r>
              <a:rPr lang="ru-RU" sz="2200" dirty="0" err="1"/>
              <a:t>допомагали</a:t>
            </a:r>
            <a:r>
              <a:rPr lang="ru-RU" sz="2200" dirty="0"/>
              <a:t>,</a:t>
            </a:r>
            <a:br>
              <a:rPr lang="ru-RU" sz="2200" dirty="0"/>
            </a:br>
            <a:r>
              <a:rPr lang="ru-RU" sz="2200" dirty="0"/>
              <a:t>Силу </a:t>
            </a:r>
            <a:r>
              <a:rPr lang="ru-RU" sz="2200" dirty="0" err="1"/>
              <a:t>і</a:t>
            </a:r>
            <a:r>
              <a:rPr lang="ru-RU" sz="2200" dirty="0"/>
              <a:t> </a:t>
            </a:r>
            <a:r>
              <a:rPr lang="ru-RU" sz="2200" dirty="0" err="1"/>
              <a:t>любов</a:t>
            </a:r>
            <a:r>
              <a:rPr lang="ru-RU" sz="2200" dirty="0"/>
              <a:t> давали.</a:t>
            </a:r>
            <a:br>
              <a:rPr lang="ru-RU" sz="2200" dirty="0"/>
            </a:br>
            <a:r>
              <a:rPr lang="ru-RU" sz="2200" dirty="0" err="1"/>
              <a:t>Тож</a:t>
            </a:r>
            <a:r>
              <a:rPr lang="ru-RU" sz="2200" dirty="0"/>
              <a:t> </a:t>
            </a:r>
            <a:r>
              <a:rPr lang="ru-RU" sz="2200" dirty="0" err="1"/>
              <a:t>розумного</a:t>
            </a:r>
            <a:r>
              <a:rPr lang="ru-RU" sz="2200" dirty="0"/>
              <a:t> </a:t>
            </a:r>
            <a:r>
              <a:rPr lang="ru-RU" sz="2200" dirty="0" err="1"/>
              <a:t>навчайся</a:t>
            </a:r>
            <a:r>
              <a:rPr lang="ru-RU" sz="2200" dirty="0"/>
              <a:t>,</a:t>
            </a:r>
            <a:br>
              <a:rPr lang="ru-RU" sz="2200" dirty="0"/>
            </a:br>
            <a:r>
              <a:rPr lang="ru-RU" sz="2200" dirty="0"/>
              <a:t>А </a:t>
            </a:r>
            <a:r>
              <a:rPr lang="ru-RU" sz="2200" dirty="0" err="1"/>
              <a:t>шкідливого</a:t>
            </a:r>
            <a:r>
              <a:rPr lang="ru-RU" sz="2200" dirty="0"/>
              <a:t> </a:t>
            </a:r>
            <a:r>
              <a:rPr lang="ru-RU" sz="2200" dirty="0" err="1"/>
              <a:t>цурайся</a:t>
            </a:r>
            <a:r>
              <a:rPr lang="ru-RU" sz="2200" dirty="0"/>
              <a:t>,</a:t>
            </a:r>
            <a:br>
              <a:rPr lang="ru-RU" sz="2200" dirty="0"/>
            </a:br>
            <a:r>
              <a:rPr lang="ru-RU" sz="2200" dirty="0"/>
              <a:t>Будь веселим </a:t>
            </a:r>
            <a:r>
              <a:rPr lang="ru-RU" sz="2200" dirty="0" err="1"/>
              <a:t>і</a:t>
            </a:r>
            <a:r>
              <a:rPr lang="ru-RU" sz="2200" dirty="0"/>
              <a:t> </a:t>
            </a:r>
            <a:r>
              <a:rPr lang="ru-RU" sz="2200" dirty="0" err="1"/>
              <a:t>кмітливим</a:t>
            </a:r>
            <a:r>
              <a:rPr lang="ru-RU" sz="2200" dirty="0"/>
              <a:t>,</a:t>
            </a:r>
            <a:br>
              <a:rPr lang="ru-RU" sz="2200" dirty="0"/>
            </a:br>
            <a:r>
              <a:rPr lang="ru-RU" sz="2200" dirty="0"/>
              <a:t>Будь </a:t>
            </a:r>
            <a:r>
              <a:rPr lang="ru-RU" sz="2200" dirty="0" err="1"/>
              <a:t>здоровим</a:t>
            </a:r>
            <a:r>
              <a:rPr lang="ru-RU" sz="2200" dirty="0"/>
              <a:t> </a:t>
            </a:r>
            <a:r>
              <a:rPr lang="ru-RU" sz="2200" dirty="0" err="1"/>
              <a:t>і</a:t>
            </a:r>
            <a:r>
              <a:rPr lang="ru-RU" sz="2200" dirty="0"/>
              <a:t> </a:t>
            </a:r>
            <a:r>
              <a:rPr lang="ru-RU" sz="2200" dirty="0" err="1"/>
              <a:t>щасливим</a:t>
            </a:r>
            <a:r>
              <a:rPr lang="ru-RU" sz="2200" dirty="0"/>
              <a:t>!</a:t>
            </a:r>
            <a:br>
              <a:rPr lang="ru-RU" sz="2200" dirty="0"/>
            </a:br>
            <a:r>
              <a:rPr lang="ru-RU" sz="2200" dirty="0"/>
              <a:t> </a:t>
            </a:r>
            <a:r>
              <a:rPr lang="ru-RU" dirty="0"/>
              <a:t/>
            </a:r>
            <a:br>
              <a:rPr lang="ru-RU" dirty="0"/>
            </a:br>
            <a:endParaRPr lang="ru-RU" dirty="0"/>
          </a:p>
        </p:txBody>
      </p:sp>
      <p:pic>
        <p:nvPicPr>
          <p:cNvPr id="13314" name="Picture 2" descr="C:\Users\admin\Desktop\images.jpg"/>
          <p:cNvPicPr>
            <a:picLocks noChangeAspect="1" noChangeArrowheads="1"/>
          </p:cNvPicPr>
          <p:nvPr/>
        </p:nvPicPr>
        <p:blipFill>
          <a:blip r:embed="rId2"/>
          <a:srcRect/>
          <a:stretch>
            <a:fillRect/>
          </a:stretch>
        </p:blipFill>
        <p:spPr bwMode="auto">
          <a:xfrm flipH="1">
            <a:off x="357156" y="3357562"/>
            <a:ext cx="2809905" cy="3143272"/>
          </a:xfrm>
          <a:prstGeom prst="rect">
            <a:avLst/>
          </a:prstGeom>
          <a:noFill/>
        </p:spPr>
      </p:pic>
    </p:spTree>
  </p:cSld>
  <p:clrMapOvr>
    <a:masterClrMapping/>
  </p:clrMapOvr>
  <p:transition spd="med">
    <p:newsfla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54692"/>
          </a:xfrm>
        </p:spPr>
        <p:txBody>
          <a:bodyPr>
            <a:noAutofit/>
          </a:bodyPr>
          <a:lstStyle/>
          <a:p>
            <a:pPr fontAlgn="base"/>
            <a:r>
              <a:rPr lang="ru-RU" sz="2400" b="1" i="1" dirty="0"/>
              <a:t>УЧЕНЬ 1.</a:t>
            </a:r>
            <a:r>
              <a:rPr lang="ru-RU" sz="2400" i="1" dirty="0"/>
              <a:t/>
            </a:r>
            <a:br>
              <a:rPr lang="ru-RU" sz="2400" i="1" dirty="0"/>
            </a:br>
            <a:r>
              <a:rPr lang="ru-RU" sz="2400" b="1" i="1" dirty="0" err="1"/>
              <a:t>Зрозуміло</a:t>
            </a:r>
            <a:r>
              <a:rPr lang="ru-RU" sz="2400" b="1" i="1" dirty="0"/>
              <a:t>, </a:t>
            </a:r>
            <a:r>
              <a:rPr lang="ru-RU" sz="2400" b="1" i="1" dirty="0" err="1"/>
              <a:t>всім</a:t>
            </a:r>
            <a:r>
              <a:rPr lang="ru-RU" sz="2400" b="1" i="1" dirty="0"/>
              <a:t> </a:t>
            </a:r>
            <a:r>
              <a:rPr lang="ru-RU" sz="2400" b="1" i="1" dirty="0" err="1"/>
              <a:t>відомо</a:t>
            </a:r>
            <a:r>
              <a:rPr lang="ru-RU" sz="2400" b="1" i="1" dirty="0"/>
              <a:t>,</a:t>
            </a:r>
            <a:br>
              <a:rPr lang="ru-RU" sz="2400" b="1" i="1" dirty="0"/>
            </a:br>
            <a:r>
              <a:rPr lang="ru-RU" sz="2400" b="1" i="1" dirty="0" err="1"/>
              <a:t>Що</a:t>
            </a:r>
            <a:r>
              <a:rPr lang="ru-RU" sz="2400" b="1" i="1" dirty="0"/>
              <a:t> </a:t>
            </a:r>
            <a:r>
              <a:rPr lang="ru-RU" sz="2400" b="1" i="1" dirty="0" err="1"/>
              <a:t>приємно</a:t>
            </a:r>
            <a:r>
              <a:rPr lang="ru-RU" sz="2400" b="1" i="1" dirty="0"/>
              <a:t> </a:t>
            </a:r>
            <a:r>
              <a:rPr lang="ru-RU" sz="2400" b="1" i="1" dirty="0" err="1"/>
              <a:t>буть</a:t>
            </a:r>
            <a:r>
              <a:rPr lang="ru-RU" sz="2400" b="1" i="1" dirty="0"/>
              <a:t> </a:t>
            </a:r>
            <a:r>
              <a:rPr lang="ru-RU" sz="2400" b="1" i="1" dirty="0" err="1"/>
              <a:t>здоровим</a:t>
            </a:r>
            <a:r>
              <a:rPr lang="ru-RU" sz="2400" b="1" i="1" dirty="0"/>
              <a:t>,</a:t>
            </a:r>
            <a:br>
              <a:rPr lang="ru-RU" sz="2400" b="1" i="1" dirty="0"/>
            </a:br>
            <a:r>
              <a:rPr lang="ru-RU" sz="2400" b="1" i="1" dirty="0" err="1"/>
              <a:t>Тільки</a:t>
            </a:r>
            <a:r>
              <a:rPr lang="ru-RU" sz="2400" b="1" i="1" dirty="0"/>
              <a:t> треба знати,</a:t>
            </a:r>
            <a:br>
              <a:rPr lang="ru-RU" sz="2400" b="1" i="1" dirty="0"/>
            </a:br>
            <a:r>
              <a:rPr lang="ru-RU" sz="2400" b="1" i="1" dirty="0"/>
              <a:t>Як </a:t>
            </a:r>
            <a:r>
              <a:rPr lang="ru-RU" sz="2400" b="1" i="1" dirty="0" err="1"/>
              <a:t>здоровим</a:t>
            </a:r>
            <a:r>
              <a:rPr lang="ru-RU" sz="2400" b="1" i="1" dirty="0"/>
              <a:t> стати.</a:t>
            </a:r>
            <a:br>
              <a:rPr lang="ru-RU" sz="2400" b="1" i="1" dirty="0"/>
            </a:br>
            <a:r>
              <a:rPr lang="ru-RU" sz="2400" b="1" i="1" dirty="0"/>
              <a:t>УЧЕНЬ 2.</a:t>
            </a:r>
            <a:br>
              <a:rPr lang="ru-RU" sz="2400" b="1" i="1" dirty="0"/>
            </a:br>
            <a:r>
              <a:rPr lang="ru-RU" sz="2400" b="1" i="1" dirty="0" err="1"/>
              <a:t>Кожен</a:t>
            </a:r>
            <a:r>
              <a:rPr lang="ru-RU" sz="2400" b="1" i="1" dirty="0"/>
              <a:t> день по </a:t>
            </a:r>
            <a:r>
              <a:rPr lang="ru-RU" sz="2400" b="1" i="1" dirty="0" err="1"/>
              <a:t>розпорядку</a:t>
            </a:r>
            <a:r>
              <a:rPr lang="ru-RU" sz="2400" b="1" i="1" dirty="0"/>
              <a:t/>
            </a:r>
            <a:br>
              <a:rPr lang="ru-RU" sz="2400" b="1" i="1" dirty="0"/>
            </a:br>
            <a:r>
              <a:rPr lang="ru-RU" sz="2400" b="1" i="1" dirty="0" err="1"/>
              <a:t>Маємо</a:t>
            </a:r>
            <a:r>
              <a:rPr lang="ru-RU" sz="2400" b="1" i="1" dirty="0"/>
              <a:t> </a:t>
            </a:r>
            <a:r>
              <a:rPr lang="ru-RU" sz="2400" b="1" i="1" dirty="0" err="1"/>
              <a:t>робить</a:t>
            </a:r>
            <a:r>
              <a:rPr lang="ru-RU" sz="2400" b="1" i="1" dirty="0"/>
              <a:t> зарядку.</a:t>
            </a:r>
            <a:br>
              <a:rPr lang="ru-RU" sz="2400" b="1" i="1" dirty="0"/>
            </a:br>
            <a:r>
              <a:rPr lang="ru-RU" sz="2400" b="1" i="1" dirty="0"/>
              <a:t>Для </a:t>
            </a:r>
            <a:r>
              <a:rPr lang="ru-RU" sz="2400" b="1" i="1" dirty="0" err="1"/>
              <a:t>здоров`я</a:t>
            </a:r>
            <a:r>
              <a:rPr lang="ru-RU" sz="2400" b="1" i="1" dirty="0"/>
              <a:t> вона плюс,</a:t>
            </a:r>
            <a:br>
              <a:rPr lang="ru-RU" sz="2400" b="1" i="1" dirty="0"/>
            </a:br>
            <a:r>
              <a:rPr lang="ru-RU" sz="2400" b="1" i="1" dirty="0"/>
              <a:t>Намотай </a:t>
            </a:r>
            <a:r>
              <a:rPr lang="ru-RU" sz="2400" b="1" i="1" dirty="0" err="1"/>
              <a:t>собі</a:t>
            </a:r>
            <a:r>
              <a:rPr lang="ru-RU" sz="2400" b="1" i="1" dirty="0"/>
              <a:t> на </a:t>
            </a:r>
            <a:r>
              <a:rPr lang="ru-RU" sz="2400" b="1" i="1" dirty="0" err="1"/>
              <a:t>вус</a:t>
            </a:r>
            <a:r>
              <a:rPr lang="ru-RU" sz="2400" b="1" i="1" dirty="0"/>
              <a:t>.</a:t>
            </a:r>
            <a:r>
              <a:rPr lang="ru-RU" sz="2400" i="1" dirty="0"/>
              <a:t/>
            </a:r>
            <a:br>
              <a:rPr lang="ru-RU" sz="2400" i="1" dirty="0"/>
            </a:br>
            <a:r>
              <a:rPr lang="ru-RU" sz="2400" b="1" i="1" dirty="0"/>
              <a:t>УЧЕНЬ 3. </a:t>
            </a:r>
            <a:r>
              <a:rPr lang="ru-RU" sz="2400" i="1" dirty="0"/>
              <a:t/>
            </a:r>
            <a:br>
              <a:rPr lang="ru-RU" sz="2400" i="1" dirty="0"/>
            </a:br>
            <a:r>
              <a:rPr lang="uk-UA" sz="2400" b="1" i="1" dirty="0"/>
              <a:t>Ти лікар і цілитель спорт </a:t>
            </a:r>
            <a:r>
              <a:rPr lang="ru-RU" sz="2400" i="1" dirty="0"/>
              <a:t/>
            </a:r>
            <a:br>
              <a:rPr lang="ru-RU" sz="2400" i="1" dirty="0"/>
            </a:br>
            <a:r>
              <a:rPr lang="uk-UA" sz="2400" b="1" i="1" dirty="0"/>
              <a:t>де ти там недуги безсилі </a:t>
            </a:r>
            <a:r>
              <a:rPr lang="ru-RU" sz="2400" i="1" dirty="0"/>
              <a:t/>
            </a:r>
            <a:br>
              <a:rPr lang="ru-RU" sz="2400" i="1" dirty="0"/>
            </a:br>
            <a:r>
              <a:rPr lang="uk-UA" sz="2400" b="1" i="1" dirty="0"/>
              <a:t>межа можливого рекорд </a:t>
            </a:r>
            <a:r>
              <a:rPr lang="ru-RU" sz="2400" i="1" dirty="0"/>
              <a:t/>
            </a:r>
            <a:br>
              <a:rPr lang="ru-RU" sz="2400" i="1" dirty="0"/>
            </a:br>
            <a:r>
              <a:rPr lang="uk-UA" sz="2400" b="1" i="1" dirty="0"/>
              <a:t>а що під ним нам все </a:t>
            </a:r>
            <a:r>
              <a:rPr lang="uk-UA" sz="2400" b="1" i="1" dirty="0" err="1"/>
              <a:t>посилу</a:t>
            </a:r>
            <a:r>
              <a:rPr lang="ru-RU" sz="2400" i="1" dirty="0"/>
              <a:t/>
            </a:r>
            <a:br>
              <a:rPr lang="ru-RU" sz="2400" i="1" dirty="0"/>
            </a:br>
            <a:endParaRPr lang="ru-RU" sz="2400" i="1" dirty="0"/>
          </a:p>
        </p:txBody>
      </p:sp>
      <p:pic>
        <p:nvPicPr>
          <p:cNvPr id="3074" name="Picture 2" descr="C:\Users\admin\Desktop\робота\картинки\images.png"/>
          <p:cNvPicPr>
            <a:picLocks noChangeAspect="1" noChangeArrowheads="1"/>
          </p:cNvPicPr>
          <p:nvPr/>
        </p:nvPicPr>
        <p:blipFill>
          <a:blip r:embed="rId2"/>
          <a:srcRect/>
          <a:stretch>
            <a:fillRect/>
          </a:stretch>
        </p:blipFill>
        <p:spPr bwMode="auto">
          <a:xfrm flipH="1">
            <a:off x="6582409" y="1814794"/>
            <a:ext cx="2561589" cy="3971659"/>
          </a:xfrm>
          <a:prstGeom prst="rect">
            <a:avLst/>
          </a:prstGeom>
          <a:noFill/>
        </p:spPr>
      </p:pic>
    </p:spTree>
  </p:cSld>
  <p:clrMapOvr>
    <a:masterClrMapping/>
  </p:clrMapOvr>
  <p:transition>
    <p:wipe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368808"/>
          </a:xfrm>
        </p:spPr>
        <p:txBody>
          <a:bodyPr>
            <a:normAutofit/>
          </a:bodyPr>
          <a:lstStyle/>
          <a:p>
            <a:pPr fontAlgn="base"/>
            <a:r>
              <a:rPr lang="ru-RU" sz="2200" b="1" dirty="0"/>
              <a:t>УЧИТЕЛЬ.</a:t>
            </a:r>
            <a:r>
              <a:rPr lang="ru-RU" sz="2200" dirty="0"/>
              <a:t/>
            </a:r>
            <a:br>
              <a:rPr lang="ru-RU" sz="2200" dirty="0"/>
            </a:br>
            <a:r>
              <a:rPr lang="ru-RU" sz="2200" i="1" dirty="0" err="1"/>
              <a:t>Діти</a:t>
            </a:r>
            <a:r>
              <a:rPr lang="ru-RU" sz="2200" i="1" dirty="0"/>
              <a:t>, </a:t>
            </a:r>
            <a:r>
              <a:rPr lang="ru-RU" sz="2200" i="1" dirty="0" err="1"/>
              <a:t>сьогодні</a:t>
            </a:r>
            <a:r>
              <a:rPr lang="ru-RU" sz="2200" i="1" dirty="0"/>
              <a:t> ми </a:t>
            </a:r>
            <a:r>
              <a:rPr lang="ru-RU" sz="2200" i="1" dirty="0" err="1"/>
              <a:t>з</a:t>
            </a:r>
            <a:r>
              <a:rPr lang="ru-RU" sz="2200" i="1" dirty="0"/>
              <a:t> вами </a:t>
            </a:r>
            <a:r>
              <a:rPr lang="ru-RU" sz="2200" i="1" dirty="0" err="1"/>
              <a:t>вирушаємо</a:t>
            </a:r>
            <a:r>
              <a:rPr lang="ru-RU" sz="2200" i="1" dirty="0"/>
              <a:t> у </a:t>
            </a:r>
            <a:r>
              <a:rPr lang="ru-RU" sz="2200" i="1" dirty="0" err="1"/>
              <a:t>цікаву</a:t>
            </a:r>
            <a:r>
              <a:rPr lang="ru-RU" sz="2200" i="1" dirty="0"/>
              <a:t> </a:t>
            </a:r>
            <a:r>
              <a:rPr lang="ru-RU" sz="2200" i="1" dirty="0" err="1"/>
              <a:t>подорож</a:t>
            </a:r>
            <a:r>
              <a:rPr lang="ru-RU" sz="2200" i="1" dirty="0"/>
              <a:t> – в </a:t>
            </a:r>
            <a:r>
              <a:rPr lang="ru-RU" sz="2200" i="1" dirty="0" err="1"/>
              <a:t>Країну</a:t>
            </a:r>
            <a:r>
              <a:rPr lang="ru-RU" sz="2200" i="1" dirty="0"/>
              <a:t> </a:t>
            </a:r>
            <a:r>
              <a:rPr lang="ru-RU" sz="2200" i="1" dirty="0" err="1"/>
              <a:t>Здоров`я</a:t>
            </a:r>
            <a:r>
              <a:rPr lang="ru-RU" sz="2200" i="1" dirty="0"/>
              <a:t>.</a:t>
            </a:r>
            <a:br>
              <a:rPr lang="ru-RU" sz="2200" i="1" dirty="0"/>
            </a:br>
            <a:r>
              <a:rPr lang="ru-RU" sz="2200" i="1" dirty="0"/>
              <a:t>В недалекому </a:t>
            </a:r>
            <a:r>
              <a:rPr lang="ru-RU" sz="2200" i="1" dirty="0" err="1"/>
              <a:t>майбутньому</a:t>
            </a:r>
            <a:r>
              <a:rPr lang="ru-RU" sz="2200" i="1" dirty="0"/>
              <a:t> </a:t>
            </a:r>
            <a:r>
              <a:rPr lang="ru-RU" sz="2200" i="1" dirty="0" err="1"/>
              <a:t>ви</a:t>
            </a:r>
            <a:r>
              <a:rPr lang="ru-RU" sz="2200" i="1" dirty="0"/>
              <a:t> </a:t>
            </a:r>
            <a:r>
              <a:rPr lang="ru-RU" sz="2200" i="1" dirty="0" err="1"/>
              <a:t>виростете</a:t>
            </a:r>
            <a:r>
              <a:rPr lang="ru-RU" sz="2200" i="1" dirty="0"/>
              <a:t>. Вам </a:t>
            </a:r>
            <a:r>
              <a:rPr lang="ru-RU" sz="2200" i="1" dirty="0" err="1"/>
              <a:t>вирощувати</a:t>
            </a:r>
            <a:r>
              <a:rPr lang="ru-RU" sz="2200" i="1" dirty="0"/>
              <a:t> </a:t>
            </a:r>
            <a:r>
              <a:rPr lang="ru-RU" sz="2200" i="1" dirty="0" err="1"/>
              <a:t>хліб</a:t>
            </a:r>
            <a:r>
              <a:rPr lang="ru-RU" sz="2200" i="1" dirty="0"/>
              <a:t>, </a:t>
            </a:r>
            <a:r>
              <a:rPr lang="ru-RU" sz="2200" i="1" dirty="0" err="1"/>
              <a:t>лікувати</a:t>
            </a:r>
            <a:r>
              <a:rPr lang="ru-RU" sz="2200" i="1" dirty="0"/>
              <a:t> </a:t>
            </a:r>
            <a:r>
              <a:rPr lang="ru-RU" sz="2200" i="1" dirty="0" err="1"/>
              <a:t>хворих</a:t>
            </a:r>
            <a:r>
              <a:rPr lang="ru-RU" sz="2200" i="1" dirty="0"/>
              <a:t>, </a:t>
            </a:r>
            <a:r>
              <a:rPr lang="ru-RU" sz="2200" i="1" dirty="0" err="1"/>
              <a:t>стояти</a:t>
            </a:r>
            <a:r>
              <a:rPr lang="ru-RU" sz="2200" i="1" dirty="0"/>
              <a:t> на </a:t>
            </a:r>
            <a:r>
              <a:rPr lang="ru-RU" sz="2200" i="1" dirty="0" err="1"/>
              <a:t>захисті</a:t>
            </a:r>
            <a:r>
              <a:rPr lang="ru-RU" sz="2200" i="1" dirty="0"/>
              <a:t> </a:t>
            </a:r>
            <a:r>
              <a:rPr lang="ru-RU" sz="2200" i="1" dirty="0" err="1"/>
              <a:t>Батьківщини</a:t>
            </a:r>
            <a:r>
              <a:rPr lang="ru-RU" sz="2200" i="1" dirty="0"/>
              <a:t>. </a:t>
            </a:r>
            <a:r>
              <a:rPr lang="ru-RU" sz="2200" i="1" dirty="0" err="1"/>
              <a:t>Кожен</a:t>
            </a:r>
            <a:r>
              <a:rPr lang="ru-RU" sz="2200" i="1" dirty="0"/>
              <a:t> </a:t>
            </a:r>
            <a:r>
              <a:rPr lang="ru-RU" sz="2200" i="1" dirty="0" err="1"/>
              <a:t>із</a:t>
            </a:r>
            <a:r>
              <a:rPr lang="ru-RU" sz="2200" i="1" dirty="0"/>
              <a:t> вас повинен бути </a:t>
            </a:r>
            <a:r>
              <a:rPr lang="ru-RU" sz="2200" i="1" dirty="0" err="1"/>
              <a:t>здоровим</a:t>
            </a:r>
            <a:r>
              <a:rPr lang="ru-RU" sz="2200" i="1" dirty="0"/>
              <a:t>, </a:t>
            </a:r>
            <a:r>
              <a:rPr lang="ru-RU" sz="2200" i="1" dirty="0" err="1"/>
              <a:t>дієздатним</a:t>
            </a:r>
            <a:r>
              <a:rPr lang="ru-RU" sz="2200" i="1" dirty="0"/>
              <a:t> </a:t>
            </a:r>
            <a:r>
              <a:rPr lang="ru-RU" sz="2200" i="1" dirty="0" err="1"/>
              <a:t>громадянином</a:t>
            </a:r>
            <a:r>
              <a:rPr lang="ru-RU" sz="2200" i="1" dirty="0"/>
              <a:t> </a:t>
            </a:r>
            <a:r>
              <a:rPr lang="ru-RU" sz="2200" i="1" dirty="0" err="1"/>
              <a:t>України</a:t>
            </a:r>
            <a:r>
              <a:rPr lang="ru-RU" sz="2200" i="1" dirty="0"/>
              <a:t>. Я хочу, </a:t>
            </a:r>
            <a:r>
              <a:rPr lang="ru-RU" sz="2200" i="1" dirty="0" err="1"/>
              <a:t>щоб</a:t>
            </a:r>
            <a:r>
              <a:rPr lang="ru-RU" sz="2200" i="1" dirty="0"/>
              <a:t> </a:t>
            </a:r>
            <a:r>
              <a:rPr lang="ru-RU" sz="2200" i="1" dirty="0" err="1"/>
              <a:t>ви</a:t>
            </a:r>
            <a:r>
              <a:rPr lang="ru-RU" sz="2200" i="1" dirty="0"/>
              <a:t> </a:t>
            </a:r>
            <a:r>
              <a:rPr lang="ru-RU" sz="2200" i="1" dirty="0" err="1"/>
              <a:t>були</a:t>
            </a:r>
            <a:r>
              <a:rPr lang="ru-RU" sz="2200" i="1" dirty="0"/>
              <a:t> </a:t>
            </a:r>
            <a:r>
              <a:rPr lang="ru-RU" sz="2200" i="1" dirty="0" err="1"/>
              <a:t>наполегливі</a:t>
            </a:r>
            <a:r>
              <a:rPr lang="ru-RU" sz="2200" i="1" dirty="0"/>
              <a:t>, </a:t>
            </a:r>
            <a:r>
              <a:rPr lang="ru-RU" sz="2200" i="1" dirty="0" err="1"/>
              <a:t>щоб</a:t>
            </a:r>
            <a:r>
              <a:rPr lang="ru-RU" sz="2200" i="1" dirty="0"/>
              <a:t> не дозволяли </a:t>
            </a:r>
            <a:r>
              <a:rPr lang="ru-RU" sz="2200" i="1" dirty="0" err="1"/>
              <a:t>керувати</a:t>
            </a:r>
            <a:r>
              <a:rPr lang="ru-RU" sz="2200" i="1" dirty="0"/>
              <a:t> вашим </a:t>
            </a:r>
            <a:r>
              <a:rPr lang="ru-RU" sz="2200" i="1" dirty="0" err="1"/>
              <a:t>інтелектом</a:t>
            </a:r>
            <a:r>
              <a:rPr lang="ru-RU" sz="2200" i="1" dirty="0"/>
              <a:t> </a:t>
            </a:r>
            <a:r>
              <a:rPr lang="ru-RU" sz="2200" i="1" dirty="0" err="1"/>
              <a:t>шкідливим</a:t>
            </a:r>
            <a:r>
              <a:rPr lang="ru-RU" sz="2200" i="1" dirty="0"/>
              <a:t> </a:t>
            </a:r>
            <a:r>
              <a:rPr lang="ru-RU" sz="2200" i="1" dirty="0" err="1"/>
              <a:t>звичкам</a:t>
            </a:r>
            <a:r>
              <a:rPr lang="ru-RU" sz="2200" i="1" dirty="0"/>
              <a:t>.</a:t>
            </a:r>
            <a:br>
              <a:rPr lang="ru-RU" sz="2200" i="1" dirty="0"/>
            </a:br>
            <a:r>
              <a:rPr lang="ru-RU" sz="2200" b="1" i="1" dirty="0" err="1">
                <a:solidFill>
                  <a:srgbClr val="FF0000"/>
                </a:solidFill>
              </a:rPr>
              <a:t>Отож</a:t>
            </a:r>
            <a:r>
              <a:rPr lang="ru-RU" sz="2200" b="1" i="1" dirty="0">
                <a:solidFill>
                  <a:srgbClr val="FF0000"/>
                </a:solidFill>
              </a:rPr>
              <a:t>, перша </a:t>
            </a:r>
            <a:r>
              <a:rPr lang="ru-RU" sz="2200" b="1" i="1" dirty="0" err="1">
                <a:solidFill>
                  <a:srgbClr val="FF0000"/>
                </a:solidFill>
              </a:rPr>
              <a:t>зупинка</a:t>
            </a:r>
            <a:r>
              <a:rPr lang="ru-RU" sz="2200" b="1" i="1" dirty="0">
                <a:solidFill>
                  <a:srgbClr val="FF0000"/>
                </a:solidFill>
              </a:rPr>
              <a:t> – «Спорт та </a:t>
            </a:r>
            <a:r>
              <a:rPr lang="ru-RU" sz="2200" b="1" i="1" dirty="0" err="1">
                <a:solidFill>
                  <a:srgbClr val="FF0000"/>
                </a:solidFill>
              </a:rPr>
              <a:t>фізкультура</a:t>
            </a:r>
            <a:r>
              <a:rPr lang="ru-RU" sz="2200" b="1" i="1" dirty="0">
                <a:solidFill>
                  <a:srgbClr val="FF0000"/>
                </a:solidFill>
              </a:rPr>
              <a:t>».</a:t>
            </a:r>
            <a:r>
              <a:rPr lang="ru-RU" b="1" i="1" dirty="0">
                <a:solidFill>
                  <a:srgbClr val="FF0000"/>
                </a:solidFill>
              </a:rPr>
              <a:t/>
            </a:r>
            <a:br>
              <a:rPr lang="ru-RU" b="1" i="1" dirty="0">
                <a:solidFill>
                  <a:srgbClr val="FF0000"/>
                </a:solidFill>
              </a:rPr>
            </a:br>
            <a:endParaRPr lang="ru-RU" b="1" i="1" dirty="0">
              <a:solidFill>
                <a:srgbClr val="FF0000"/>
              </a:solidFill>
            </a:endParaRPr>
          </a:p>
        </p:txBody>
      </p:sp>
      <p:pic>
        <p:nvPicPr>
          <p:cNvPr id="4098" name="Picture 2" descr="C:\Users\admin\Desktop\робота\картинки\6546791c2751a06a84f1023f3630b565.jpg"/>
          <p:cNvPicPr>
            <a:picLocks noChangeAspect="1" noChangeArrowheads="1"/>
          </p:cNvPicPr>
          <p:nvPr/>
        </p:nvPicPr>
        <p:blipFill>
          <a:blip r:embed="rId2"/>
          <a:srcRect/>
          <a:stretch>
            <a:fillRect/>
          </a:stretch>
        </p:blipFill>
        <p:spPr bwMode="auto">
          <a:xfrm>
            <a:off x="1714500" y="4000504"/>
            <a:ext cx="5715000" cy="2428892"/>
          </a:xfrm>
          <a:prstGeom prst="rect">
            <a:avLst/>
          </a:prstGeom>
          <a:noFill/>
        </p:spPr>
      </p:pic>
    </p:spTree>
  </p:cSld>
  <p:clrMapOvr>
    <a:masterClrMapping/>
  </p:clrMapOvr>
  <p:transition>
    <p:strips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0"/>
            <a:ext cx="8229600" cy="7143776"/>
          </a:xfrm>
        </p:spPr>
        <p:txBody>
          <a:bodyPr>
            <a:normAutofit fontScale="90000"/>
          </a:bodyPr>
          <a:lstStyle/>
          <a:p>
            <a:r>
              <a:rPr lang="ru-RU" sz="1800" b="1" i="1" dirty="0" err="1" smtClean="0"/>
              <a:t>Інсценівка</a:t>
            </a:r>
            <a:r>
              <a:rPr lang="ru-RU" sz="1800" b="1" i="1" dirty="0" smtClean="0"/>
              <a:t> «</a:t>
            </a:r>
            <a:r>
              <a:rPr lang="ru-RU" sz="1800" b="1" i="1" dirty="0" err="1" smtClean="0"/>
              <a:t>Любіть</a:t>
            </a:r>
            <a:r>
              <a:rPr lang="ru-RU" sz="1800" b="1" i="1" dirty="0" smtClean="0"/>
              <a:t> спорт».</a:t>
            </a:r>
            <a:r>
              <a:rPr lang="ru-RU" sz="1800" i="1" dirty="0" smtClean="0"/>
              <a:t/>
            </a:r>
            <a:br>
              <a:rPr lang="ru-RU" sz="1800" i="1" dirty="0" smtClean="0"/>
            </a:br>
            <a:r>
              <a:rPr lang="ru-RU" sz="1800" i="1" dirty="0" err="1" smtClean="0"/>
              <a:t>Дійові</a:t>
            </a:r>
            <a:r>
              <a:rPr lang="ru-RU" sz="1800" i="1" dirty="0" smtClean="0"/>
              <a:t> особи: </a:t>
            </a:r>
            <a:r>
              <a:rPr lang="ru-RU" sz="1800" i="1" dirty="0" err="1" smtClean="0"/>
              <a:t>дві</a:t>
            </a:r>
            <a:r>
              <a:rPr lang="ru-RU" sz="1800" i="1" dirty="0" smtClean="0"/>
              <a:t> </a:t>
            </a:r>
            <a:r>
              <a:rPr lang="ru-RU" sz="1800" i="1" dirty="0" err="1" smtClean="0"/>
              <a:t>дівчинки</a:t>
            </a:r>
            <a:r>
              <a:rPr lang="ru-RU" sz="1800" i="1" dirty="0" smtClean="0"/>
              <a:t> </a:t>
            </a:r>
            <a:r>
              <a:rPr lang="ru-RU" sz="1800" i="1" dirty="0" err="1" smtClean="0"/>
              <a:t>і</a:t>
            </a:r>
            <a:r>
              <a:rPr lang="ru-RU" sz="1800" i="1" dirty="0" smtClean="0"/>
              <a:t> бабуся.</a:t>
            </a:r>
            <a:br>
              <a:rPr lang="ru-RU" sz="1800" i="1" dirty="0" smtClean="0"/>
            </a:br>
            <a:r>
              <a:rPr lang="ru-RU" sz="1800" i="1" dirty="0" smtClean="0"/>
              <a:t>1-ША ДІВЧИНКА.     </a:t>
            </a:r>
            <a:br>
              <a:rPr lang="ru-RU" sz="1800" i="1" dirty="0" smtClean="0"/>
            </a:br>
            <a:r>
              <a:rPr lang="ru-RU" sz="1800" i="1" dirty="0" smtClean="0"/>
              <a:t>Ми </a:t>
            </a:r>
            <a:r>
              <a:rPr lang="ru-RU" sz="1800" i="1" dirty="0" err="1" smtClean="0"/>
              <a:t>зі</a:t>
            </a:r>
            <a:r>
              <a:rPr lang="ru-RU" sz="1800" i="1" dirty="0" smtClean="0"/>
              <a:t> спортом не дружили,</a:t>
            </a:r>
            <a:br>
              <a:rPr lang="ru-RU" sz="1800" i="1" dirty="0" smtClean="0"/>
            </a:br>
            <a:r>
              <a:rPr lang="ru-RU" sz="1800" i="1" dirty="0" smtClean="0"/>
              <a:t>Ми зарядку не любили.</a:t>
            </a:r>
            <a:br>
              <a:rPr lang="ru-RU" sz="1800" i="1" dirty="0" smtClean="0"/>
            </a:br>
            <a:r>
              <a:rPr lang="ru-RU" sz="1800" i="1" dirty="0" smtClean="0"/>
              <a:t>2-ГА ДІВЧИНКА.</a:t>
            </a:r>
            <a:br>
              <a:rPr lang="ru-RU" sz="1800" i="1" dirty="0" smtClean="0"/>
            </a:br>
            <a:r>
              <a:rPr lang="ru-RU" sz="1800" i="1" dirty="0" err="1" smtClean="0"/>
              <a:t>Тільки</a:t>
            </a:r>
            <a:r>
              <a:rPr lang="ru-RU" sz="1800" i="1" dirty="0" smtClean="0"/>
              <a:t> спали, </a:t>
            </a:r>
            <a:r>
              <a:rPr lang="ru-RU" sz="1800" i="1" dirty="0" err="1" smtClean="0"/>
              <a:t>тільки</a:t>
            </a:r>
            <a:r>
              <a:rPr lang="ru-RU" sz="1800" i="1" dirty="0" smtClean="0"/>
              <a:t> </a:t>
            </a:r>
            <a:r>
              <a:rPr lang="ru-RU" sz="1800" i="1" dirty="0" err="1" smtClean="0"/>
              <a:t>їли</a:t>
            </a:r>
            <a:r>
              <a:rPr lang="ru-RU" sz="1800" i="1" dirty="0" smtClean="0"/>
              <a:t/>
            </a:r>
            <a:br>
              <a:rPr lang="ru-RU" sz="1800" i="1" dirty="0" smtClean="0"/>
            </a:br>
            <a:r>
              <a:rPr lang="ru-RU" sz="1800" i="1" dirty="0" smtClean="0"/>
              <a:t>І за партою </a:t>
            </a:r>
            <a:r>
              <a:rPr lang="ru-RU" sz="1800" i="1" dirty="0" err="1" smtClean="0"/>
              <a:t>сиділи</a:t>
            </a:r>
            <a:r>
              <a:rPr lang="ru-RU" sz="1800" i="1" dirty="0" smtClean="0"/>
              <a:t>.</a:t>
            </a:r>
            <a:br>
              <a:rPr lang="ru-RU" sz="1800" i="1" dirty="0" smtClean="0"/>
            </a:br>
            <a:r>
              <a:rPr lang="ru-RU" sz="1800" i="1" dirty="0" smtClean="0"/>
              <a:t>БАБУСЯ.</a:t>
            </a:r>
            <a:br>
              <a:rPr lang="ru-RU" sz="1800" i="1" dirty="0" smtClean="0"/>
            </a:br>
            <a:r>
              <a:rPr lang="ru-RU" sz="1800" i="1" dirty="0" err="1" smtClean="0"/>
              <a:t>Що</a:t>
            </a:r>
            <a:r>
              <a:rPr lang="ru-RU" sz="1800" i="1" dirty="0" smtClean="0"/>
              <a:t> ж </a:t>
            </a:r>
            <a:r>
              <a:rPr lang="ru-RU" sz="1800" i="1" dirty="0" err="1" smtClean="0"/>
              <a:t>тепер</a:t>
            </a:r>
            <a:r>
              <a:rPr lang="ru-RU" sz="1800" i="1" dirty="0" smtClean="0"/>
              <a:t> </a:t>
            </a:r>
            <a:r>
              <a:rPr lang="ru-RU" sz="1800" i="1" dirty="0" err="1" smtClean="0"/>
              <a:t>такі</a:t>
            </a:r>
            <a:r>
              <a:rPr lang="ru-RU" sz="1800" i="1" dirty="0" smtClean="0"/>
              <a:t> </a:t>
            </a:r>
            <a:r>
              <a:rPr lang="ru-RU" sz="1800" i="1" dirty="0" err="1" smtClean="0"/>
              <a:t>сумні</a:t>
            </a:r>
            <a:r>
              <a:rPr lang="ru-RU" sz="1800" i="1" dirty="0" smtClean="0"/>
              <a:t>?</a:t>
            </a:r>
            <a:br>
              <a:rPr lang="ru-RU" sz="1800" i="1" dirty="0" smtClean="0"/>
            </a:br>
            <a:r>
              <a:rPr lang="ru-RU" sz="1800" i="1" dirty="0" err="1" smtClean="0"/>
              <a:t>Може</a:t>
            </a:r>
            <a:r>
              <a:rPr lang="ru-RU" sz="1800" i="1" dirty="0" smtClean="0"/>
              <a:t>, </a:t>
            </a:r>
            <a:r>
              <a:rPr lang="ru-RU" sz="1800" i="1" dirty="0" err="1" smtClean="0"/>
              <a:t>ви</a:t>
            </a:r>
            <a:r>
              <a:rPr lang="ru-RU" sz="1800" i="1" dirty="0" smtClean="0"/>
              <a:t> </a:t>
            </a:r>
            <a:r>
              <a:rPr lang="ru-RU" sz="1800" i="1" dirty="0" err="1" smtClean="0"/>
              <a:t>щасливі</a:t>
            </a:r>
            <a:r>
              <a:rPr lang="ru-RU" sz="1800" i="1" dirty="0" smtClean="0"/>
              <a:t>?</a:t>
            </a:r>
            <a:br>
              <a:rPr lang="ru-RU" sz="1800" i="1" dirty="0" smtClean="0"/>
            </a:br>
            <a:r>
              <a:rPr lang="ru-RU" sz="1800" i="1" dirty="0" smtClean="0"/>
              <a:t>ДІВЧАТКА. </a:t>
            </a:r>
            <a:r>
              <a:rPr lang="ru-RU" sz="1800" i="1" dirty="0" err="1" smtClean="0"/>
              <a:t>Ні</a:t>
            </a:r>
            <a:r>
              <a:rPr lang="ru-RU" sz="1800" i="1" dirty="0" smtClean="0"/>
              <a:t/>
            </a:r>
            <a:br>
              <a:rPr lang="ru-RU" sz="1800" i="1" dirty="0" smtClean="0"/>
            </a:br>
            <a:r>
              <a:rPr lang="ru-RU" sz="1800" i="1" dirty="0" smtClean="0"/>
              <a:t>БАБУСЯ.</a:t>
            </a:r>
            <a:br>
              <a:rPr lang="ru-RU" sz="1800" i="1" dirty="0" smtClean="0"/>
            </a:br>
            <a:r>
              <a:rPr lang="ru-RU" sz="1800" i="1" dirty="0" smtClean="0"/>
              <a:t>То </a:t>
            </a:r>
            <a:r>
              <a:rPr lang="ru-RU" sz="1800" i="1" dirty="0" err="1" smtClean="0"/>
              <a:t>чому</a:t>
            </a:r>
            <a:r>
              <a:rPr lang="ru-RU" sz="1800" i="1" dirty="0" smtClean="0"/>
              <a:t> ж, </a:t>
            </a:r>
            <a:r>
              <a:rPr lang="ru-RU" sz="1800" i="1" dirty="0" err="1" smtClean="0"/>
              <a:t>скажіть</a:t>
            </a:r>
            <a:r>
              <a:rPr lang="ru-RU" sz="1800" i="1" dirty="0" smtClean="0"/>
              <a:t> </a:t>
            </a:r>
            <a:r>
              <a:rPr lang="ru-RU" sz="1800" i="1" dirty="0" err="1" smtClean="0"/>
              <a:t>мені</a:t>
            </a:r>
            <a:r>
              <a:rPr lang="ru-RU" sz="1800" i="1" dirty="0" smtClean="0"/>
              <a:t>?</a:t>
            </a:r>
            <a:br>
              <a:rPr lang="ru-RU" sz="1800" i="1" dirty="0" smtClean="0"/>
            </a:br>
            <a:r>
              <a:rPr lang="ru-RU" sz="1800" i="1" dirty="0" smtClean="0"/>
              <a:t>1-ША ДІВЧИНКА.</a:t>
            </a:r>
            <a:br>
              <a:rPr lang="ru-RU" sz="1800" i="1" dirty="0" smtClean="0"/>
            </a:br>
            <a:r>
              <a:rPr lang="ru-RU" sz="1800" i="1" dirty="0" smtClean="0"/>
              <a:t>Ми не </a:t>
            </a:r>
            <a:r>
              <a:rPr lang="ru-RU" sz="1800" i="1" dirty="0" err="1" smtClean="0"/>
              <a:t>вмієм</a:t>
            </a:r>
            <a:r>
              <a:rPr lang="ru-RU" sz="1800" i="1" dirty="0" smtClean="0"/>
              <a:t> </a:t>
            </a:r>
            <a:r>
              <a:rPr lang="ru-RU" sz="1800" i="1" dirty="0" err="1" smtClean="0"/>
              <a:t>доганяти</a:t>
            </a:r>
            <a:r>
              <a:rPr lang="ru-RU" sz="1800" i="1" dirty="0" smtClean="0"/>
              <a:t>,</a:t>
            </a:r>
            <a:br>
              <a:rPr lang="ru-RU" sz="1800" i="1" dirty="0" smtClean="0"/>
            </a:br>
            <a:r>
              <a:rPr lang="ru-RU" sz="1800" i="1" dirty="0" smtClean="0"/>
              <a:t>Ми не </a:t>
            </a:r>
            <a:r>
              <a:rPr lang="ru-RU" sz="1800" i="1" dirty="0" err="1" smtClean="0"/>
              <a:t>вмієм</a:t>
            </a:r>
            <a:r>
              <a:rPr lang="ru-RU" sz="1800" i="1" dirty="0" smtClean="0"/>
              <a:t> </a:t>
            </a:r>
            <a:r>
              <a:rPr lang="ru-RU" sz="1800" i="1" dirty="0" err="1" smtClean="0"/>
              <a:t>присідати</a:t>
            </a:r>
            <a:r>
              <a:rPr lang="ru-RU" sz="1800" i="1" dirty="0" smtClean="0"/>
              <a:t>.</a:t>
            </a:r>
            <a:br>
              <a:rPr lang="ru-RU" sz="1800" i="1" dirty="0" smtClean="0"/>
            </a:br>
            <a:r>
              <a:rPr lang="ru-RU" sz="1800" i="1" dirty="0" smtClean="0"/>
              <a:t>А </a:t>
            </a:r>
            <a:r>
              <a:rPr lang="ru-RU" sz="1800" i="1" dirty="0" err="1" smtClean="0"/>
              <a:t>іще</a:t>
            </a:r>
            <a:r>
              <a:rPr lang="ru-RU" sz="1800" i="1" dirty="0" smtClean="0"/>
              <a:t>, </a:t>
            </a:r>
            <a:r>
              <a:rPr lang="ru-RU" sz="1800" i="1" dirty="0" err="1" smtClean="0"/>
              <a:t>що</a:t>
            </a:r>
            <a:r>
              <a:rPr lang="ru-RU" sz="1800" i="1" dirty="0" smtClean="0"/>
              <a:t> </a:t>
            </a:r>
            <a:r>
              <a:rPr lang="ru-RU" sz="1800" i="1" dirty="0" err="1" smtClean="0"/>
              <a:t>дуже</a:t>
            </a:r>
            <a:r>
              <a:rPr lang="ru-RU" sz="1800" i="1" dirty="0" smtClean="0"/>
              <a:t> </a:t>
            </a:r>
            <a:r>
              <a:rPr lang="ru-RU" sz="1800" i="1" dirty="0" err="1" smtClean="0"/>
              <a:t>прикро</a:t>
            </a:r>
            <a:r>
              <a:rPr lang="ru-RU" sz="1800" i="1" dirty="0" smtClean="0"/>
              <a:t>,</a:t>
            </a:r>
            <a:br>
              <a:rPr lang="ru-RU" sz="1800" i="1" dirty="0" smtClean="0"/>
            </a:br>
            <a:r>
              <a:rPr lang="ru-RU" sz="1800" i="1" dirty="0" smtClean="0"/>
              <a:t>Не </a:t>
            </a:r>
            <a:r>
              <a:rPr lang="ru-RU" sz="1800" i="1" dirty="0" err="1" smtClean="0"/>
              <a:t>навчились</a:t>
            </a:r>
            <a:r>
              <a:rPr lang="ru-RU" sz="1800" i="1" dirty="0" smtClean="0"/>
              <a:t> </a:t>
            </a:r>
            <a:r>
              <a:rPr lang="ru-RU" sz="1800" i="1" dirty="0" err="1" smtClean="0"/>
              <a:t>танцювати</a:t>
            </a:r>
            <a:r>
              <a:rPr lang="ru-RU" sz="1800" i="1" dirty="0" smtClean="0"/>
              <a:t>.</a:t>
            </a:r>
            <a:br>
              <a:rPr lang="ru-RU" sz="1800" i="1" dirty="0" smtClean="0"/>
            </a:br>
            <a:r>
              <a:rPr lang="ru-RU" sz="1800" i="1" dirty="0" err="1" smtClean="0"/>
              <a:t>Бабуся:Я</a:t>
            </a:r>
            <a:r>
              <a:rPr lang="ru-RU" sz="1800" i="1" dirty="0" smtClean="0"/>
              <a:t> </a:t>
            </a:r>
            <a:r>
              <a:rPr lang="ru-RU" sz="1800" i="1" dirty="0" err="1"/>
              <a:t>обом</a:t>
            </a:r>
            <a:r>
              <a:rPr lang="ru-RU" sz="1800" i="1" dirty="0"/>
              <a:t> </a:t>
            </a:r>
            <a:r>
              <a:rPr lang="ru-RU" sz="1800" i="1" dirty="0" err="1"/>
              <a:t>допоможу</a:t>
            </a:r>
            <a:r>
              <a:rPr lang="ru-RU" sz="1800" i="1" dirty="0"/>
              <a:t>,</a:t>
            </a:r>
            <a:br>
              <a:rPr lang="ru-RU" sz="1800" i="1" dirty="0"/>
            </a:br>
            <a:r>
              <a:rPr lang="ru-RU" sz="1800" i="1" dirty="0"/>
              <a:t>Покажу </a:t>
            </a:r>
            <a:r>
              <a:rPr lang="ru-RU" sz="1800" i="1" dirty="0" err="1"/>
              <a:t>і</a:t>
            </a:r>
            <a:r>
              <a:rPr lang="ru-RU" sz="1800" i="1" dirty="0"/>
              <a:t> </a:t>
            </a:r>
            <a:r>
              <a:rPr lang="ru-RU" sz="1800" i="1" dirty="0" err="1"/>
              <a:t>розкажу</a:t>
            </a:r>
            <a:r>
              <a:rPr lang="ru-RU" sz="1800" i="1" dirty="0"/>
              <a:t>.</a:t>
            </a:r>
            <a:br>
              <a:rPr lang="ru-RU" sz="1800" i="1" dirty="0"/>
            </a:br>
            <a:r>
              <a:rPr lang="ru-RU" sz="1800" i="1" dirty="0" err="1"/>
              <a:t>Щоби</a:t>
            </a:r>
            <a:r>
              <a:rPr lang="ru-RU" sz="1800" i="1" dirty="0"/>
              <a:t> вам не </a:t>
            </a:r>
            <a:r>
              <a:rPr lang="ru-RU" sz="1800" i="1" dirty="0" err="1"/>
              <a:t>червоніти</a:t>
            </a:r>
            <a:r>
              <a:rPr lang="ru-RU" sz="1800" i="1" dirty="0"/>
              <a:t>,</a:t>
            </a:r>
            <a:br>
              <a:rPr lang="ru-RU" sz="1800" i="1" dirty="0"/>
            </a:br>
            <a:r>
              <a:rPr lang="ru-RU" sz="1800" i="1" dirty="0"/>
              <a:t>То </a:t>
            </a:r>
            <a:r>
              <a:rPr lang="ru-RU" sz="1800" i="1" dirty="0" err="1"/>
              <a:t>потрібно</a:t>
            </a:r>
            <a:r>
              <a:rPr lang="ru-RU" sz="1800" i="1" dirty="0"/>
              <a:t> спорт </a:t>
            </a:r>
            <a:r>
              <a:rPr lang="ru-RU" sz="1800" i="1" dirty="0" err="1"/>
              <a:t>любити</a:t>
            </a:r>
            <a:r>
              <a:rPr lang="ru-RU" sz="1800" i="1" dirty="0"/>
              <a:t>.</a:t>
            </a:r>
            <a:br>
              <a:rPr lang="ru-RU" sz="1800" i="1" dirty="0"/>
            </a:br>
            <a:r>
              <a:rPr lang="ru-RU" sz="1800" i="1" dirty="0"/>
              <a:t>Як люблю </a:t>
            </a:r>
            <a:r>
              <a:rPr lang="ru-RU" sz="1800" i="1" dirty="0" err="1"/>
              <a:t>його</a:t>
            </a:r>
            <a:r>
              <a:rPr lang="ru-RU" sz="1800" i="1" dirty="0"/>
              <a:t> </a:t>
            </a:r>
            <a:r>
              <a:rPr lang="ru-RU" sz="1800" i="1" dirty="0" err="1"/>
              <a:t>і</a:t>
            </a:r>
            <a:r>
              <a:rPr lang="ru-RU" sz="1800" i="1" dirty="0"/>
              <a:t> я,</a:t>
            </a:r>
            <a:br>
              <a:rPr lang="ru-RU" sz="1800" i="1" dirty="0"/>
            </a:br>
            <a:r>
              <a:rPr lang="ru-RU" sz="1800" i="1" dirty="0"/>
              <a:t>Спорт – </a:t>
            </a:r>
            <a:r>
              <a:rPr lang="ru-RU" sz="1800" i="1" dirty="0" err="1"/>
              <a:t>розрада</a:t>
            </a:r>
            <a:r>
              <a:rPr lang="ru-RU" sz="1800" i="1" dirty="0"/>
              <a:t> моя.</a:t>
            </a:r>
            <a:br>
              <a:rPr lang="ru-RU" sz="1800" i="1" dirty="0"/>
            </a:br>
            <a:r>
              <a:rPr lang="ru-RU" dirty="0" smtClean="0"/>
              <a:t/>
            </a:r>
            <a:br>
              <a:rPr lang="ru-RU" dirty="0" smtClean="0"/>
            </a:br>
            <a:endParaRPr lang="ru-RU" dirty="0"/>
          </a:p>
        </p:txBody>
      </p:sp>
      <p:pic>
        <p:nvPicPr>
          <p:cNvPr id="26625" name="Picture 1" descr="C:\Users\admin\Desktop\робота\картинки\скачанные файлы (1).jpg"/>
          <p:cNvPicPr>
            <a:picLocks noChangeAspect="1" noChangeArrowheads="1"/>
          </p:cNvPicPr>
          <p:nvPr/>
        </p:nvPicPr>
        <p:blipFill>
          <a:blip r:embed="rId2"/>
          <a:srcRect/>
          <a:stretch>
            <a:fillRect/>
          </a:stretch>
        </p:blipFill>
        <p:spPr bwMode="auto">
          <a:xfrm>
            <a:off x="1" y="2143116"/>
            <a:ext cx="2643174" cy="2286009"/>
          </a:xfrm>
          <a:prstGeom prst="rect">
            <a:avLst/>
          </a:prstGeom>
          <a:noFill/>
        </p:spPr>
      </p:pic>
      <p:pic>
        <p:nvPicPr>
          <p:cNvPr id="26626" name="Picture 2" descr="C:\Users\admin\Desktop\робота\картинки\скачанные файлы (5).jpg"/>
          <p:cNvPicPr>
            <a:picLocks noChangeAspect="1" noChangeArrowheads="1"/>
          </p:cNvPicPr>
          <p:nvPr/>
        </p:nvPicPr>
        <p:blipFill>
          <a:blip r:embed="rId3"/>
          <a:srcRect/>
          <a:stretch>
            <a:fillRect/>
          </a:stretch>
        </p:blipFill>
        <p:spPr bwMode="auto">
          <a:xfrm>
            <a:off x="6072198" y="2505074"/>
            <a:ext cx="2714644" cy="2495561"/>
          </a:xfrm>
          <a:prstGeom prst="rect">
            <a:avLst/>
          </a:prstGeom>
          <a:noFill/>
        </p:spPr>
      </p:pic>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368940"/>
          </a:xfrm>
        </p:spPr>
        <p:txBody>
          <a:bodyPr>
            <a:normAutofit/>
          </a:bodyPr>
          <a:lstStyle/>
          <a:p>
            <a:pPr fontAlgn="base"/>
            <a:r>
              <a:rPr lang="ru-RU" b="1" dirty="0"/>
              <a:t>* * *</a:t>
            </a:r>
            <a:r>
              <a:rPr lang="ru-RU" dirty="0"/>
              <a:t/>
            </a:r>
            <a:br>
              <a:rPr lang="ru-RU" dirty="0"/>
            </a:br>
            <a:r>
              <a:rPr lang="ru-RU" sz="2200" dirty="0"/>
              <a:t>Хлопчики </a:t>
            </a:r>
            <a:r>
              <a:rPr lang="ru-RU" sz="2200" dirty="0" err="1"/>
              <a:t>й</a:t>
            </a:r>
            <a:r>
              <a:rPr lang="ru-RU" sz="2200" dirty="0"/>
              <a:t> </a:t>
            </a:r>
            <a:r>
              <a:rPr lang="ru-RU" sz="2200" dirty="0" err="1"/>
              <a:t>дівчатка</a:t>
            </a:r>
            <a:r>
              <a:rPr lang="ru-RU" sz="2200" dirty="0"/>
              <a:t>, </a:t>
            </a:r>
            <a:r>
              <a:rPr lang="ru-RU" sz="2200" dirty="0" err="1"/>
              <a:t>зробимо</a:t>
            </a:r>
            <a:r>
              <a:rPr lang="ru-RU" sz="2200" dirty="0"/>
              <a:t> зарядку.</a:t>
            </a:r>
            <a:br>
              <a:rPr lang="ru-RU" sz="2200" dirty="0"/>
            </a:br>
            <a:r>
              <a:rPr lang="ru-RU" sz="2200" dirty="0"/>
              <a:t>Руки в боки, </a:t>
            </a:r>
            <a:r>
              <a:rPr lang="ru-RU" sz="2200" dirty="0" err="1"/>
              <a:t>вгору</a:t>
            </a:r>
            <a:r>
              <a:rPr lang="ru-RU" sz="2200" dirty="0"/>
              <a:t>, вниз, 1, 2, 3 – не </a:t>
            </a:r>
            <a:r>
              <a:rPr lang="ru-RU" sz="2200" dirty="0" err="1"/>
              <a:t>помились</a:t>
            </a:r>
            <a:r>
              <a:rPr lang="ru-RU" sz="2200" dirty="0"/>
              <a:t>,</a:t>
            </a:r>
            <a:br>
              <a:rPr lang="ru-RU" sz="2200" dirty="0"/>
            </a:br>
            <a:r>
              <a:rPr lang="ru-RU" sz="2200" dirty="0"/>
              <a:t>У </a:t>
            </a:r>
            <a:r>
              <a:rPr lang="ru-RU" sz="2200" dirty="0" err="1"/>
              <a:t>долоні</a:t>
            </a:r>
            <a:r>
              <a:rPr lang="ru-RU" sz="2200" dirty="0"/>
              <a:t> хлоп – </a:t>
            </a:r>
            <a:r>
              <a:rPr lang="ru-RU" sz="2200" dirty="0" err="1"/>
              <a:t>хлоп</a:t>
            </a:r>
            <a:r>
              <a:rPr lang="ru-RU" sz="2200" dirty="0"/>
              <a:t>,</a:t>
            </a:r>
            <a:br>
              <a:rPr lang="ru-RU" sz="2200" dirty="0"/>
            </a:br>
            <a:r>
              <a:rPr lang="ru-RU" sz="2200" dirty="0"/>
              <a:t>І ногами топ – </a:t>
            </a:r>
            <a:r>
              <a:rPr lang="ru-RU" sz="2200" dirty="0" err="1"/>
              <a:t>топ</a:t>
            </a:r>
            <a:r>
              <a:rPr lang="ru-RU" sz="2200" dirty="0"/>
              <a:t>.</a:t>
            </a:r>
            <a:br>
              <a:rPr lang="ru-RU" sz="2200" dirty="0"/>
            </a:br>
            <a:r>
              <a:rPr lang="ru-RU" sz="2200" dirty="0" err="1"/>
              <a:t>Мов</a:t>
            </a:r>
            <a:r>
              <a:rPr lang="ru-RU" sz="2200" dirty="0"/>
              <a:t> </a:t>
            </a:r>
            <a:r>
              <a:rPr lang="ru-RU" sz="2200" dirty="0" err="1"/>
              <a:t>годинник</a:t>
            </a:r>
            <a:r>
              <a:rPr lang="ru-RU" sz="2200" dirty="0"/>
              <a:t> </a:t>
            </a:r>
            <a:r>
              <a:rPr lang="ru-RU" sz="2200" dirty="0" err="1"/>
              <a:t>зробим</a:t>
            </a:r>
            <a:r>
              <a:rPr lang="ru-RU" sz="2200" dirty="0"/>
              <a:t> так:</a:t>
            </a:r>
            <a:br>
              <a:rPr lang="ru-RU" sz="2200" dirty="0"/>
            </a:br>
            <a:r>
              <a:rPr lang="ru-RU" sz="2200" dirty="0" err="1"/>
              <a:t>Тік</a:t>
            </a:r>
            <a:r>
              <a:rPr lang="ru-RU" sz="2200" dirty="0"/>
              <a:t> – так, </a:t>
            </a:r>
            <a:r>
              <a:rPr lang="ru-RU" sz="2200" dirty="0" err="1"/>
              <a:t>тік</a:t>
            </a:r>
            <a:r>
              <a:rPr lang="ru-RU" sz="2200" dirty="0"/>
              <a:t> – так.</a:t>
            </a:r>
            <a:br>
              <a:rPr lang="ru-RU" sz="2200" dirty="0"/>
            </a:br>
            <a:r>
              <a:rPr lang="ru-RU" sz="2200" b="1" dirty="0"/>
              <a:t>* * *</a:t>
            </a:r>
            <a:r>
              <a:rPr lang="ru-RU" sz="2200" dirty="0"/>
              <a:t/>
            </a:r>
            <a:br>
              <a:rPr lang="ru-RU" sz="2200" dirty="0"/>
            </a:br>
            <a:r>
              <a:rPr lang="ru-RU" sz="2200" dirty="0"/>
              <a:t>Руки </a:t>
            </a:r>
            <a:r>
              <a:rPr lang="ru-RU" sz="2200" dirty="0" err="1"/>
              <a:t>всі</a:t>
            </a:r>
            <a:r>
              <a:rPr lang="ru-RU" sz="2200" dirty="0"/>
              <a:t> </a:t>
            </a:r>
            <a:r>
              <a:rPr lang="ru-RU" sz="2200" dirty="0" err="1"/>
              <a:t>розвели</a:t>
            </a:r>
            <a:r>
              <a:rPr lang="ru-RU" sz="2200" dirty="0"/>
              <a:t>, </a:t>
            </a:r>
            <a:r>
              <a:rPr lang="ru-RU" sz="2200" dirty="0" err="1"/>
              <a:t>підвели</a:t>
            </a:r>
            <a:r>
              <a:rPr lang="ru-RU" sz="2200" dirty="0"/>
              <a:t> </a:t>
            </a:r>
            <a:r>
              <a:rPr lang="ru-RU" sz="2200" dirty="0" err="1"/>
              <a:t>їх</a:t>
            </a:r>
            <a:r>
              <a:rPr lang="ru-RU" sz="2200" dirty="0"/>
              <a:t> догори.</a:t>
            </a:r>
            <a:br>
              <a:rPr lang="ru-RU" sz="2200" dirty="0"/>
            </a:br>
            <a:r>
              <a:rPr lang="ru-RU" sz="2200" dirty="0"/>
              <a:t>Кулачками потрусили, руки </a:t>
            </a:r>
            <a:r>
              <a:rPr lang="ru-RU" sz="2200" dirty="0" err="1"/>
              <a:t>знову</a:t>
            </a:r>
            <a:r>
              <a:rPr lang="ru-RU" sz="2200" dirty="0"/>
              <a:t> опустили.</a:t>
            </a:r>
            <a:br>
              <a:rPr lang="ru-RU" sz="2200" dirty="0"/>
            </a:br>
            <a:r>
              <a:rPr lang="ru-RU" sz="2200" dirty="0"/>
              <a:t>Опустили </a:t>
            </a:r>
            <a:r>
              <a:rPr lang="ru-RU" sz="2200" dirty="0" err="1"/>
              <a:t>і</a:t>
            </a:r>
            <a:r>
              <a:rPr lang="ru-RU" sz="2200" dirty="0"/>
              <a:t> </a:t>
            </a:r>
            <a:r>
              <a:rPr lang="ru-RU" sz="2200" dirty="0" err="1"/>
              <a:t>присіли</a:t>
            </a:r>
            <a:r>
              <a:rPr lang="ru-RU" sz="2200" dirty="0"/>
              <a:t>, хай </a:t>
            </a:r>
            <a:r>
              <a:rPr lang="ru-RU" sz="2200" dirty="0" err="1"/>
              <a:t>рівненькі</a:t>
            </a:r>
            <a:r>
              <a:rPr lang="ru-RU" sz="2200" dirty="0"/>
              <a:t> </a:t>
            </a:r>
            <a:r>
              <a:rPr lang="ru-RU" sz="2200" dirty="0" err="1"/>
              <a:t>будуть</a:t>
            </a:r>
            <a:r>
              <a:rPr lang="ru-RU" sz="2200" dirty="0"/>
              <a:t> </a:t>
            </a:r>
            <a:r>
              <a:rPr lang="ru-RU" sz="2200" dirty="0" err="1"/>
              <a:t>спини</a:t>
            </a:r>
            <a:r>
              <a:rPr lang="ru-RU" sz="2200" dirty="0"/>
              <a:t>.</a:t>
            </a:r>
            <a:br>
              <a:rPr lang="ru-RU" sz="2200" dirty="0"/>
            </a:br>
            <a:r>
              <a:rPr lang="ru-RU" sz="2200" dirty="0"/>
              <a:t>Головою покрутили </a:t>
            </a:r>
            <a:r>
              <a:rPr lang="ru-RU" sz="2200" dirty="0" err="1"/>
              <a:t>вліво</a:t>
            </a:r>
            <a:r>
              <a:rPr lang="ru-RU" sz="2200" dirty="0"/>
              <a:t> – вправо, повторили.</a:t>
            </a:r>
            <a:r>
              <a:rPr lang="ru-RU" dirty="0"/>
              <a:t/>
            </a:r>
            <a:br>
              <a:rPr lang="ru-RU" dirty="0"/>
            </a:br>
            <a:endParaRPr lang="ru-RU" dirty="0"/>
          </a:p>
        </p:txBody>
      </p:sp>
      <p:graphicFrame>
        <p:nvGraphicFramePr>
          <p:cNvPr id="5122" name="Object 2"/>
          <p:cNvGraphicFramePr>
            <a:graphicFrameLocks noChangeAspect="1"/>
          </p:cNvGraphicFramePr>
          <p:nvPr/>
        </p:nvGraphicFramePr>
        <p:xfrm>
          <a:off x="357158" y="2357430"/>
          <a:ext cx="1571636" cy="828676"/>
        </p:xfrm>
        <a:graphic>
          <a:graphicData uri="http://schemas.openxmlformats.org/presentationml/2006/ole">
            <p:oleObj spid="_x0000_s5122" name="Объект упаковщика для оболочки" showAsIcon="1" r:id="rId3" imgW="3531240" imgH="685800" progId="Package">
              <p:embed/>
            </p:oleObj>
          </a:graphicData>
        </a:graphic>
      </p:graphicFrame>
      <p:pic>
        <p:nvPicPr>
          <p:cNvPr id="3" name="Picture 3" descr="C:\Users\admin\Desktop\робота\картинки\Новая папка\1uI8ZNRlQ24.jpg"/>
          <p:cNvPicPr>
            <a:picLocks noChangeAspect="1" noChangeArrowheads="1"/>
          </p:cNvPicPr>
          <p:nvPr/>
        </p:nvPicPr>
        <p:blipFill>
          <a:blip r:embed="rId4" cstate="print"/>
          <a:srcRect/>
          <a:stretch>
            <a:fillRect/>
          </a:stretch>
        </p:blipFill>
        <p:spPr bwMode="auto">
          <a:xfrm>
            <a:off x="3000364" y="4848830"/>
            <a:ext cx="4881554" cy="1830583"/>
          </a:xfrm>
          <a:prstGeom prst="rect">
            <a:avLst/>
          </a:prstGeom>
          <a:noFill/>
        </p:spPr>
      </p:pic>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46076"/>
            <a:ext cx="8229600" cy="6154758"/>
          </a:xfrm>
        </p:spPr>
        <p:txBody>
          <a:bodyPr>
            <a:normAutofit/>
          </a:bodyPr>
          <a:lstStyle/>
          <a:p>
            <a:pPr fontAlgn="base"/>
            <a:r>
              <a:rPr lang="ru-RU" sz="2800" b="1" i="1" dirty="0" err="1">
                <a:solidFill>
                  <a:srgbClr val="FF0000"/>
                </a:solidFill>
              </a:rPr>
              <a:t>Наступна</a:t>
            </a:r>
            <a:r>
              <a:rPr lang="ru-RU" sz="2800" b="1" i="1" dirty="0">
                <a:solidFill>
                  <a:srgbClr val="FF0000"/>
                </a:solidFill>
              </a:rPr>
              <a:t> </a:t>
            </a:r>
            <a:r>
              <a:rPr lang="ru-RU" sz="2800" b="1" i="1" dirty="0" err="1">
                <a:solidFill>
                  <a:srgbClr val="FF0000"/>
                </a:solidFill>
              </a:rPr>
              <a:t>зупинка</a:t>
            </a:r>
            <a:r>
              <a:rPr lang="ru-RU" sz="2800" b="1" i="1" dirty="0">
                <a:solidFill>
                  <a:srgbClr val="FF0000"/>
                </a:solidFill>
              </a:rPr>
              <a:t> «</a:t>
            </a:r>
            <a:r>
              <a:rPr lang="ru-RU" sz="2800" b="1" i="1" dirty="0" err="1">
                <a:solidFill>
                  <a:srgbClr val="FF0000"/>
                </a:solidFill>
              </a:rPr>
              <a:t>Шкідливі</a:t>
            </a:r>
            <a:r>
              <a:rPr lang="ru-RU" sz="2800" b="1" i="1" dirty="0">
                <a:solidFill>
                  <a:srgbClr val="FF0000"/>
                </a:solidFill>
              </a:rPr>
              <a:t> </a:t>
            </a:r>
            <a:r>
              <a:rPr lang="ru-RU" sz="2800" b="1" i="1" dirty="0" err="1">
                <a:solidFill>
                  <a:srgbClr val="FF0000"/>
                </a:solidFill>
              </a:rPr>
              <a:t>звички</a:t>
            </a:r>
            <a:r>
              <a:rPr lang="ru-RU" sz="2800" b="1" i="1" dirty="0">
                <a:solidFill>
                  <a:srgbClr val="FF0000"/>
                </a:solidFill>
              </a:rPr>
              <a:t>».</a:t>
            </a:r>
            <a:r>
              <a:rPr lang="ru-RU" sz="1600" dirty="0"/>
              <a:t/>
            </a:r>
            <a:br>
              <a:rPr lang="ru-RU" sz="1600" dirty="0"/>
            </a:br>
            <a:r>
              <a:rPr lang="ru-RU" sz="1600" b="1" dirty="0"/>
              <a:t>УЧЕНЬ 1.</a:t>
            </a:r>
            <a:r>
              <a:rPr lang="ru-RU" sz="1600" dirty="0"/>
              <a:t/>
            </a:r>
            <a:br>
              <a:rPr lang="ru-RU" sz="1600" dirty="0"/>
            </a:br>
            <a:r>
              <a:rPr lang="ru-RU" sz="1800" dirty="0" err="1"/>
              <a:t>Таке</a:t>
            </a:r>
            <a:r>
              <a:rPr lang="ru-RU" sz="1800" dirty="0"/>
              <a:t> </a:t>
            </a:r>
            <a:r>
              <a:rPr lang="ru-RU" sz="1800" dirty="0" err="1"/>
              <a:t>життя</a:t>
            </a:r>
            <a:r>
              <a:rPr lang="ru-RU" sz="1800" dirty="0"/>
              <a:t> </a:t>
            </a:r>
            <a:r>
              <a:rPr lang="ru-RU" sz="1800" dirty="0" err="1"/>
              <a:t>барвисте</a:t>
            </a:r>
            <a:r>
              <a:rPr lang="ru-RU" sz="1800" dirty="0"/>
              <a:t> </a:t>
            </a:r>
            <a:r>
              <a:rPr lang="ru-RU" sz="1800" dirty="0" err="1"/>
              <a:t>і</a:t>
            </a:r>
            <a:r>
              <a:rPr lang="ru-RU" sz="1800" dirty="0"/>
              <a:t> </a:t>
            </a:r>
            <a:r>
              <a:rPr lang="ru-RU" sz="1800" dirty="0" err="1"/>
              <a:t>цікаве</a:t>
            </a:r>
            <a:r>
              <a:rPr lang="ru-RU" sz="1800" dirty="0"/>
              <a:t>,</a:t>
            </a:r>
            <a:br>
              <a:rPr lang="ru-RU" sz="1800" dirty="0"/>
            </a:br>
            <a:r>
              <a:rPr lang="ru-RU" sz="1800" dirty="0" err="1"/>
              <a:t>Багато</a:t>
            </a:r>
            <a:r>
              <a:rPr lang="ru-RU" sz="1800" dirty="0"/>
              <a:t> </a:t>
            </a:r>
            <a:r>
              <a:rPr lang="ru-RU" sz="1800" dirty="0" err="1"/>
              <a:t>невідомих</a:t>
            </a:r>
            <a:r>
              <a:rPr lang="ru-RU" sz="1800" dirty="0"/>
              <a:t> в </a:t>
            </a:r>
            <a:r>
              <a:rPr lang="ru-RU" sz="1800" dirty="0" err="1"/>
              <a:t>нім</a:t>
            </a:r>
            <a:r>
              <a:rPr lang="ru-RU" sz="1800" dirty="0"/>
              <a:t> </a:t>
            </a:r>
            <a:r>
              <a:rPr lang="ru-RU" sz="1800" dirty="0" err="1"/>
              <a:t>перлин</a:t>
            </a:r>
            <a:r>
              <a:rPr lang="ru-RU" sz="1800" dirty="0"/>
              <a:t>.</a:t>
            </a:r>
            <a:br>
              <a:rPr lang="ru-RU" sz="1800" dirty="0"/>
            </a:br>
            <a:r>
              <a:rPr lang="ru-RU" sz="1800" dirty="0"/>
              <a:t>Як </a:t>
            </a:r>
            <a:r>
              <a:rPr lang="ru-RU" sz="1800" dirty="0" err="1"/>
              <a:t>хочеться</a:t>
            </a:r>
            <a:r>
              <a:rPr lang="ru-RU" sz="1800" dirty="0"/>
              <a:t> </a:t>
            </a:r>
            <a:r>
              <a:rPr lang="ru-RU" sz="1800" dirty="0" err="1"/>
              <a:t>робити</a:t>
            </a:r>
            <a:r>
              <a:rPr lang="ru-RU" sz="1800" dirty="0"/>
              <a:t> </a:t>
            </a:r>
            <a:r>
              <a:rPr lang="ru-RU" sz="1800" dirty="0" err="1"/>
              <a:t>справжні</a:t>
            </a:r>
            <a:r>
              <a:rPr lang="ru-RU" sz="1800" dirty="0"/>
              <a:t> </a:t>
            </a:r>
            <a:r>
              <a:rPr lang="ru-RU" sz="1800" dirty="0" err="1"/>
              <a:t>справи</a:t>
            </a:r>
            <a:r>
              <a:rPr lang="ru-RU" sz="1800" dirty="0"/>
              <a:t/>
            </a:r>
            <a:br>
              <a:rPr lang="ru-RU" sz="1800" dirty="0"/>
            </a:br>
            <a:r>
              <a:rPr lang="ru-RU" sz="1800" dirty="0"/>
              <a:t>І </a:t>
            </a:r>
            <a:r>
              <a:rPr lang="ru-RU" sz="1800" dirty="0" err="1"/>
              <a:t>досягти</a:t>
            </a:r>
            <a:r>
              <a:rPr lang="ru-RU" sz="1800" dirty="0"/>
              <a:t> </a:t>
            </a:r>
            <a:r>
              <a:rPr lang="ru-RU" sz="1800" dirty="0" err="1"/>
              <a:t>омріяних</a:t>
            </a:r>
            <a:r>
              <a:rPr lang="ru-RU" sz="1800" dirty="0"/>
              <a:t> вершин.</a:t>
            </a:r>
            <a:br>
              <a:rPr lang="ru-RU" sz="1800" dirty="0"/>
            </a:br>
            <a:r>
              <a:rPr lang="ru-RU" sz="1800" b="1" dirty="0"/>
              <a:t>УЧЕНЬ </a:t>
            </a:r>
            <a:r>
              <a:rPr lang="uk-UA" sz="1800" b="1" dirty="0"/>
              <a:t>2</a:t>
            </a:r>
            <a:r>
              <a:rPr lang="ru-RU" sz="1800" b="1" dirty="0"/>
              <a:t>.</a:t>
            </a:r>
            <a:r>
              <a:rPr lang="ru-RU" sz="1800" dirty="0"/>
              <a:t/>
            </a:r>
            <a:br>
              <a:rPr lang="ru-RU" sz="1800" dirty="0"/>
            </a:br>
            <a:r>
              <a:rPr lang="ru-RU" sz="1800" dirty="0"/>
              <a:t>Все, </a:t>
            </a:r>
            <a:r>
              <a:rPr lang="ru-RU" sz="1800" dirty="0" err="1"/>
              <a:t>що</a:t>
            </a:r>
            <a:r>
              <a:rPr lang="ru-RU" sz="1800" dirty="0"/>
              <a:t> </a:t>
            </a:r>
            <a:r>
              <a:rPr lang="ru-RU" sz="1800" dirty="0" err="1"/>
              <a:t>блищить</a:t>
            </a:r>
            <a:r>
              <a:rPr lang="ru-RU" sz="1800" dirty="0"/>
              <a:t>, не </a:t>
            </a:r>
            <a:r>
              <a:rPr lang="ru-RU" sz="1800" dirty="0" err="1"/>
              <a:t>завжди</a:t>
            </a:r>
            <a:r>
              <a:rPr lang="ru-RU" sz="1800" dirty="0"/>
              <a:t> </a:t>
            </a:r>
            <a:r>
              <a:rPr lang="ru-RU" sz="1800" dirty="0" err="1"/>
              <a:t>цінність</a:t>
            </a:r>
            <a:r>
              <a:rPr lang="ru-RU" sz="1800" dirty="0"/>
              <a:t> </a:t>
            </a:r>
            <a:r>
              <a:rPr lang="ru-RU" sz="1800" dirty="0" err="1"/>
              <a:t>має</a:t>
            </a:r>
            <a:r>
              <a:rPr lang="ru-RU" sz="1800" dirty="0"/>
              <a:t>.</a:t>
            </a:r>
            <a:br>
              <a:rPr lang="ru-RU" sz="1800" dirty="0"/>
            </a:br>
            <a:r>
              <a:rPr lang="ru-RU" sz="1800" dirty="0" err="1"/>
              <a:t>Відкинемо</a:t>
            </a:r>
            <a:r>
              <a:rPr lang="ru-RU" sz="1800" dirty="0"/>
              <a:t> </a:t>
            </a:r>
            <a:r>
              <a:rPr lang="ru-RU" sz="1800" dirty="0" err="1"/>
              <a:t>з</a:t>
            </a:r>
            <a:r>
              <a:rPr lang="ru-RU" sz="1800" dirty="0"/>
              <a:t> </a:t>
            </a:r>
            <a:r>
              <a:rPr lang="ru-RU" sz="1800" dirty="0" err="1"/>
              <a:t>душі</a:t>
            </a:r>
            <a:r>
              <a:rPr lang="ru-RU" sz="1800" dirty="0"/>
              <a:t> усе </a:t>
            </a:r>
            <a:r>
              <a:rPr lang="ru-RU" sz="1800" dirty="0" err="1"/>
              <a:t>сміття</a:t>
            </a:r>
            <a:r>
              <a:rPr lang="ru-RU" sz="1800" dirty="0"/>
              <a:t>.</a:t>
            </a:r>
            <a:br>
              <a:rPr lang="ru-RU" sz="1800" dirty="0"/>
            </a:br>
            <a:r>
              <a:rPr lang="ru-RU" sz="1800" dirty="0" err="1"/>
              <a:t>Залишим</a:t>
            </a:r>
            <a:r>
              <a:rPr lang="ru-RU" sz="1800" dirty="0"/>
              <a:t> те, </a:t>
            </a:r>
            <a:r>
              <a:rPr lang="ru-RU" sz="1800" dirty="0" err="1"/>
              <a:t>що</a:t>
            </a:r>
            <a:r>
              <a:rPr lang="ru-RU" sz="1800" dirty="0"/>
              <a:t> жить </a:t>
            </a:r>
            <a:r>
              <a:rPr lang="ru-RU" sz="1800" dirty="0" err="1"/>
              <a:t>допомагає</a:t>
            </a:r>
            <a:r>
              <a:rPr lang="ru-RU" sz="1800" dirty="0"/>
              <a:t>,</a:t>
            </a:r>
            <a:br>
              <a:rPr lang="ru-RU" sz="1800" dirty="0"/>
            </a:br>
            <a:r>
              <a:rPr lang="ru-RU" sz="1800" dirty="0" err="1"/>
              <a:t>Щоб</a:t>
            </a:r>
            <a:r>
              <a:rPr lang="ru-RU" sz="1800" dirty="0"/>
              <a:t> твердо </a:t>
            </a:r>
            <a:r>
              <a:rPr lang="ru-RU" sz="1800" dirty="0" err="1"/>
              <a:t>йти</a:t>
            </a:r>
            <a:r>
              <a:rPr lang="ru-RU" sz="1800" dirty="0"/>
              <a:t> у </a:t>
            </a:r>
            <a:r>
              <a:rPr lang="ru-RU" sz="1800" dirty="0" err="1"/>
              <a:t>майбуття</a:t>
            </a:r>
            <a:r>
              <a:rPr lang="ru-RU" sz="1800" dirty="0"/>
              <a:t>.</a:t>
            </a:r>
            <a:br>
              <a:rPr lang="ru-RU" sz="1800" dirty="0"/>
            </a:br>
            <a:r>
              <a:rPr lang="ru-RU" sz="1800" b="1" dirty="0"/>
              <a:t>УЧИТЕЛЬ.</a:t>
            </a:r>
            <a:r>
              <a:rPr lang="ru-RU" sz="1800" dirty="0"/>
              <a:t/>
            </a:r>
            <a:br>
              <a:rPr lang="ru-RU" sz="1800" dirty="0"/>
            </a:br>
            <a:r>
              <a:rPr lang="ru-RU" sz="1800" dirty="0"/>
              <a:t>У </a:t>
            </a:r>
            <a:r>
              <a:rPr lang="ru-RU" sz="1800" dirty="0" err="1"/>
              <a:t>житті</a:t>
            </a:r>
            <a:r>
              <a:rPr lang="ru-RU" sz="1800" dirty="0"/>
              <a:t> </a:t>
            </a:r>
            <a:r>
              <a:rPr lang="ru-RU" sz="1800" dirty="0" err="1"/>
              <a:t>важливо</a:t>
            </a:r>
            <a:r>
              <a:rPr lang="ru-RU" sz="1800" dirty="0"/>
              <a:t> </a:t>
            </a:r>
            <a:r>
              <a:rPr lang="ru-RU" sz="1800" dirty="0" err="1"/>
              <a:t>своєчасно</a:t>
            </a:r>
            <a:r>
              <a:rPr lang="ru-RU" sz="1800" dirty="0"/>
              <a:t> </a:t>
            </a:r>
            <a:r>
              <a:rPr lang="ru-RU" sz="1800" dirty="0" err="1"/>
              <a:t>відмовитися</a:t>
            </a:r>
            <a:r>
              <a:rPr lang="ru-RU" sz="1800" dirty="0"/>
              <a:t> </a:t>
            </a:r>
            <a:r>
              <a:rPr lang="ru-RU" sz="1800" dirty="0" err="1"/>
              <a:t>від</a:t>
            </a:r>
            <a:r>
              <a:rPr lang="ru-RU" sz="1800" dirty="0"/>
              <a:t> того, </a:t>
            </a:r>
            <a:r>
              <a:rPr lang="ru-RU" sz="1800" dirty="0" err="1"/>
              <a:t>що</a:t>
            </a:r>
            <a:r>
              <a:rPr lang="ru-RU" sz="1800" dirty="0"/>
              <a:t> не </a:t>
            </a:r>
            <a:r>
              <a:rPr lang="ru-RU" sz="1800" dirty="0" err="1"/>
              <a:t>потрібне</a:t>
            </a:r>
            <a:r>
              <a:rPr lang="ru-RU" sz="1800" dirty="0"/>
              <a:t> </a:t>
            </a:r>
            <a:r>
              <a:rPr lang="ru-RU" sz="1800" dirty="0" err="1"/>
              <a:t>вашій</a:t>
            </a:r>
            <a:r>
              <a:rPr lang="ru-RU" sz="1800" dirty="0"/>
              <a:t> </a:t>
            </a:r>
            <a:r>
              <a:rPr lang="ru-RU" sz="1800" dirty="0" err="1"/>
              <a:t>душі</a:t>
            </a:r>
            <a:r>
              <a:rPr lang="ru-RU" sz="1800" dirty="0"/>
              <a:t>.</a:t>
            </a:r>
            <a:br>
              <a:rPr lang="ru-RU" sz="1800" dirty="0"/>
            </a:br>
            <a:r>
              <a:rPr lang="ru-RU" sz="1800" dirty="0" err="1"/>
              <a:t>Сказати</a:t>
            </a:r>
            <a:r>
              <a:rPr lang="ru-RU" sz="1800" dirty="0"/>
              <a:t> твердо «</a:t>
            </a:r>
            <a:r>
              <a:rPr lang="ru-RU" sz="1800" dirty="0" err="1"/>
              <a:t>Ні</a:t>
            </a:r>
            <a:r>
              <a:rPr lang="ru-RU" sz="1800" dirty="0"/>
              <a:t>!» не </a:t>
            </a:r>
            <a:r>
              <a:rPr lang="ru-RU" sz="1800" dirty="0" err="1"/>
              <a:t>кожен</a:t>
            </a:r>
            <a:r>
              <a:rPr lang="ru-RU" sz="1800" dirty="0"/>
              <a:t> </a:t>
            </a:r>
            <a:r>
              <a:rPr lang="ru-RU" sz="1800" dirty="0" err="1"/>
              <a:t>уміє</a:t>
            </a:r>
            <a:r>
              <a:rPr lang="ru-RU" sz="1800" dirty="0"/>
              <a:t>, </a:t>
            </a:r>
            <a:r>
              <a:rPr lang="ru-RU" sz="1800" dirty="0" err="1"/>
              <a:t>але</a:t>
            </a:r>
            <a:r>
              <a:rPr lang="ru-RU" sz="1800" dirty="0"/>
              <a:t> треба </a:t>
            </a:r>
            <a:r>
              <a:rPr lang="ru-RU" sz="1800" dirty="0" err="1"/>
              <a:t>вчитися</a:t>
            </a:r>
            <a:r>
              <a:rPr lang="ru-RU" sz="1800" dirty="0"/>
              <a:t> </a:t>
            </a:r>
            <a:r>
              <a:rPr lang="ru-RU" sz="1800" dirty="0" err="1"/>
              <a:t>відстоювати</a:t>
            </a:r>
            <a:r>
              <a:rPr lang="ru-RU" sz="1800" dirty="0"/>
              <a:t> себе, </a:t>
            </a:r>
            <a:r>
              <a:rPr lang="ru-RU" sz="1800" dirty="0" err="1"/>
              <a:t>щоб</a:t>
            </a:r>
            <a:r>
              <a:rPr lang="ru-RU" sz="1800" dirty="0"/>
              <a:t> не </a:t>
            </a:r>
            <a:r>
              <a:rPr lang="ru-RU" sz="1800" dirty="0" err="1"/>
              <a:t>розчинитися</a:t>
            </a:r>
            <a:r>
              <a:rPr lang="ru-RU" sz="1800" dirty="0"/>
              <a:t> як </a:t>
            </a:r>
            <a:r>
              <a:rPr lang="ru-RU" sz="1800" dirty="0" err="1"/>
              <a:t>особистість</a:t>
            </a:r>
            <a:r>
              <a:rPr lang="ru-RU" sz="1800" dirty="0"/>
              <a:t>. </a:t>
            </a:r>
            <a:r>
              <a:rPr lang="ru-RU" sz="1800" dirty="0" err="1"/>
              <a:t>Дуже</a:t>
            </a:r>
            <a:r>
              <a:rPr lang="ru-RU" sz="1800" dirty="0"/>
              <a:t> часто </a:t>
            </a:r>
            <a:r>
              <a:rPr lang="ru-RU" sz="1800" dirty="0" err="1"/>
              <a:t>буває</a:t>
            </a:r>
            <a:r>
              <a:rPr lang="ru-RU" sz="1800" dirty="0"/>
              <a:t> так.</a:t>
            </a:r>
            <a:r>
              <a:rPr lang="ru-RU" dirty="0"/>
              <a:t/>
            </a:r>
            <a:br>
              <a:rPr lang="ru-RU" dirty="0"/>
            </a:br>
            <a:endParaRPr lang="ru-RU" dirty="0"/>
          </a:p>
        </p:txBody>
      </p:sp>
      <p:pic>
        <p:nvPicPr>
          <p:cNvPr id="25601" name="Picture 1" descr="C:\Users\admin\Desktop\images (4).jpg"/>
          <p:cNvPicPr>
            <a:picLocks noChangeAspect="1" noChangeArrowheads="1"/>
          </p:cNvPicPr>
          <p:nvPr/>
        </p:nvPicPr>
        <p:blipFill>
          <a:blip r:embed="rId2"/>
          <a:srcRect/>
          <a:stretch>
            <a:fillRect/>
          </a:stretch>
        </p:blipFill>
        <p:spPr bwMode="auto">
          <a:xfrm flipH="1">
            <a:off x="0" y="1945486"/>
            <a:ext cx="2500298" cy="2355051"/>
          </a:xfrm>
          <a:prstGeom prst="rect">
            <a:avLst/>
          </a:prstGeom>
          <a:noFill/>
        </p:spPr>
      </p:pic>
      <p:pic>
        <p:nvPicPr>
          <p:cNvPr id="25602" name="Picture 2" descr="C:\Users\admin\Desktop\images (10).jpg"/>
          <p:cNvPicPr>
            <a:picLocks noChangeAspect="1" noChangeArrowheads="1"/>
          </p:cNvPicPr>
          <p:nvPr/>
        </p:nvPicPr>
        <p:blipFill>
          <a:blip r:embed="rId3"/>
          <a:srcRect/>
          <a:stretch>
            <a:fillRect/>
          </a:stretch>
        </p:blipFill>
        <p:spPr bwMode="auto">
          <a:xfrm rot="10800000" flipH="1" flipV="1">
            <a:off x="6429389" y="5143512"/>
            <a:ext cx="2722324" cy="1722945"/>
          </a:xfrm>
          <a:prstGeom prst="rect">
            <a:avLst/>
          </a:prstGeom>
          <a:noFill/>
        </p:spPr>
      </p:pic>
    </p:spTree>
  </p:cSld>
  <p:clrMapOvr>
    <a:masterClrMapping/>
  </p:clrMapOvr>
  <p:transition>
    <p:spli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083320"/>
          </a:xfrm>
        </p:spPr>
        <p:txBody>
          <a:bodyPr>
            <a:normAutofit/>
          </a:bodyPr>
          <a:lstStyle/>
          <a:p>
            <a:pPr fontAlgn="base"/>
            <a:r>
              <a:rPr lang="ru-RU" sz="3200" b="1" dirty="0" err="1"/>
              <a:t>Інсценізація</a:t>
            </a:r>
            <a:r>
              <a:rPr lang="ru-RU" sz="3200" b="1" dirty="0"/>
              <a:t> </a:t>
            </a:r>
            <a:r>
              <a:rPr lang="ru-RU" sz="3200" b="1" dirty="0" err="1"/>
              <a:t>казки</a:t>
            </a:r>
            <a:r>
              <a:rPr lang="ru-RU" sz="3200" b="1" dirty="0"/>
              <a:t> «Колобок» на </a:t>
            </a:r>
            <a:r>
              <a:rPr lang="ru-RU" sz="3200" b="1" dirty="0" err="1"/>
              <a:t>новий</a:t>
            </a:r>
            <a:r>
              <a:rPr lang="ru-RU" sz="3200" b="1" dirty="0"/>
              <a:t> лад</a:t>
            </a:r>
            <a:r>
              <a:rPr lang="ru-RU" sz="3200" dirty="0"/>
              <a:t/>
            </a:r>
            <a:br>
              <a:rPr lang="ru-RU" sz="3200" dirty="0"/>
            </a:br>
            <a:r>
              <a:rPr lang="ru-RU" sz="3200" b="1" dirty="0"/>
              <a:t>ВЕДУЧИЙ.</a:t>
            </a:r>
            <a:r>
              <a:rPr lang="ru-RU" sz="3200" dirty="0"/>
              <a:t/>
            </a:r>
            <a:br>
              <a:rPr lang="ru-RU" sz="3200" dirty="0"/>
            </a:br>
            <a:r>
              <a:rPr lang="ru-RU" sz="3200" dirty="0"/>
              <a:t>Жив на </a:t>
            </a:r>
            <a:r>
              <a:rPr lang="ru-RU" sz="3200" dirty="0" err="1"/>
              <a:t>світі</a:t>
            </a:r>
            <a:r>
              <a:rPr lang="ru-RU" sz="3200" dirty="0"/>
              <a:t> Колобок,</a:t>
            </a:r>
            <a:br>
              <a:rPr lang="ru-RU" sz="3200" dirty="0"/>
            </a:br>
            <a:r>
              <a:rPr lang="ru-RU" sz="3200" dirty="0" err="1"/>
              <a:t>Дуже</a:t>
            </a:r>
            <a:r>
              <a:rPr lang="ru-RU" sz="3200" dirty="0"/>
              <a:t> </a:t>
            </a:r>
            <a:r>
              <a:rPr lang="ru-RU" sz="3200" dirty="0" err="1"/>
              <a:t>гарний</a:t>
            </a:r>
            <a:r>
              <a:rPr lang="ru-RU" sz="3200" dirty="0"/>
              <a:t> парубок.</a:t>
            </a:r>
            <a:br>
              <a:rPr lang="ru-RU" sz="3200" dirty="0"/>
            </a:br>
            <a:r>
              <a:rPr lang="ru-RU" sz="3200" dirty="0"/>
              <a:t>В школу </a:t>
            </a:r>
            <a:r>
              <a:rPr lang="ru-RU" sz="3200" dirty="0" err="1"/>
              <a:t>кожен</a:t>
            </a:r>
            <a:r>
              <a:rPr lang="ru-RU" sz="3200" dirty="0"/>
              <a:t> день ходив,</a:t>
            </a:r>
            <a:br>
              <a:rPr lang="ru-RU" sz="3200" dirty="0"/>
            </a:br>
            <a:r>
              <a:rPr lang="ru-RU" sz="3200" dirty="0"/>
              <a:t>Знав </a:t>
            </a:r>
            <a:r>
              <a:rPr lang="ru-RU" sz="3200" dirty="0" err="1"/>
              <a:t>багато</a:t>
            </a:r>
            <a:r>
              <a:rPr lang="ru-RU" sz="3200" dirty="0"/>
              <a:t>, </a:t>
            </a:r>
            <a:r>
              <a:rPr lang="ru-RU" sz="3200" dirty="0" err="1"/>
              <a:t>дещо</a:t>
            </a:r>
            <a:r>
              <a:rPr lang="ru-RU" sz="3200" dirty="0"/>
              <a:t> </a:t>
            </a:r>
            <a:r>
              <a:rPr lang="ru-RU" sz="3200" dirty="0" err="1"/>
              <a:t>вмів</a:t>
            </a:r>
            <a:r>
              <a:rPr lang="ru-RU" sz="3200" dirty="0"/>
              <a:t>.</a:t>
            </a:r>
            <a:br>
              <a:rPr lang="ru-RU" sz="3200" dirty="0"/>
            </a:br>
            <a:r>
              <a:rPr lang="ru-RU" sz="3200" dirty="0"/>
              <a:t>Ось </a:t>
            </a:r>
            <a:r>
              <a:rPr lang="ru-RU" sz="3200" dirty="0" err="1"/>
              <a:t>і</a:t>
            </a:r>
            <a:r>
              <a:rPr lang="ru-RU" sz="3200" dirty="0"/>
              <a:t> зараз </a:t>
            </a:r>
            <a:r>
              <a:rPr lang="ru-RU" sz="3200" dirty="0" err="1"/>
              <a:t>поспішає</a:t>
            </a:r>
            <a:r>
              <a:rPr lang="ru-RU" sz="3200" dirty="0"/>
              <a:t>,</a:t>
            </a:r>
            <a:br>
              <a:rPr lang="ru-RU" sz="3200" dirty="0"/>
            </a:br>
            <a:r>
              <a:rPr lang="ru-RU" sz="3200" dirty="0"/>
              <a:t>Часу </a:t>
            </a:r>
            <a:r>
              <a:rPr lang="ru-RU" sz="3200" dirty="0" err="1"/>
              <a:t>зайвого</a:t>
            </a:r>
            <a:r>
              <a:rPr lang="ru-RU" sz="3200" dirty="0"/>
              <a:t> не </a:t>
            </a:r>
            <a:r>
              <a:rPr lang="ru-RU" sz="3200" dirty="0" err="1"/>
              <a:t>має</a:t>
            </a:r>
            <a:r>
              <a:rPr lang="ru-RU" sz="3200" dirty="0"/>
              <a:t>.</a:t>
            </a:r>
            <a:br>
              <a:rPr lang="ru-RU" sz="3200" dirty="0"/>
            </a:br>
            <a:r>
              <a:rPr lang="ru-RU" sz="3200" dirty="0"/>
              <a:t>А </a:t>
            </a:r>
            <a:r>
              <a:rPr lang="ru-RU" sz="3200" dirty="0" err="1"/>
              <a:t>назустріч</a:t>
            </a:r>
            <a:r>
              <a:rPr lang="ru-RU" sz="3200" dirty="0"/>
              <a:t> Вовк </a:t>
            </a:r>
            <a:r>
              <a:rPr lang="ru-RU" sz="3200" dirty="0" err="1"/>
              <a:t>іде</a:t>
            </a:r>
            <a:r>
              <a:rPr lang="ru-RU" sz="3200" dirty="0"/>
              <a:t>,</a:t>
            </a:r>
            <a:br>
              <a:rPr lang="ru-RU" sz="3200" dirty="0"/>
            </a:br>
            <a:r>
              <a:rPr lang="ru-RU" sz="3200" dirty="0" err="1"/>
              <a:t>Щось</a:t>
            </a:r>
            <a:r>
              <a:rPr lang="ru-RU" sz="3200" dirty="0"/>
              <a:t> </a:t>
            </a:r>
            <a:r>
              <a:rPr lang="ru-RU" sz="3200" dirty="0" err="1"/>
              <a:t>під</a:t>
            </a:r>
            <a:r>
              <a:rPr lang="ru-RU" sz="3200" dirty="0"/>
              <a:t> </a:t>
            </a:r>
            <a:r>
              <a:rPr lang="ru-RU" sz="3200" dirty="0" err="1"/>
              <a:t>ніс</a:t>
            </a:r>
            <a:r>
              <a:rPr lang="ru-RU" sz="3200" dirty="0"/>
              <a:t> </a:t>
            </a:r>
            <a:r>
              <a:rPr lang="ru-RU" sz="3200" dirty="0" err="1"/>
              <a:t>собі</a:t>
            </a:r>
            <a:r>
              <a:rPr lang="ru-RU" sz="3200" dirty="0"/>
              <a:t> гуде.</a:t>
            </a:r>
            <a:br>
              <a:rPr lang="ru-RU" sz="3200" dirty="0"/>
            </a:br>
            <a:endParaRPr lang="ru-RU" sz="3200" dirty="0"/>
          </a:p>
        </p:txBody>
      </p:sp>
      <p:pic>
        <p:nvPicPr>
          <p:cNvPr id="24577" name="Picture 1" descr="C:\Users\admin\Desktop\робота\картинки\images (1).jpg"/>
          <p:cNvPicPr>
            <a:picLocks noChangeAspect="1" noChangeArrowheads="1"/>
          </p:cNvPicPr>
          <p:nvPr/>
        </p:nvPicPr>
        <p:blipFill>
          <a:blip r:embed="rId2"/>
          <a:srcRect/>
          <a:stretch>
            <a:fillRect/>
          </a:stretch>
        </p:blipFill>
        <p:spPr bwMode="auto">
          <a:xfrm>
            <a:off x="357158" y="3776532"/>
            <a:ext cx="2143139" cy="2509988"/>
          </a:xfrm>
          <a:prstGeom prst="rect">
            <a:avLst/>
          </a:prstGeom>
          <a:noFill/>
        </p:spPr>
      </p:pic>
      <p:pic>
        <p:nvPicPr>
          <p:cNvPr id="3" name="Picture 1" descr="C:\Users\admin\Desktop\images (5).jpg"/>
          <p:cNvPicPr>
            <a:picLocks noChangeAspect="1" noChangeArrowheads="1"/>
          </p:cNvPicPr>
          <p:nvPr/>
        </p:nvPicPr>
        <p:blipFill>
          <a:blip r:embed="rId3"/>
          <a:srcRect/>
          <a:stretch>
            <a:fillRect/>
          </a:stretch>
        </p:blipFill>
        <p:spPr bwMode="auto">
          <a:xfrm>
            <a:off x="6643703" y="3071810"/>
            <a:ext cx="2286015" cy="2579148"/>
          </a:xfrm>
          <a:prstGeom prst="rect">
            <a:avLst/>
          </a:prstGeom>
          <a:noFill/>
        </p:spPr>
      </p:pic>
    </p:spTree>
  </p:cSld>
  <p:clrMapOvr>
    <a:masterClrMapping/>
  </p:clrMapOvr>
  <p:transition>
    <p:zoom dir="in"/>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69072"/>
          </a:xfrm>
        </p:spPr>
        <p:txBody>
          <a:bodyPr>
            <a:noAutofit/>
          </a:bodyPr>
          <a:lstStyle/>
          <a:p>
            <a:pPr fontAlgn="base"/>
            <a:r>
              <a:rPr lang="ru-RU" sz="1400" b="1" dirty="0"/>
              <a:t>ВОВК.</a:t>
            </a:r>
            <a:r>
              <a:rPr lang="ru-RU" sz="1400" dirty="0"/>
              <a:t/>
            </a:r>
            <a:br>
              <a:rPr lang="ru-RU" sz="1400" dirty="0"/>
            </a:br>
            <a:r>
              <a:rPr lang="ru-RU" sz="1400" dirty="0"/>
              <a:t>Колобок! </a:t>
            </a:r>
            <a:r>
              <a:rPr lang="ru-RU" sz="1400" dirty="0" err="1"/>
              <a:t>Привіт</a:t>
            </a:r>
            <a:r>
              <a:rPr lang="ru-RU" sz="1400" dirty="0"/>
              <a:t> </a:t>
            </a:r>
            <a:r>
              <a:rPr lang="ru-RU" sz="1400" dirty="0" err="1"/>
              <a:t>послухай</a:t>
            </a:r>
            <a:r>
              <a:rPr lang="ru-RU" sz="1400" dirty="0"/>
              <a:t>.</a:t>
            </a:r>
            <a:br>
              <a:rPr lang="ru-RU" sz="1400" dirty="0"/>
            </a:br>
            <a:r>
              <a:rPr lang="ru-RU" sz="1400" b="1" dirty="0"/>
              <a:t>КОЛОБОК.</a:t>
            </a:r>
            <a:r>
              <a:rPr lang="ru-RU" sz="1400" dirty="0"/>
              <a:t/>
            </a:r>
            <a:br>
              <a:rPr lang="ru-RU" sz="1400" dirty="0"/>
            </a:br>
            <a:r>
              <a:rPr lang="ru-RU" sz="1400" b="1" dirty="0"/>
              <a:t>Ой! </a:t>
            </a:r>
            <a:r>
              <a:rPr lang="ru-RU" sz="1400" b="1" dirty="0" err="1"/>
              <a:t>Від</a:t>
            </a:r>
            <a:r>
              <a:rPr lang="ru-RU" sz="1400" b="1" dirty="0"/>
              <a:t> тебе </a:t>
            </a:r>
            <a:r>
              <a:rPr lang="ru-RU" sz="1400" b="1" dirty="0" err="1"/>
              <a:t>в`януть</a:t>
            </a:r>
            <a:r>
              <a:rPr lang="ru-RU" sz="1400" b="1" dirty="0"/>
              <a:t> </a:t>
            </a:r>
            <a:r>
              <a:rPr lang="ru-RU" sz="1400" b="1" dirty="0" err="1"/>
              <a:t>вуха</a:t>
            </a:r>
            <a:r>
              <a:rPr lang="ru-RU" sz="1400" b="1" dirty="0"/>
              <a:t>.</a:t>
            </a:r>
            <a:r>
              <a:rPr lang="ru-RU" sz="1400" dirty="0"/>
              <a:t/>
            </a:r>
            <a:br>
              <a:rPr lang="ru-RU" sz="1400" dirty="0"/>
            </a:br>
            <a:r>
              <a:rPr lang="ru-RU" sz="1400" b="1" dirty="0"/>
              <a:t>ВОВК.</a:t>
            </a:r>
            <a:r>
              <a:rPr lang="ru-RU" sz="1400" dirty="0"/>
              <a:t/>
            </a:r>
            <a:br>
              <a:rPr lang="ru-RU" sz="1400" dirty="0"/>
            </a:br>
            <a:r>
              <a:rPr lang="ru-RU" sz="1400" dirty="0" err="1"/>
              <a:t>Зупинися</a:t>
            </a:r>
            <a:r>
              <a:rPr lang="ru-RU" sz="1400" dirty="0"/>
              <a:t> </a:t>
            </a:r>
            <a:r>
              <a:rPr lang="ru-RU" sz="1400" dirty="0" err="1"/>
              <a:t>хоч</a:t>
            </a:r>
            <a:r>
              <a:rPr lang="ru-RU" sz="1400" dirty="0"/>
              <a:t> на </a:t>
            </a:r>
            <a:r>
              <a:rPr lang="ru-RU" sz="1400" dirty="0" err="1"/>
              <a:t>мить</a:t>
            </a:r>
            <a:r>
              <a:rPr lang="ru-RU" sz="1400" dirty="0"/>
              <a:t>,</a:t>
            </a:r>
            <a:br>
              <a:rPr lang="ru-RU" sz="1400" dirty="0"/>
            </a:br>
            <a:r>
              <a:rPr lang="ru-RU" sz="1400" dirty="0"/>
              <a:t>В мене вся душа </a:t>
            </a:r>
            <a:r>
              <a:rPr lang="ru-RU" sz="1400" dirty="0" err="1"/>
              <a:t>горить</a:t>
            </a:r>
            <a:r>
              <a:rPr lang="ru-RU" sz="1400" dirty="0"/>
              <a:t>.</a:t>
            </a:r>
            <a:br>
              <a:rPr lang="ru-RU" sz="1400" dirty="0"/>
            </a:br>
            <a:r>
              <a:rPr lang="ru-RU" sz="1400" dirty="0"/>
              <a:t>Давай </a:t>
            </a:r>
            <a:r>
              <a:rPr lang="ru-RU" sz="1400" dirty="0" err="1"/>
              <a:t>вип`ємо</a:t>
            </a:r>
            <a:r>
              <a:rPr lang="ru-RU" sz="1400" dirty="0"/>
              <a:t> </a:t>
            </a:r>
            <a:r>
              <a:rPr lang="ru-RU" sz="1400" dirty="0" err="1"/>
              <a:t>хоч</a:t>
            </a:r>
            <a:r>
              <a:rPr lang="ru-RU" sz="1400" dirty="0"/>
              <a:t> </a:t>
            </a:r>
            <a:r>
              <a:rPr lang="ru-RU" sz="1400" dirty="0" err="1"/>
              <a:t>трішки</a:t>
            </a:r>
            <a:r>
              <a:rPr lang="ru-RU" sz="1400" dirty="0"/>
              <a:t>,</a:t>
            </a:r>
            <a:br>
              <a:rPr lang="ru-RU" sz="1400" dirty="0"/>
            </a:br>
            <a:r>
              <a:rPr lang="ru-RU" sz="1400" dirty="0"/>
              <a:t>На закуску </a:t>
            </a:r>
            <a:r>
              <a:rPr lang="ru-RU" sz="1400" dirty="0" err="1"/>
              <a:t>є</a:t>
            </a:r>
            <a:r>
              <a:rPr lang="ru-RU" sz="1400" dirty="0"/>
              <a:t> </a:t>
            </a:r>
            <a:r>
              <a:rPr lang="ru-RU" sz="1400" dirty="0" err="1"/>
              <a:t>горішки</a:t>
            </a:r>
            <a:r>
              <a:rPr lang="ru-RU" sz="1400" dirty="0"/>
              <a:t>.</a:t>
            </a:r>
            <a:br>
              <a:rPr lang="ru-RU" sz="1400" dirty="0"/>
            </a:br>
            <a:r>
              <a:rPr lang="ru-RU" sz="1400" b="1" dirty="0"/>
              <a:t>КОЛОБОК.</a:t>
            </a:r>
            <a:r>
              <a:rPr lang="ru-RU" sz="1400" dirty="0"/>
              <a:t/>
            </a:r>
            <a:br>
              <a:rPr lang="ru-RU" sz="1400" dirty="0"/>
            </a:br>
            <a:r>
              <a:rPr lang="ru-RU" sz="1400" dirty="0" err="1"/>
              <a:t>Що</a:t>
            </a:r>
            <a:r>
              <a:rPr lang="ru-RU" sz="1400" dirty="0"/>
              <a:t> </a:t>
            </a:r>
            <a:r>
              <a:rPr lang="ru-RU" sz="1400" dirty="0" err="1"/>
              <a:t>ти</a:t>
            </a:r>
            <a:r>
              <a:rPr lang="ru-RU" sz="1400" dirty="0"/>
              <a:t>, </a:t>
            </a:r>
            <a:r>
              <a:rPr lang="ru-RU" sz="1400" dirty="0" err="1"/>
              <a:t>Сірий</a:t>
            </a:r>
            <a:r>
              <a:rPr lang="ru-RU" sz="1400" dirty="0"/>
              <a:t>, я не </a:t>
            </a:r>
            <a:r>
              <a:rPr lang="ru-RU" sz="1400" dirty="0" err="1"/>
              <a:t>п`ю</a:t>
            </a:r>
            <a:r>
              <a:rPr lang="ru-RU" sz="1400" dirty="0"/>
              <a:t>,</a:t>
            </a:r>
            <a:br>
              <a:rPr lang="ru-RU" sz="1400" dirty="0"/>
            </a:br>
            <a:r>
              <a:rPr lang="ru-RU" sz="1400" dirty="0"/>
              <a:t>Не сором школу мою.</a:t>
            </a:r>
            <a:br>
              <a:rPr lang="ru-RU" sz="1400" dirty="0"/>
            </a:br>
            <a:r>
              <a:rPr lang="ru-RU" sz="1400" b="1" dirty="0"/>
              <a:t>ВОВК </a:t>
            </a:r>
            <a:r>
              <a:rPr lang="ru-RU" sz="1400" i="1" dirty="0"/>
              <a:t>(</a:t>
            </a:r>
            <a:r>
              <a:rPr lang="ru-RU" sz="1400" i="1" dirty="0" err="1"/>
              <a:t>співає</a:t>
            </a:r>
            <a:r>
              <a:rPr lang="ru-RU" sz="1400" i="1" dirty="0"/>
              <a:t>).</a:t>
            </a:r>
            <a:r>
              <a:rPr lang="ru-RU" sz="1400" dirty="0"/>
              <a:t/>
            </a:r>
            <a:br>
              <a:rPr lang="ru-RU" sz="1400" dirty="0"/>
            </a:br>
            <a:r>
              <a:rPr lang="ru-RU" sz="1400" dirty="0"/>
              <a:t>В школу </a:t>
            </a:r>
            <a:r>
              <a:rPr lang="ru-RU" sz="1400" dirty="0" err="1"/>
              <a:t>зовсім</a:t>
            </a:r>
            <a:r>
              <a:rPr lang="ru-RU" sz="1400" dirty="0"/>
              <a:t> не </a:t>
            </a:r>
            <a:r>
              <a:rPr lang="ru-RU" sz="1400" dirty="0" err="1"/>
              <a:t>хочеться</a:t>
            </a:r>
            <a:r>
              <a:rPr lang="ru-RU" sz="1400" dirty="0"/>
              <a:t>,</a:t>
            </a:r>
            <a:br>
              <a:rPr lang="ru-RU" sz="1400" dirty="0"/>
            </a:br>
            <a:r>
              <a:rPr lang="ru-RU" sz="1400" dirty="0"/>
              <a:t>Та коли ж </a:t>
            </a:r>
            <a:r>
              <a:rPr lang="ru-RU" sz="1400" dirty="0" err="1"/>
              <a:t>це</a:t>
            </a:r>
            <a:r>
              <a:rPr lang="ru-RU" sz="1400" dirty="0"/>
              <a:t> все </a:t>
            </a:r>
            <a:r>
              <a:rPr lang="ru-RU" sz="1400" dirty="0" err="1"/>
              <a:t>скінчиться</a:t>
            </a:r>
            <a:r>
              <a:rPr lang="ru-RU" sz="1400" dirty="0"/>
              <a:t>?</a:t>
            </a:r>
            <a:br>
              <a:rPr lang="ru-RU" sz="1400" dirty="0"/>
            </a:br>
            <a:r>
              <a:rPr lang="ru-RU" sz="1400" dirty="0"/>
              <a:t>От </a:t>
            </a:r>
            <a:r>
              <a:rPr lang="ru-RU" sz="1400" dirty="0" err="1"/>
              <a:t>би</a:t>
            </a:r>
            <a:r>
              <a:rPr lang="ru-RU" sz="1400" dirty="0"/>
              <a:t> </a:t>
            </a:r>
            <a:r>
              <a:rPr lang="ru-RU" sz="1400" dirty="0" err="1"/>
              <a:t>випити</a:t>
            </a:r>
            <a:r>
              <a:rPr lang="ru-RU" sz="1400" dirty="0"/>
              <a:t> чарочку,</a:t>
            </a:r>
            <a:br>
              <a:rPr lang="ru-RU" sz="1400" dirty="0"/>
            </a:br>
            <a:r>
              <a:rPr lang="ru-RU" sz="1400" dirty="0" err="1"/>
              <a:t>Щоб</a:t>
            </a:r>
            <a:r>
              <a:rPr lang="ru-RU" sz="1400" dirty="0"/>
              <a:t> душа ожила.</a:t>
            </a:r>
            <a:br>
              <a:rPr lang="ru-RU" sz="1400" dirty="0"/>
            </a:br>
            <a:r>
              <a:rPr lang="ru-RU" sz="1400" dirty="0"/>
              <a:t>Дискотека аж </a:t>
            </a:r>
            <a:r>
              <a:rPr lang="ru-RU" sz="1400" dirty="0" err="1"/>
              <a:t>ввечері</a:t>
            </a:r>
            <a:r>
              <a:rPr lang="ru-RU" sz="1400" dirty="0"/>
              <a:t>,</a:t>
            </a:r>
            <a:br>
              <a:rPr lang="ru-RU" sz="1400" dirty="0"/>
            </a:br>
            <a:r>
              <a:rPr lang="ru-RU" sz="1400" dirty="0" err="1"/>
              <a:t>Тож</a:t>
            </a:r>
            <a:r>
              <a:rPr lang="ru-RU" sz="1400" dirty="0"/>
              <a:t> </a:t>
            </a:r>
            <a:r>
              <a:rPr lang="ru-RU" sz="1400" dirty="0" err="1"/>
              <a:t>розправимо</a:t>
            </a:r>
            <a:r>
              <a:rPr lang="ru-RU" sz="1400" dirty="0"/>
              <a:t> </a:t>
            </a:r>
            <a:r>
              <a:rPr lang="ru-RU" sz="1400" dirty="0" err="1"/>
              <a:t>плечі</a:t>
            </a:r>
            <a:r>
              <a:rPr lang="ru-RU" sz="1400" dirty="0"/>
              <a:t> ми.</a:t>
            </a:r>
            <a:br>
              <a:rPr lang="ru-RU" sz="1400" dirty="0"/>
            </a:br>
            <a:r>
              <a:rPr lang="ru-RU" sz="1400" dirty="0" err="1"/>
              <a:t>Цілий</a:t>
            </a:r>
            <a:r>
              <a:rPr lang="ru-RU" sz="1400" dirty="0"/>
              <a:t> день «по приколу» </a:t>
            </a:r>
            <a:r>
              <a:rPr lang="ru-RU" sz="1400" dirty="0" err="1"/>
              <a:t>щоб</a:t>
            </a:r>
            <a:r>
              <a:rPr lang="ru-RU" sz="1400" dirty="0"/>
              <a:t>,</a:t>
            </a:r>
            <a:br>
              <a:rPr lang="ru-RU" sz="1400" dirty="0"/>
            </a:br>
            <a:r>
              <a:rPr lang="ru-RU" sz="1400" dirty="0"/>
              <a:t>Голова </a:t>
            </a:r>
            <a:r>
              <a:rPr lang="ru-RU" sz="1400" dirty="0" err="1"/>
              <a:t>щоб</a:t>
            </a:r>
            <a:r>
              <a:rPr lang="ru-RU" sz="1400" dirty="0"/>
              <a:t> гула...</a:t>
            </a:r>
            <a:br>
              <a:rPr lang="ru-RU" sz="1400" dirty="0"/>
            </a:br>
            <a:r>
              <a:rPr lang="ru-RU" sz="1400" dirty="0" err="1"/>
              <a:t>Приспів</a:t>
            </a:r>
            <a:r>
              <a:rPr lang="ru-RU" sz="1400" dirty="0"/>
              <a:t>.</a:t>
            </a:r>
            <a:br>
              <a:rPr lang="ru-RU" sz="1400" dirty="0"/>
            </a:br>
            <a:r>
              <a:rPr lang="ru-RU" sz="1400" dirty="0"/>
              <a:t>А я </a:t>
            </a:r>
            <a:r>
              <a:rPr lang="ru-RU" sz="1400" dirty="0" err="1"/>
              <a:t>світлії</a:t>
            </a:r>
            <a:r>
              <a:rPr lang="ru-RU" sz="1400" dirty="0"/>
              <a:t> </a:t>
            </a:r>
            <a:r>
              <a:rPr lang="ru-RU" sz="1400" dirty="0" err="1"/>
              <a:t>дні</a:t>
            </a:r>
            <a:r>
              <a:rPr lang="ru-RU" sz="1400" dirty="0"/>
              <a:t/>
            </a:r>
            <a:br>
              <a:rPr lang="ru-RU" sz="1400" dirty="0"/>
            </a:br>
            <a:r>
              <a:rPr lang="ru-RU" sz="1400" dirty="0" err="1"/>
              <a:t>Залишаю</a:t>
            </a:r>
            <a:r>
              <a:rPr lang="ru-RU" sz="1400" dirty="0"/>
              <a:t> </a:t>
            </a:r>
            <a:r>
              <a:rPr lang="ru-RU" sz="1400" dirty="0" err="1"/>
              <a:t>собі</a:t>
            </a:r>
            <a:r>
              <a:rPr lang="ru-RU" sz="1400" dirty="0"/>
              <a:t>,</a:t>
            </a:r>
            <a:br>
              <a:rPr lang="ru-RU" sz="1400" dirty="0"/>
            </a:br>
            <a:r>
              <a:rPr lang="ru-RU" sz="1400" dirty="0"/>
              <a:t>А </a:t>
            </a:r>
            <a:r>
              <a:rPr lang="ru-RU" sz="1400" dirty="0" err="1"/>
              <a:t>похмурі</a:t>
            </a:r>
            <a:r>
              <a:rPr lang="ru-RU" sz="1400" dirty="0"/>
              <a:t> деньки</a:t>
            </a:r>
            <a:br>
              <a:rPr lang="ru-RU" sz="1400" dirty="0"/>
            </a:br>
            <a:r>
              <a:rPr lang="ru-RU" sz="1400" dirty="0" err="1"/>
              <a:t>Віддаю</a:t>
            </a:r>
            <a:r>
              <a:rPr lang="ru-RU" sz="1400" dirty="0"/>
              <a:t> я </a:t>
            </a:r>
            <a:r>
              <a:rPr lang="ru-RU" sz="1400" dirty="0" err="1"/>
              <a:t>журбі</a:t>
            </a:r>
            <a:r>
              <a:rPr lang="ru-RU" sz="1400" dirty="0"/>
              <a:t>.</a:t>
            </a:r>
            <a:br>
              <a:rPr lang="ru-RU" sz="1400" dirty="0"/>
            </a:br>
            <a:r>
              <a:rPr lang="ru-RU" sz="1400" b="1" dirty="0"/>
              <a:t>КОЛОБОК.</a:t>
            </a:r>
            <a:r>
              <a:rPr lang="ru-RU" sz="1400" dirty="0"/>
              <a:t/>
            </a:r>
            <a:br>
              <a:rPr lang="ru-RU" sz="1400" dirty="0"/>
            </a:br>
            <a:r>
              <a:rPr lang="ru-RU" sz="1400" dirty="0"/>
              <a:t> Я </a:t>
            </a:r>
            <a:r>
              <a:rPr lang="ru-RU" sz="1400" dirty="0" err="1"/>
              <a:t>спішу</a:t>
            </a:r>
            <a:r>
              <a:rPr lang="ru-RU" sz="1400" dirty="0"/>
              <a:t>! Пока! </a:t>
            </a:r>
            <a:r>
              <a:rPr lang="ru-RU" sz="1400" dirty="0" err="1"/>
              <a:t>Гудбай</a:t>
            </a:r>
            <a:r>
              <a:rPr lang="ru-RU" sz="1400" dirty="0"/>
              <a:t>!</a:t>
            </a:r>
            <a:br>
              <a:rPr lang="ru-RU" sz="1400" dirty="0"/>
            </a:br>
            <a:r>
              <a:rPr lang="ru-RU" sz="1400" b="1" dirty="0"/>
              <a:t>ВОВК.</a:t>
            </a:r>
            <a:r>
              <a:rPr lang="ru-RU" sz="1400" dirty="0"/>
              <a:t/>
            </a:r>
            <a:br>
              <a:rPr lang="ru-RU" sz="1400" dirty="0"/>
            </a:br>
            <a:r>
              <a:rPr lang="ru-RU" sz="1400" dirty="0"/>
              <a:t>Ну </a:t>
            </a:r>
            <a:r>
              <a:rPr lang="ru-RU" sz="1400" dirty="0" err="1"/>
              <a:t>куди</a:t>
            </a:r>
            <a:r>
              <a:rPr lang="ru-RU" sz="1400" dirty="0"/>
              <a:t> ж </a:t>
            </a:r>
            <a:r>
              <a:rPr lang="ru-RU" sz="1400" dirty="0" err="1"/>
              <a:t>ти</a:t>
            </a:r>
            <a:r>
              <a:rPr lang="ru-RU" sz="1400" dirty="0"/>
              <a:t>? </a:t>
            </a:r>
            <a:r>
              <a:rPr lang="ru-RU" sz="1400" dirty="0" err="1"/>
              <a:t>Постривай</a:t>
            </a:r>
            <a:r>
              <a:rPr lang="ru-RU" sz="1400" dirty="0"/>
              <a:t>!</a:t>
            </a:r>
            <a:br>
              <a:rPr lang="ru-RU" sz="1400" dirty="0"/>
            </a:br>
            <a:endParaRPr lang="ru-RU" sz="1400" dirty="0"/>
          </a:p>
        </p:txBody>
      </p:sp>
      <p:pic>
        <p:nvPicPr>
          <p:cNvPr id="23553" name="Picture 1" descr="C:\Users\admin\Desktop\images (6).jpg"/>
          <p:cNvPicPr>
            <a:picLocks noChangeAspect="1" noChangeArrowheads="1"/>
          </p:cNvPicPr>
          <p:nvPr/>
        </p:nvPicPr>
        <p:blipFill>
          <a:blip r:embed="rId2"/>
          <a:srcRect/>
          <a:stretch>
            <a:fillRect/>
          </a:stretch>
        </p:blipFill>
        <p:spPr bwMode="auto">
          <a:xfrm flipH="1">
            <a:off x="6072203" y="1785925"/>
            <a:ext cx="2714637" cy="3643339"/>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TotalTime>
  <Words>85</Words>
  <Application>Microsoft Office PowerPoint</Application>
  <PresentationFormat>Экран (4:3)</PresentationFormat>
  <Paragraphs>20</Paragraphs>
  <Slides>20</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20</vt:i4>
      </vt:variant>
    </vt:vector>
  </HeadingPairs>
  <TitlesOfParts>
    <vt:vector size="22" baseType="lpstr">
      <vt:lpstr>Тема Office</vt:lpstr>
      <vt:lpstr>Объект упаковщика для оболочки</vt:lpstr>
      <vt:lpstr>Подорож у країну здоров'я    МЕТА : сприяти здоровому способу життя учнів; розвивати уважність, спостережливість; виховувати позитивне ставлення до спорту. ВІКОВА КАТЕГОРІЯ:   ОБЛАДНАННЯ: плакати: « Найвище багатство – здоров`я»; «Здоров`я – найвища цінність»; «Життя – це мить, зумій його прожити»; «В здоровому тілі – здоровий дух». </vt:lpstr>
      <vt:lpstr>УЧИТЕЛЬ:Здоров`я ніхто не дарує, Не можна здоров`я купити. Здоров`я нам доля дарує, З ним легко і радісно жити. Так добре, коли не хворієш, Коли усміхаєшся днині. Тоді все на світі ти вмієш, Тоді ти весела дитина. Стрибаєш, співаєш, танцюєш, Біжиш то з гори, то під гору. І кожну синичку почуєш, І з квіткою в полі говориш. </vt:lpstr>
      <vt:lpstr>УЧЕНЬ 1. Зрозуміло, всім відомо, Що приємно буть здоровим, Тільки треба знати, Як здоровим стати. УЧЕНЬ 2. Кожен день по розпорядку Маємо робить зарядку. Для здоров`я вона плюс, Намотай собі на вус. УЧЕНЬ 3.  Ти лікар і цілитель спорт  де ти там недуги безсилі  межа можливого рекорд  а що під ним нам все посилу </vt:lpstr>
      <vt:lpstr>УЧИТЕЛЬ. Діти, сьогодні ми з вами вирушаємо у цікаву подорож – в Країну Здоров`я. В недалекому майбутньому ви виростете. Вам вирощувати хліб, лікувати хворих, стояти на захисті Батьківщини. Кожен із вас повинен бути здоровим, дієздатним громадянином України. Я хочу, щоб ви були наполегливі, щоб не дозволяли керувати вашим інтелектом шкідливим звичкам. Отож, перша зупинка – «Спорт та фізкультура». </vt:lpstr>
      <vt:lpstr>Інсценівка «Любіть спорт». Дійові особи: дві дівчинки і бабуся. 1-ША ДІВЧИНКА.      Ми зі спортом не дружили, Ми зарядку не любили. 2-ГА ДІВЧИНКА. Тільки спали, тільки їли І за партою сиділи. БАБУСЯ. Що ж тепер такі сумні? Може, ви щасливі? ДІВЧАТКА. Ні БАБУСЯ. То чому ж, скажіть мені? 1-ША ДІВЧИНКА. Ми не вмієм доганяти, Ми не вмієм присідати. А іще, що дуже прикро, Не навчились танцювати. Бабуся:Я обом допоможу, Покажу і розкажу. Щоби вам не червоніти, То потрібно спорт любити. Як люблю його і я, Спорт – розрада моя.  </vt:lpstr>
      <vt:lpstr>* * * Хлопчики й дівчатка, зробимо зарядку. Руки в боки, вгору, вниз, 1, 2, 3 – не помились, У долоні хлоп – хлоп, І ногами топ – топ. Мов годинник зробим так: Тік – так, тік – так. * * * Руки всі розвели, підвели їх догори. Кулачками потрусили, руки знову опустили. Опустили і присіли, хай рівненькі будуть спини. Головою покрутили вліво – вправо, повторили. </vt:lpstr>
      <vt:lpstr>Наступна зупинка «Шкідливі звички». УЧЕНЬ 1. Таке життя барвисте і цікаве, Багато невідомих в нім перлин. Як хочеться робити справжні справи І досягти омріяних вершин. УЧЕНЬ 2. Все, що блищить, не завжди цінність має. Відкинемо з душі усе сміття. Залишим те, що жить допомагає, Щоб твердо йти у майбуття. УЧИТЕЛЬ. У житті важливо своєчасно відмовитися від того, що не потрібне вашій душі. Сказати твердо «Ні!» не кожен уміє, але треба вчитися відстоювати себе, щоб не розчинитися як особистість. Дуже часто буває так. </vt:lpstr>
      <vt:lpstr>Інсценізація казки «Колобок» на новий лад ВЕДУЧИЙ. Жив на світі Колобок, Дуже гарний парубок. В школу кожен день ходив, Знав багато, дещо вмів. Ось і зараз поспішає, Часу зайвого не має. А назустріч Вовк іде, Щось під ніс собі гуде. </vt:lpstr>
      <vt:lpstr>ВОВК. Колобок! Привіт послухай. КОЛОБОК. Ой! Від тебе в`януть вуха. ВОВК. Зупинися хоч на мить, В мене вся душа горить. Давай вип`ємо хоч трішки, На закуску є горішки. КОЛОБОК. Що ти, Сірий, я не п`ю, Не сором школу мою. ВОВК (співає). В школу зовсім не хочеться, Та коли ж це все скінчиться? От би випити чарочку, Щоб душа ожила. Дискотека аж ввечері, Тож розправимо плечі ми. Цілий день «по приколу» щоб, Голова щоб гула... Приспів. А я світлії дні Залишаю собі, А похмурі деньки Віддаю я журбі. КОЛОБОК.  Я спішу! Пока! Гудбай! ВОВК. Ну куди ж ти? Постривай! </vt:lpstr>
      <vt:lpstr>ВЕДУЧИЙ. Тут Ведмідь в диму чвалає. ВЕДМІДЬ. Круглий! Я тебе вітаю. Все в турботах, все в ділах. В тебе не життя, а жах. Ну ходім в кафе, покурим І зануримся в амури. КОЛОБОК. Я не можу - час летить! ВЕДМІДЬ. Розкажу приємну мить. (Звучить фонограма « А я и не знал» Ф.Кіркорова) ВЕДМІДЬ. Від цигарки приємно, солодко так. Це – багатство для мене, духмяний табак. Прийдеш в школу, дихнеш на усіх вчителів – Кайф по класу пливе. От і все, що хотів. Приспів. Раніше не знав, Що тютюн може бути таким, Що душею злітатиму з ним, Я не знав. КОЛОБОК. Я з тобою забаривсь, Прощавай! Я покотивсь. </vt:lpstr>
      <vt:lpstr>ВЕДУЧИЙ. А тут Заєць шкандибає, Косим поглядом вітає. ЗАЄЦЬ. Ой! Кругленька голова! Чи ти в школу поспішаєш? Що ти в школі тій забув? Ти про кайф в житті не чув? КОЛОБОК. Відчепись! Часу не гай! ЗАЄЦЬ. Круто, друже! Постривай! Слухай, друже, що скажу, Може, чимсь допоможу. (Звучить фонограма «Два брильянта, три карата” гурту «Прем`єр – міністр».) ЗАЄЦЬ. От би травку покурить, Голова чомусь болить. Ой, хоча б вколотись маком, зі смаком. То весело стало б нам жить, І тусовка б удалась, Дуже круто завелась, І мені приємно. Приспів. Очі все блищать, як брильянти і карати, Я під кайфом вже, розум втратив геть, хлоп`ята, Губи вже мої усмішку зображають, І все кругом пливе, що аж душу вражає. ВЕДУЧИЙ. </vt:lpstr>
      <vt:lpstr>Тут назустріч йде Лисиця – легковажная дівиця. ЛИСИЦЯ. Круглий, ну ти – клас! Що за розкладом у нас? КОЛОБОК. В мене першим – фізкультура. ЛИСИЦЯ. Жартівник же ти, в натурі! Я питаю, йдем куди? КОЛОБОК. Ти – туди, А я – сюди. ЛИСИЦЯ. Таємницю відкриваю: Я місця чудові знаю. (Звучить фонограма «А я все летала», група «Блестящие»). ЛИСИЦЯ (співає, пританцьовуючи). Ми з тобою в школу не йдем. Класно час у кафе проведем. Ти неси мене на руках, І я вже лечу під дах. Нам з тобою весело так, Це - фортуни вже радісний знак, Нам би випить і покурить, Трохи кайфу собі залить. Приспів. А я все літала І звжди я знала, Що грошей немало Треба мені. КОЛОБОК. Гарно кажеш і цікаво! Я спішу – у мене справи.  </vt:lpstr>
      <vt:lpstr>ВЕДМІДЬ. Отак юний Колобок, Невеличкий парубок, Мало не скотивсь до краю. Як же далі буть? Не знаю. (Виходить гурт дітей) УЧЕНЬ 1. Твердо на своєму стій! Звабам «Ні!» сказати вмій! УЧЕНЬ 2. Спорт і праця допоможуть. Лінь пускати в дім не можна.          Наступна зупинка “веселі старти”   </vt:lpstr>
      <vt:lpstr>1 естафета стрибки у мішку  З кожної команди приймає участь 3 учні. Перші гравці залізають у мішок і стрибають на швидкість до певного місця, потім по черзі інші гравці. Переможе та команда, яка набере більше балів </vt:lpstr>
      <vt:lpstr>2 естафета  «М’яч у ложці»: Команди шикуються у колони. За сигналом перші номери рухаються до стійки, утримуючи тенісний м’яч у ложці. Тим же чином повертаються назад і передають естафету наступному. Перемагає команда, що швидше впорається із завданням. Якщо м’яч впав, його треба підняти і продовжити естафету з того місця, де він впав.   </vt:lpstr>
      <vt:lpstr>3 естафета переправа Інвентар: баскетбольні або гумові м'ячі Завдання: команда повинна по одному перебратися на фінішну бік, але незвичайним способом. Кожен гравець не просто біжить - він стрибає, тримаючи в руках м'ячик, причому всі гравці стрибають по-різному: - на двох ногах - на правій нозі - на лівій нозі - переставних кроком лівим боком - переставних кроком правим боком - «жабкою» - з повного присяда. Допрыгав до фінішної точки, гравець повинен катнути м'яч назад наступному гравцеві своєї команди.  Примітка: Якщо гравців у команді більше, то можна варіанти стрибків повторювати. </vt:lpstr>
      <vt:lpstr>4 естафета «Тихіше їдеш, далі будеш» За сигналом учасник повинен бити по шарові так, щоб він летів вперед. Таким способом треба пройти певну відстань і передати шарик іншому гравцеві. </vt:lpstr>
      <vt:lpstr>5 естафета конкурс капітанів  хто найдовше прострибає на скакалці за 1хв той і переміг </vt:lpstr>
      <vt:lpstr>Естафета "Фут - Бас" Гравці розміщуються в колону по одному. Хлопці обводять стійки, розміщені на дистанції, ногою, а дівчата — рукою. Перемагає команда, яка швидше, без штрафних очок закінчить змагання. Примітка. За пропущену стійку під час обведення м'ячем або її збиття команду штрафують одним очком. Естафета розвиває спритність, швидкість, координацію рухів. </vt:lpstr>
      <vt:lpstr>УЧИТЕЛЬ. Ось і закінчилась наша гра – подорож. Я впевнена, що всі ми навчимося цінувати своє здоров`я, уникати шкідливих звичок. Та те що потрібно займатися спортом. Усе в житті піде чудово, Якщо будеш ти здоровим. Пам`ятати будеш твердо, Що і як робити треба, Щоб тобі земля і небо У ділах допомагали, Силу і любов давали. Тож розумного навчайся, А шкідливого цурайся, Будь веселим і кмітливим, Будь здоровим і щасливим!   </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Подорож у країну здоров'я    МЕТА : сприяти здоровому способу життя учнів; розвивати уважність, спостережливість; виховувати позитивне ставлення до спорту. ВІКОВА КАТЕГОРІЯ:   ОБЛАДНАННЯ: плакати: « Найвище багатство – здоров`я»; «Здоров`я – найвища цінність»; «Життя – це мить, зумій його прожити»; «В здоровому тілі – здоровий дух».</dc:title>
  <dc:creator>admin</dc:creator>
  <cp:lastModifiedBy>admin</cp:lastModifiedBy>
  <cp:revision>20</cp:revision>
  <dcterms:created xsi:type="dcterms:W3CDTF">2016-02-18T07:51:46Z</dcterms:created>
  <dcterms:modified xsi:type="dcterms:W3CDTF">2016-03-03T18:56:08Z</dcterms:modified>
</cp:coreProperties>
</file>