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2"/>
  </p:handoutMasterIdLst>
  <p:sldIdLst>
    <p:sldId id="272" r:id="rId2"/>
    <p:sldId id="283" r:id="rId3"/>
    <p:sldId id="273" r:id="rId4"/>
    <p:sldId id="307" r:id="rId5"/>
    <p:sldId id="277" r:id="rId6"/>
    <p:sldId id="264" r:id="rId7"/>
    <p:sldId id="275" r:id="rId8"/>
    <p:sldId id="285" r:id="rId9"/>
    <p:sldId id="296" r:id="rId10"/>
    <p:sldId id="300" r:id="rId11"/>
    <p:sldId id="256" r:id="rId12"/>
    <p:sldId id="287" r:id="rId13"/>
    <p:sldId id="286" r:id="rId14"/>
    <p:sldId id="260" r:id="rId15"/>
    <p:sldId id="288" r:id="rId16"/>
    <p:sldId id="284" r:id="rId17"/>
    <p:sldId id="280" r:id="rId18"/>
    <p:sldId id="279" r:id="rId19"/>
    <p:sldId id="289" r:id="rId20"/>
    <p:sldId id="294" r:id="rId21"/>
    <p:sldId id="306" r:id="rId22"/>
    <p:sldId id="290" r:id="rId23"/>
    <p:sldId id="293" r:id="rId24"/>
    <p:sldId id="291" r:id="rId25"/>
    <p:sldId id="276" r:id="rId26"/>
    <p:sldId id="292" r:id="rId27"/>
    <p:sldId id="282" r:id="rId28"/>
    <p:sldId id="308" r:id="rId29"/>
    <p:sldId id="257" r:id="rId30"/>
    <p:sldId id="295" r:id="rId31"/>
  </p:sldIdLst>
  <p:sldSz cx="9144000" cy="6858000" type="screen4x3"/>
  <p:notesSz cx="6858000" cy="86883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95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2971686" cy="433186"/>
          </a:xfrm>
          <a:prstGeom prst="rect">
            <a:avLst/>
          </a:prstGeom>
        </p:spPr>
        <p:txBody>
          <a:bodyPr vert="horz" lIns="186598" tIns="93300" rIns="186598" bIns="93300" rtlCol="0"/>
          <a:lstStyle>
            <a:lvl1pPr algn="l">
              <a:defRPr sz="24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2915" y="2"/>
            <a:ext cx="2975087" cy="433186"/>
          </a:xfrm>
          <a:prstGeom prst="rect">
            <a:avLst/>
          </a:prstGeom>
        </p:spPr>
        <p:txBody>
          <a:bodyPr vert="horz" lIns="186598" tIns="93300" rIns="186598" bIns="93300" rtlCol="0"/>
          <a:lstStyle>
            <a:lvl1pPr algn="r">
              <a:defRPr sz="2400"/>
            </a:lvl1pPr>
          </a:lstStyle>
          <a:p>
            <a:fld id="{2E7CE0F1-E2F1-4434-8F52-ED853805FF60}" type="datetimeFigureOut">
              <a:rPr lang="ru-RU" smtClean="0"/>
              <a:pPr/>
              <a:t>09.12.2016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3" y="8252461"/>
            <a:ext cx="2971686" cy="433186"/>
          </a:xfrm>
          <a:prstGeom prst="rect">
            <a:avLst/>
          </a:prstGeom>
        </p:spPr>
        <p:txBody>
          <a:bodyPr vert="horz" lIns="186598" tIns="93300" rIns="186598" bIns="93300" rtlCol="0" anchor="b"/>
          <a:lstStyle>
            <a:lvl1pPr algn="l">
              <a:defRPr sz="24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2915" y="8252461"/>
            <a:ext cx="2975087" cy="433186"/>
          </a:xfrm>
          <a:prstGeom prst="rect">
            <a:avLst/>
          </a:prstGeom>
        </p:spPr>
        <p:txBody>
          <a:bodyPr vert="horz" lIns="186598" tIns="93300" rIns="186598" bIns="93300" rtlCol="0" anchor="b"/>
          <a:lstStyle>
            <a:lvl1pPr algn="r">
              <a:defRPr sz="2400"/>
            </a:lvl1pPr>
          </a:lstStyle>
          <a:p>
            <a:fld id="{D63104D0-1913-4F5E-A6FE-DA26461D19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4067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09.12.2016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&#1076;&#1086;%20&#1089;&#1074;&#1103;&#1090;&#1072;%20&#1061;&#1051;&#1030;&#1041;\&#1047;&#1074;&#1110;&#1076;&#1082;&#1110;&#1083;&#1103;%20&#1093;&#1083;&#1110;&#1073;%20&#1087;&#1088;&#1080;&#1093;&#1086;&#1076;&#1080;&#1090;&#1100;\&#1041;&#1080;&#1083;&#1086;&#1079;&#1080;&#1088;%20&#1054;&#1082;&#1089;&#1072;&#1085;&#1072;%20-%20&#1047;&#1077;&#1083;&#1077;&#1085;&#1077;%20&#1078;&#1080;&#1090;&#1086;%20-%20www.MuzMix.com.mp3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D:\&#1076;&#1086;%20&#1089;&#1074;&#1103;&#1090;&#1072;%20&#1061;&#1051;&#1030;&#1041;\&#1047;&#1074;&#1110;&#1076;&#1082;&#1110;&#1083;&#1103;%20&#1093;&#1083;&#1110;&#1073;%20&#1087;&#1088;&#1080;&#1093;&#1086;&#1076;&#1080;&#1090;&#1100;\&#1083;&#1110;&#1090;&#1086;%20&#1079;&#1086;&#1088;&#1103;&#1085;&#1077;%20-.mp3" TargetMode="External"/><Relationship Id="rId1" Type="http://schemas.openxmlformats.org/officeDocument/2006/relationships/audio" Target="file:///D:\&#1076;&#1086;%20&#1089;&#1074;&#1103;&#1090;&#1072;%20&#1061;&#1051;&#1030;&#1041;\&#1047;&#1074;&#1110;&#1076;&#1082;&#1110;&#1083;&#1103;%20&#1093;&#1083;&#1110;&#1073;%20&#1087;&#1088;&#1080;&#1093;&#1086;&#1076;&#1080;&#1090;&#1100;\pshenychka-.mp3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&#1076;&#1086;%20&#1089;&#1074;&#1103;&#1090;&#1072;%20&#1061;&#1051;&#1030;&#1041;\&#1047;&#1074;&#1110;&#1076;&#1082;&#1110;&#1083;&#1103;%20&#1093;&#1083;&#1110;&#1073;%20&#1087;&#1088;&#1080;&#1093;&#1086;&#1076;&#1080;&#1090;&#1100;\afterpartyniedajzyciusiekaraoke.mp3" TargetMode="External"/><Relationship Id="rId5" Type="http://schemas.openxmlformats.org/officeDocument/2006/relationships/image" Target="../media/image30.jpe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76;&#1086;%20&#1089;&#1074;&#1103;&#1090;&#1072;%20&#1061;&#1051;&#1030;&#1041;\&#1047;&#1074;&#1110;&#1076;&#1082;&#1110;&#1083;&#1103;%20&#1093;&#1083;&#1110;&#1073;%20&#1087;&#1088;&#1080;&#1093;&#1086;&#1076;&#1080;&#1090;&#1100;\&#1053;&#1077;&#1080;&#1079;&#1074;&#1077;&#1089;&#1090;&#1077;&#1085;%20-%2009.%20&#1050;&#1088;&#1080;&#1082;%20&#1087;&#1077;&#1090;&#1091;&#1093;&#1072;.mp3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76;&#1086;%20&#1089;&#1074;&#1103;&#1090;&#1072;%20&#1061;&#1051;&#1030;&#1041;\&#1047;&#1074;&#1110;&#1076;&#1082;&#1110;&#1083;&#1103;%20&#1093;&#1083;&#1110;&#1073;%20&#1087;&#1088;&#1080;&#1093;&#1086;&#1076;&#1080;&#1090;&#1100;\&#1082;&#1088;&#1086;&#1089;&#1089;&#1074;&#1086;&#1088;&#1076;&#1086;&#1089;&#1085;.mp3" TargetMode="Externa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76;&#1086;%20&#1089;&#1074;&#1103;&#1090;&#1072;%20&#1061;&#1051;&#1030;&#1041;\&#1047;&#1074;&#1110;&#1076;&#1082;&#1110;&#1083;&#1103;%20&#1093;&#1083;&#1110;&#1073;%20&#1087;&#1088;&#1080;&#1093;&#1086;&#1076;&#1080;&#1090;&#1100;\&#1053;&#1077;&#1080;&#1079;&#1074;&#1077;&#1089;&#1090;&#1077;&#1085;%20-%2009.%20&#1050;&#1088;&#1080;&#1082;%20&#1087;&#1077;&#1090;&#1091;&#1093;&#1072;.mp3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&#1076;&#1086;%20&#1089;&#1074;&#1103;&#1090;&#1072;%20&#1061;&#1051;&#1030;&#1041;\&#1047;&#1074;&#1110;&#1076;&#1082;&#1110;&#1083;&#1103;%20&#1093;&#1083;&#1110;&#1073;%20&#1087;&#1088;&#1080;&#1093;&#1086;&#1076;&#1080;&#1090;&#1100;\&#1040;._&#1060;&#1080;&#1083;&#1080;&#1087;&#1087;&#1077;&#1085;&#1082;&#1086;_-_&#1055;&#1080;&#1088;&#1086;&#1078;&#1082;&#1080;_(-).mp3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1.jpeg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&#1076;&#1086;%20&#1089;&#1074;&#1103;&#1090;&#1072;%20&#1061;&#1051;&#1030;&#1041;\&#1047;&#1074;&#1110;&#1076;&#1082;&#1110;&#1083;&#1103;%20&#1093;&#1083;&#1110;&#1073;%20&#1087;&#1088;&#1080;&#1093;&#1086;&#1076;&#1080;&#1090;&#1100;\Armonie.mp3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9.jpeg"/><Relationship Id="rId2" Type="http://schemas.openxmlformats.org/officeDocument/2006/relationships/audio" Target="file:///D:\&#1076;&#1086;%20&#1089;&#1074;&#1103;&#1090;&#1072;%20&#1061;&#1051;&#1030;&#1041;\&#1047;&#1074;&#1110;&#1076;&#1082;&#1110;&#1083;&#1103;%20&#1093;&#1083;&#1110;&#1073;%20&#1087;&#1088;&#1080;&#1093;&#1086;&#1076;&#1080;&#1090;&#1100;\afterpartyniedajzyciusiekaraoke.mp3" TargetMode="External"/><Relationship Id="rId1" Type="http://schemas.openxmlformats.org/officeDocument/2006/relationships/audio" Target="file:///D:\&#1076;&#1086;%20&#1089;&#1074;&#1103;&#1090;&#1072;%20&#1061;&#1051;&#1030;&#1041;\&#1047;&#1074;&#1110;&#1076;&#1082;&#1110;&#1083;&#1103;%20&#1093;&#1083;&#1110;&#1073;%20&#1087;&#1088;&#1080;&#1093;&#1086;&#1076;&#1080;&#1090;&#1100;\&#1076;&#1083;&#1103;%20&#1076;&#1091;&#1096;&#1080;.mp3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10.png"/><Relationship Id="rId4" Type="http://schemas.openxmlformats.org/officeDocument/2006/relationships/image" Target="../media/image31.jpeg"/><Relationship Id="rId9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47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&#1076;&#1086;%20&#1089;&#1074;&#1103;&#1090;&#1072;%20&#1061;&#1051;&#1030;&#1041;\&#1047;&#1074;&#1110;&#1076;&#1082;&#1110;&#1083;&#1103;%20&#1093;&#1083;&#1110;&#1073;%20&#1087;&#1088;&#1080;&#1093;&#1086;&#1076;&#1080;&#1090;&#1100;\Schubert%20-%20Ave%20Maria.mp3" TargetMode="Externa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&#1076;&#1086;%20&#1089;&#1074;&#1103;&#1090;&#1072;%20&#1061;&#1051;&#1030;&#1041;\&#1047;&#1074;&#1110;&#1076;&#1082;&#1110;&#1083;&#1103;%20&#1093;&#1083;&#1110;&#1073;%20&#1087;&#1088;&#1080;&#1093;&#1086;&#1076;&#1080;&#1090;&#1100;\Schubert%20-%20Ave%20Maria.mp3" TargetMode="Externa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50.jpe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76;&#1086;%20&#1089;&#1074;&#1103;&#1090;&#1072;%20&#1061;&#1051;&#1030;&#1041;\&#1047;&#1074;&#1110;&#1076;&#1082;&#1110;&#1083;&#1103;%20&#1093;&#1083;&#1110;&#1073;%20&#1087;&#1088;&#1080;&#1093;&#1086;&#1076;&#1080;&#1090;&#1100;\N.De%20Angelis%20-%20Jeux%20Interdits.mp3" TargetMode="External"/><Relationship Id="rId6" Type="http://schemas.openxmlformats.org/officeDocument/2006/relationships/image" Target="../media/image25.png"/><Relationship Id="rId11" Type="http://schemas.openxmlformats.org/officeDocument/2006/relationships/image" Target="../media/image56.jpeg"/><Relationship Id="rId5" Type="http://schemas.openxmlformats.org/officeDocument/2006/relationships/image" Target="../media/image52.gif"/><Relationship Id="rId10" Type="http://schemas.openxmlformats.org/officeDocument/2006/relationships/image" Target="../media/image55.jpeg"/><Relationship Id="rId4" Type="http://schemas.openxmlformats.org/officeDocument/2006/relationships/image" Target="../media/image51.jpeg"/><Relationship Id="rId9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76;&#1086;%20&#1089;&#1074;&#1103;&#1090;&#1072;%20&#1061;&#1051;&#1030;&#1041;\&#1047;&#1074;&#1110;&#1076;&#1082;&#1110;&#1083;&#1103;%20&#1093;&#1083;&#1110;&#1073;%20&#1087;&#1088;&#1080;&#1093;&#1086;&#1076;&#1080;&#1090;&#1100;\N.De%20Angelis%20-%20Jeux%20Interdits.mp3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58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76;&#1086;%20&#1089;&#1074;&#1103;&#1090;&#1072;%20&#1061;&#1051;&#1030;&#1041;\&#1047;&#1074;&#1110;&#1076;&#1082;&#1110;&#1083;&#1103;%20&#1093;&#1083;&#1110;&#1073;%20&#1087;&#1088;&#1080;&#1093;&#1086;&#1076;&#1080;&#1090;&#1100;\&#1053;&#1077;&#1080;&#1079;&#1074;&#1077;&#1089;&#1090;&#1077;&#1085;%20-%2009.%20&#1050;&#1088;&#1080;&#1082;%20&#1087;&#1077;&#1090;&#1091;&#1093;&#1072;.mp3" TargetMode="External"/><Relationship Id="rId6" Type="http://schemas.openxmlformats.org/officeDocument/2006/relationships/image" Target="../media/image59.png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76;&#1086;%20&#1089;&#1074;&#1103;&#1090;&#1072;%20&#1061;&#1051;&#1030;&#1041;\&#1047;&#1074;&#1110;&#1076;&#1082;&#1110;&#1083;&#1103;%20&#1093;&#1083;&#1110;&#1073;%20&#1087;&#1088;&#1080;&#1093;&#1086;&#1076;&#1080;&#1090;&#1100;\&#1053;&#1077;&#1080;&#1079;&#1074;&#1077;&#1089;&#1090;&#1077;&#1085;%20-%2009.%20&#1050;&#1088;&#1080;&#1082;%20&#1087;&#1077;&#1090;&#1091;&#1093;&#1072;.mp3" TargetMode="External"/><Relationship Id="rId6" Type="http://schemas.openxmlformats.org/officeDocument/2006/relationships/image" Target="../media/image59.png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76;&#1086;%20&#1089;&#1074;&#1103;&#1090;&#1072;%20&#1061;&#1051;&#1030;&#1041;\&#1047;&#1074;&#1110;&#1076;&#1082;&#1110;&#1083;&#1103;%20&#1093;&#1083;&#1110;&#1073;%20&#1087;&#1088;&#1080;&#1093;&#1086;&#1076;&#1080;&#1090;&#1100;\&#1059;&#1082;&#1088;&#1072;&#1111;&#1085;&#1089;&#1100;&#1082;&#1080;&#1081;%20&#1082;&#1086;&#1088;&#1086;&#1074;&#1072;&#1081;.mp3" TargetMode="External"/><Relationship Id="rId6" Type="http://schemas.openxmlformats.org/officeDocument/2006/relationships/image" Target="../media/image63.gif"/><Relationship Id="rId5" Type="http://schemas.openxmlformats.org/officeDocument/2006/relationships/image" Target="../media/image10.png"/><Relationship Id="rId4" Type="http://schemas.openxmlformats.org/officeDocument/2006/relationships/image" Target="../media/image6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76;&#1086;%20&#1089;&#1074;&#1103;&#1090;&#1072;%20&#1061;&#1051;&#1030;&#1041;\&#1047;&#1074;&#1110;&#1076;&#1082;&#1110;&#1083;&#1103;%20&#1093;&#1083;&#1110;&#1073;%20&#1087;&#1088;&#1080;&#1093;&#1086;&#1076;&#1080;&#1090;&#1100;\Elina_Kur_yanova_-_Palyanicya_muzofon.com.mp3" TargetMode="External"/><Relationship Id="rId6" Type="http://schemas.openxmlformats.org/officeDocument/2006/relationships/image" Target="../media/image66.jpeg"/><Relationship Id="rId5" Type="http://schemas.openxmlformats.org/officeDocument/2006/relationships/image" Target="../media/image65.gif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D:\&#1076;&#1086;%20&#1089;&#1074;&#1103;&#1090;&#1072;%20&#1061;&#1051;&#1030;&#1041;\&#1047;&#1074;&#1110;&#1076;&#1082;&#1110;&#1083;&#1103;%20&#1093;&#1083;&#1110;&#1073;%20&#1087;&#1088;&#1080;&#1093;&#1086;&#1076;&#1080;&#1090;&#1100;\ikita__Kolosok.mp3" TargetMode="External"/><Relationship Id="rId1" Type="http://schemas.openxmlformats.org/officeDocument/2006/relationships/video" Target="file:///D:\&#1076;&#1086;%20&#1089;&#1074;&#1103;&#1090;&#1072;%20&#1061;&#1051;&#1030;&#1041;\&#1047;&#1074;&#1110;&#1076;&#1082;&#1110;&#1083;&#1103;%20&#1093;&#1083;&#1110;&#1073;%20&#1087;&#1088;&#1080;&#1093;&#1086;&#1076;&#1080;&#1090;&#1100;\&#1055;&#1096;&#1077;&#1085;&#1080;&#1094;&#1072;%20&#1087;&#1086;&#1083;&#1077;.mp4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file:///D:\&#1076;&#1086;%20&#1089;&#1074;&#1103;&#1090;&#1072;%20&#1061;&#1051;&#1030;&#1041;\&#1047;&#1074;&#1110;&#1076;&#1082;&#1110;&#1083;&#1103;%20&#1093;&#1083;&#1110;&#1073;%20&#1087;&#1088;&#1080;&#1093;&#1086;&#1076;&#1080;&#1090;&#1100;\&#1053;&#1077;&#1080;&#1079;&#1074;&#1077;&#1089;&#1090;&#1077;&#1085;%20-%2009.%20&#1050;&#1088;&#1080;&#1082;%20&#1087;&#1077;&#1090;&#1091;&#1093;&#1072;.mp3" TargetMode="External"/><Relationship Id="rId1" Type="http://schemas.openxmlformats.org/officeDocument/2006/relationships/audio" Target="file:///D:\&#1076;&#1086;%20&#1089;&#1074;&#1103;&#1090;&#1072;%20&#1061;&#1051;&#1030;&#1041;\&#1047;&#1074;&#1110;&#1076;&#1082;&#1110;&#1083;&#1103;%20&#1093;&#1083;&#1110;&#1073;%20&#1087;&#1088;&#1080;&#1093;&#1086;&#1076;&#1080;&#1090;&#1100;\&#1048;&#1079;_&#1052;&#1091;&#1083;&#1100;&#1090;&#1092;&#1080;&#1083;&#1100;&#1084;&#1086;&#1074;_-_&#1055;&#1077;&#1090;&#1091;&#1093;&#1080;_&#1047;&#1072;&#1087;&#1077;&#1083;&#1080;_(-).mp3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1.mp3"/><Relationship Id="rId7" Type="http://schemas.openxmlformats.org/officeDocument/2006/relationships/image" Target="../media/image15.jpeg"/><Relationship Id="rId2" Type="http://schemas.microsoft.com/office/2007/relationships/media" Target="../media/media1.mp3"/><Relationship Id="rId1" Type="http://schemas.openxmlformats.org/officeDocument/2006/relationships/audio" Target="file:///D:\&#1076;&#1086;%20&#1089;&#1074;&#1103;&#1090;&#1072;%20&#1061;&#1051;&#1030;&#1041;\&#1047;&#1074;&#1110;&#1076;&#1082;&#1110;&#1083;&#1103;%20&#1093;&#1083;&#1110;&#1073;%20&#1087;&#1088;&#1080;&#1093;&#1086;&#1076;&#1080;&#1090;&#1100;\bude-korovaj-.mp3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4.gif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4.gif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76;&#1086;%20&#1089;&#1074;&#1103;&#1090;&#1072;%20&#1061;&#1051;&#1030;&#1041;\&#1047;&#1074;&#1110;&#1076;&#1082;&#1110;&#1083;&#1103;%20&#1093;&#1083;&#1110;&#1073;%20&#1087;&#1088;&#1080;&#1093;&#1086;&#1076;&#1080;&#1090;&#1100;\bude-korovaj-.mp3" TargetMode="Externa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&#1076;&#1086;%20&#1089;&#1074;&#1103;&#1090;&#1072;%20&#1061;&#1051;&#1030;&#1041;\&#1047;&#1074;&#1110;&#1076;&#1082;&#1110;&#1083;&#1103;%20&#1093;&#1083;&#1110;&#1073;%20&#1087;&#1088;&#1080;&#1093;&#1086;&#1076;&#1080;&#1090;&#1100;\bude-korovaj-.mp3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Билозир Оксана - Зелене жито - www.MuzMix.com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 flipH="1" flipV="1">
            <a:off x="4357686" y="3214686"/>
            <a:ext cx="61914" cy="619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71481"/>
            <a:ext cx="8172480" cy="1143007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ЗВІДКІЛЯ   ХЛІБ   ПРИХОДИТЬ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488" y="4786322"/>
            <a:ext cx="5857916" cy="1538286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uk-UA" b="1" cap="all" dirty="0" smtClean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Виховний захід для учнів початкових класів</a:t>
            </a:r>
            <a:endParaRPr lang="ru-RU" b="1" cap="all" dirty="0">
              <a:ln/>
              <a:solidFill>
                <a:srgbClr val="00B05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026" name="Picture 2" descr="D:\до свята ХЛІБ\4130595ilarge_1349238627.jpg"/>
          <p:cNvPicPr>
            <a:picLocks noChangeAspect="1" noChangeArrowheads="1"/>
          </p:cNvPicPr>
          <p:nvPr/>
        </p:nvPicPr>
        <p:blipFill>
          <a:blip r:embed="rId5"/>
          <a:srcRect t="6719"/>
          <a:stretch>
            <a:fillRect/>
          </a:stretch>
        </p:blipFill>
        <p:spPr bwMode="auto">
          <a:xfrm>
            <a:off x="3286116" y="1400052"/>
            <a:ext cx="4643470" cy="3253992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167617" y="5589240"/>
            <a:ext cx="2952328" cy="108012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</a:rPr>
              <a:t>Вчителя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</a:rPr>
              <a:t>початкових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</a:rPr>
              <a:t>класів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</a:rPr>
              <a:t>Федоренко О.О.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24000" numSld="4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D:\Фото БАХМУТАГРО\_DSC72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2770705"/>
            <a:ext cx="6143636" cy="4087295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785786" y="357167"/>
            <a:ext cx="7500990" cy="785817"/>
          </a:xfrm>
        </p:spPr>
        <p:txBody>
          <a:bodyPr/>
          <a:lstStyle/>
          <a:p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Picture 2" descr="D:\Фото БАХМУТАГРО\_DSC71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343526" cy="3554804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shenychka-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 flipH="1" flipV="1">
            <a:off x="2857488" y="2428868"/>
            <a:ext cx="204790" cy="204790"/>
          </a:xfrm>
          <a:prstGeom prst="rect">
            <a:avLst/>
          </a:prstGeom>
        </p:spPr>
      </p:pic>
      <p:pic>
        <p:nvPicPr>
          <p:cNvPr id="21" name="літо зоряне -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5286380" y="1142984"/>
            <a:ext cx="71438" cy="714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214291"/>
            <a:ext cx="7929618" cy="1071569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’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єднай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присл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і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’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я –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збери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колосок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00100" y="2428868"/>
            <a:ext cx="2428891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uk-UA" sz="2000" b="1" dirty="0" smtClean="0"/>
              <a:t>Хочеш їсти калачі -  </a:t>
            </a:r>
            <a:endParaRPr lang="ru-RU" sz="20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929322" y="5715016"/>
            <a:ext cx="224766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uk-UA" sz="2000" b="1" dirty="0" smtClean="0"/>
              <a:t>не сиди на печі.</a:t>
            </a:r>
            <a:endParaRPr lang="ru-RU" sz="2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00100" y="3214686"/>
            <a:ext cx="2428891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uk-UA" sz="2000" b="1" dirty="0" smtClean="0"/>
              <a:t>На чорній землі </a:t>
            </a:r>
            <a:endParaRPr lang="ru-RU" sz="2000" b="1" dirty="0"/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6000760" y="2428868"/>
            <a:ext cx="2214578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білий хліб родить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.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42976" y="4071942"/>
            <a:ext cx="177959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uk-UA" sz="2000" b="1" dirty="0" smtClean="0"/>
              <a:t>Яка пшениця, </a:t>
            </a:r>
            <a:endParaRPr lang="ru-RU" sz="20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000760" y="4929198"/>
            <a:ext cx="2071702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uk-UA" sz="2000" b="1" dirty="0" smtClean="0"/>
              <a:t>така й паляниця.</a:t>
            </a:r>
            <a:endParaRPr lang="ru-RU" sz="20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142976" y="4857760"/>
            <a:ext cx="1540806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uk-UA" sz="2000" b="1" dirty="0" smtClean="0"/>
              <a:t>Сій вчасно - </a:t>
            </a:r>
            <a:endParaRPr lang="ru-RU" sz="20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072198" y="1643050"/>
            <a:ext cx="1875835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uk-UA" sz="2000" b="1" dirty="0" smtClean="0"/>
              <a:t>вродить рясно.</a:t>
            </a:r>
            <a:endParaRPr lang="ru-RU" sz="20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071538" y="1643050"/>
            <a:ext cx="2428892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uk-UA" sz="2000" b="1" dirty="0" smtClean="0"/>
              <a:t>Не страшна біда -  </a:t>
            </a:r>
            <a:endParaRPr lang="ru-RU" sz="20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142976" y="5786454"/>
            <a:ext cx="170168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uk-UA" sz="2000" b="1" dirty="0" smtClean="0"/>
              <a:t>Посій упору -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929322" y="3214686"/>
            <a:ext cx="2814297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uk-UA" sz="2000" b="1" dirty="0" smtClean="0"/>
              <a:t>будеш мати зерна гору.</a:t>
            </a:r>
            <a:endParaRPr lang="ru-RU" sz="2000" b="1" dirty="0"/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5857884" y="4000504"/>
            <a:ext cx="2786082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погано, як  хліба нема.</a:t>
            </a:r>
            <a:endParaRPr kumimoji="0" lang="uk-UA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 flipV="1">
            <a:off x="2643174" y="1928802"/>
            <a:ext cx="3316978" cy="3129013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stCxn id="16" idx="3"/>
          </p:cNvCxnSpPr>
          <p:nvPr/>
        </p:nvCxnSpPr>
        <p:spPr>
          <a:xfrm flipV="1">
            <a:off x="2844660" y="3500438"/>
            <a:ext cx="3013224" cy="2486071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stCxn id="5" idx="3"/>
          </p:cNvCxnSpPr>
          <p:nvPr/>
        </p:nvCxnSpPr>
        <p:spPr>
          <a:xfrm>
            <a:off x="3428991" y="2628923"/>
            <a:ext cx="2428893" cy="3086093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stCxn id="7" idx="3"/>
            <a:endCxn id="15363" idx="1"/>
          </p:cNvCxnSpPr>
          <p:nvPr/>
        </p:nvCxnSpPr>
        <p:spPr>
          <a:xfrm flipV="1">
            <a:off x="3428991" y="2628923"/>
            <a:ext cx="2571769" cy="78581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stCxn id="10" idx="3"/>
            <a:endCxn id="11" idx="1"/>
          </p:cNvCxnSpPr>
          <p:nvPr/>
        </p:nvCxnSpPr>
        <p:spPr>
          <a:xfrm>
            <a:off x="2922566" y="4271997"/>
            <a:ext cx="3078194" cy="85725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stCxn id="15" idx="3"/>
          </p:cNvCxnSpPr>
          <p:nvPr/>
        </p:nvCxnSpPr>
        <p:spPr>
          <a:xfrm>
            <a:off x="3500430" y="1843105"/>
            <a:ext cx="2357454" cy="2228837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>
                <p:cTn id="45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terpartyniedajzyciusiekaraok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 flipH="1">
            <a:off x="4357686" y="3276600"/>
            <a:ext cx="61914" cy="619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214291"/>
            <a:ext cx="7929618" cy="1071569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Конкурс      </a:t>
            </a:r>
            <a:r>
              <a:rPr 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“Зав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’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яжи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снопок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"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cxnSp>
        <p:nvCxnSpPr>
          <p:cNvPr id="32" name="Прямая со стрелкой 31"/>
          <p:cNvCxnSpPr/>
          <p:nvPr/>
        </p:nvCxnSpPr>
        <p:spPr>
          <a:xfrm>
            <a:off x="2922566" y="4271997"/>
            <a:ext cx="3078194" cy="85725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files.torakid.com/articles/110223_1298453702_%D1%81%D0%BD%D0%BE%D0%BF%D1%8B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1538" y="2071678"/>
            <a:ext cx="7385590" cy="4000528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до свята ХЛІБ\galo1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929058" y="2214554"/>
            <a:ext cx="6156643" cy="3718743"/>
          </a:xfrm>
          <a:prstGeom prst="rect">
            <a:avLst/>
          </a:prstGeom>
          <a:noFill/>
        </p:spPr>
      </p:pic>
      <p:pic>
        <p:nvPicPr>
          <p:cNvPr id="3" name="Picture 2" descr="D:\до свята ХЛІБ\9605572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643314"/>
            <a:ext cx="4429156" cy="2214578"/>
          </a:xfrm>
          <a:prstGeom prst="rect">
            <a:avLst/>
          </a:prstGeom>
          <a:noFill/>
        </p:spPr>
      </p:pic>
      <p:pic>
        <p:nvPicPr>
          <p:cNvPr id="5" name="Неизвестен - 09. Крик петух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 flipH="1">
            <a:off x="7286644" y="2285992"/>
            <a:ext cx="71438" cy="71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28926" y="1428736"/>
            <a:ext cx="642942" cy="6429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Б</a:t>
            </a:r>
            <a:endParaRPr lang="ru-RU" sz="3200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3571868" y="1428736"/>
            <a:ext cx="642942" cy="6429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У</a:t>
            </a:r>
            <a:endParaRPr lang="ru-RU" sz="3200" b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4214810" y="1428736"/>
            <a:ext cx="642942" cy="6429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Х</a:t>
            </a:r>
            <a:endParaRPr lang="ru-RU" sz="3200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4857752" y="1428736"/>
            <a:ext cx="642942" cy="6429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А</a:t>
            </a:r>
            <a:endParaRPr lang="ru-RU" sz="3200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5500694" y="1428736"/>
            <a:ext cx="642942" cy="6429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Н</a:t>
            </a:r>
            <a:endParaRPr lang="ru-RU" sz="3200" b="1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6143636" y="1428736"/>
            <a:ext cx="642942" cy="6429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К</a:t>
            </a:r>
            <a:endParaRPr lang="ru-RU" sz="3200" b="1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6786578" y="1428736"/>
            <a:ext cx="642942" cy="6429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А</a:t>
            </a:r>
            <a:endParaRPr lang="ru-RU" sz="3200" b="1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3571868" y="2071678"/>
            <a:ext cx="642942" cy="6429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М</a:t>
            </a:r>
            <a:endParaRPr lang="ru-RU" sz="3200" b="1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4214810" y="2071678"/>
            <a:ext cx="642942" cy="6429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Л</a:t>
            </a:r>
            <a:endParaRPr lang="ru-RU" sz="3200" b="1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4857752" y="2071678"/>
            <a:ext cx="642942" cy="6429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И</a:t>
            </a:r>
            <a:endParaRPr lang="ru-RU" sz="3200" b="1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5500694" y="2071678"/>
            <a:ext cx="642942" cy="6429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Н</a:t>
            </a:r>
            <a:endParaRPr lang="ru-RU" sz="3200" b="1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6143636" y="2071678"/>
            <a:ext cx="642942" cy="6429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Е</a:t>
            </a:r>
            <a:endParaRPr lang="ru-RU" sz="3200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6786578" y="2071678"/>
            <a:ext cx="642942" cy="6429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Ц</a:t>
            </a:r>
            <a:endParaRPr lang="ru-RU" sz="3200" b="1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7429520" y="2071678"/>
            <a:ext cx="642942" cy="6429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Ь</a:t>
            </a:r>
            <a:endParaRPr lang="ru-RU" sz="3200" b="1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3571868" y="2714620"/>
            <a:ext cx="642942" cy="6429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Т</a:t>
            </a:r>
            <a:endParaRPr lang="ru-RU" sz="3200" b="1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4214810" y="2714620"/>
            <a:ext cx="642942" cy="6429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І</a:t>
            </a:r>
            <a:endParaRPr lang="ru-RU" sz="3200" b="1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4857752" y="2714620"/>
            <a:ext cx="642942" cy="6429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С</a:t>
            </a:r>
            <a:endParaRPr lang="ru-RU" sz="3200" b="1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5500694" y="2714620"/>
            <a:ext cx="642942" cy="6429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Т</a:t>
            </a:r>
            <a:endParaRPr lang="ru-RU" sz="3200" b="1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6143636" y="2714620"/>
            <a:ext cx="642942" cy="6429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О</a:t>
            </a:r>
            <a:endParaRPr lang="ru-RU" sz="3200" b="1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4857752" y="3357562"/>
            <a:ext cx="642942" cy="6429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У</a:t>
            </a:r>
            <a:endParaRPr lang="ru-RU" sz="3200" b="1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5500694" y="3357562"/>
            <a:ext cx="642942" cy="6429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Б</a:t>
            </a:r>
            <a:endParaRPr lang="ru-RU" sz="3200" b="1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6143636" y="3357562"/>
            <a:ext cx="642942" cy="6429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Л</a:t>
            </a:r>
            <a:endParaRPr lang="ru-RU" sz="3200" b="1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6786578" y="3357562"/>
            <a:ext cx="642942" cy="6429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И</a:t>
            </a:r>
            <a:endParaRPr lang="ru-RU" sz="3200" b="1" dirty="0"/>
          </a:p>
        </p:txBody>
      </p:sp>
      <p:sp>
        <p:nvSpPr>
          <p:cNvPr id="46" name="Прямоугольник 45"/>
          <p:cNvSpPr/>
          <p:nvPr/>
        </p:nvSpPr>
        <p:spPr>
          <a:xfrm>
            <a:off x="7429520" y="3357562"/>
            <a:ext cx="642942" cy="6429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К</a:t>
            </a:r>
            <a:endParaRPr lang="ru-RU" sz="3200" b="1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4214810" y="3357562"/>
            <a:ext cx="642942" cy="6429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Б</a:t>
            </a:r>
            <a:endParaRPr lang="ru-RU" sz="3200" b="1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4214810" y="4643446"/>
            <a:ext cx="642942" cy="6429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Р</a:t>
            </a:r>
            <a:endParaRPr lang="ru-RU" sz="3200" b="1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1000100" y="4000504"/>
            <a:ext cx="642942" cy="6429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П</a:t>
            </a:r>
            <a:endParaRPr lang="ru-RU" sz="3200" b="1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1643042" y="4000504"/>
            <a:ext cx="642942" cy="6429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Е</a:t>
            </a:r>
            <a:endParaRPr lang="ru-RU" sz="3200" b="1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4214810" y="4000504"/>
            <a:ext cx="642942" cy="6429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О</a:t>
            </a:r>
            <a:endParaRPr lang="ru-RU" sz="3200" b="1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3571868" y="4000504"/>
            <a:ext cx="642942" cy="6429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В</a:t>
            </a:r>
            <a:endParaRPr lang="ru-RU" sz="3200" b="1" dirty="0"/>
          </a:p>
        </p:txBody>
      </p:sp>
      <p:sp>
        <p:nvSpPr>
          <p:cNvPr id="53" name="Прямоугольник 52"/>
          <p:cNvSpPr/>
          <p:nvPr/>
        </p:nvSpPr>
        <p:spPr>
          <a:xfrm>
            <a:off x="2928926" y="4000504"/>
            <a:ext cx="642942" cy="6429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И</a:t>
            </a:r>
            <a:endParaRPr lang="ru-RU" sz="3200" b="1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2285984" y="4000504"/>
            <a:ext cx="642942" cy="6429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Ч</a:t>
            </a:r>
            <a:endParaRPr lang="ru-RU" sz="3200" b="1" dirty="0"/>
          </a:p>
        </p:txBody>
      </p:sp>
      <p:sp>
        <p:nvSpPr>
          <p:cNvPr id="55" name="Прямоугольник 54"/>
          <p:cNvSpPr/>
          <p:nvPr/>
        </p:nvSpPr>
        <p:spPr>
          <a:xfrm>
            <a:off x="2928926" y="4643446"/>
            <a:ext cx="642942" cy="6429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Д</a:t>
            </a:r>
            <a:endParaRPr lang="ru-RU" sz="3200" b="1" dirty="0"/>
          </a:p>
        </p:txBody>
      </p:sp>
      <p:sp>
        <p:nvSpPr>
          <p:cNvPr id="56" name="Прямоугольник 55"/>
          <p:cNvSpPr/>
          <p:nvPr/>
        </p:nvSpPr>
        <p:spPr>
          <a:xfrm>
            <a:off x="3571868" y="4643446"/>
            <a:ext cx="642942" cy="6429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І</a:t>
            </a:r>
            <a:endParaRPr lang="ru-RU" sz="3200" b="1" dirty="0"/>
          </a:p>
        </p:txBody>
      </p:sp>
      <p:sp>
        <p:nvSpPr>
          <p:cNvPr id="57" name="Прямоугольник 56"/>
          <p:cNvSpPr/>
          <p:nvPr/>
        </p:nvSpPr>
        <p:spPr>
          <a:xfrm>
            <a:off x="4857752" y="4643446"/>
            <a:ext cx="642942" cy="6429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К</a:t>
            </a:r>
            <a:endParaRPr lang="ru-RU" sz="3200" b="1" dirty="0"/>
          </a:p>
        </p:txBody>
      </p:sp>
      <p:sp>
        <p:nvSpPr>
          <p:cNvPr id="58" name="Прямоугольник 57"/>
          <p:cNvSpPr/>
          <p:nvPr/>
        </p:nvSpPr>
        <p:spPr>
          <a:xfrm>
            <a:off x="5500694" y="4643446"/>
            <a:ext cx="642942" cy="6429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А</a:t>
            </a:r>
            <a:endParaRPr lang="ru-RU" sz="3200" b="1" dirty="0"/>
          </a:p>
        </p:txBody>
      </p:sp>
      <p:sp>
        <p:nvSpPr>
          <p:cNvPr id="61" name="Прямоугольник 60"/>
          <p:cNvSpPr/>
          <p:nvPr/>
        </p:nvSpPr>
        <p:spPr>
          <a:xfrm>
            <a:off x="6143636" y="5286388"/>
            <a:ext cx="642942" cy="6429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Л</a:t>
            </a:r>
            <a:endParaRPr lang="ru-RU" sz="3200" b="1" dirty="0"/>
          </a:p>
        </p:txBody>
      </p:sp>
      <p:sp>
        <p:nvSpPr>
          <p:cNvPr id="64" name="Прямоугольник 63"/>
          <p:cNvSpPr/>
          <p:nvPr/>
        </p:nvSpPr>
        <p:spPr>
          <a:xfrm>
            <a:off x="5500694" y="5286388"/>
            <a:ext cx="642942" cy="6429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А</a:t>
            </a:r>
            <a:endParaRPr lang="ru-RU" sz="3200" b="1" dirty="0"/>
          </a:p>
        </p:txBody>
      </p:sp>
      <p:sp>
        <p:nvSpPr>
          <p:cNvPr id="65" name="Прямоугольник 64"/>
          <p:cNvSpPr/>
          <p:nvPr/>
        </p:nvSpPr>
        <p:spPr>
          <a:xfrm>
            <a:off x="4857752" y="5286388"/>
            <a:ext cx="642942" cy="6429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Г</a:t>
            </a:r>
            <a:endParaRPr lang="ru-RU" sz="3200" b="1" dirty="0"/>
          </a:p>
        </p:txBody>
      </p:sp>
      <p:sp>
        <p:nvSpPr>
          <p:cNvPr id="66" name="Прямоугольник 65"/>
          <p:cNvSpPr/>
          <p:nvPr/>
        </p:nvSpPr>
        <p:spPr>
          <a:xfrm>
            <a:off x="4214810" y="5286388"/>
            <a:ext cx="642942" cy="6429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О</a:t>
            </a:r>
            <a:endParaRPr lang="ru-RU" sz="3200" b="1" dirty="0"/>
          </a:p>
        </p:txBody>
      </p:sp>
      <p:sp>
        <p:nvSpPr>
          <p:cNvPr id="67" name="Прямоугольник 66"/>
          <p:cNvSpPr/>
          <p:nvPr/>
        </p:nvSpPr>
        <p:spPr>
          <a:xfrm>
            <a:off x="3571868" y="5286388"/>
            <a:ext cx="642942" cy="6429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Р</a:t>
            </a:r>
            <a:endParaRPr lang="ru-RU" sz="3200" b="1" dirty="0"/>
          </a:p>
        </p:txBody>
      </p:sp>
      <p:sp>
        <p:nvSpPr>
          <p:cNvPr id="68" name="Прямоугольник 67"/>
          <p:cNvSpPr/>
          <p:nvPr/>
        </p:nvSpPr>
        <p:spPr>
          <a:xfrm>
            <a:off x="7429520" y="5286388"/>
            <a:ext cx="642942" cy="6429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К</a:t>
            </a:r>
            <a:endParaRPr lang="ru-RU" sz="3200" b="1" dirty="0"/>
          </a:p>
        </p:txBody>
      </p:sp>
      <p:sp>
        <p:nvSpPr>
          <p:cNvPr id="69" name="Прямоугольник 68"/>
          <p:cNvSpPr/>
          <p:nvPr/>
        </p:nvSpPr>
        <p:spPr>
          <a:xfrm>
            <a:off x="6786578" y="5286388"/>
            <a:ext cx="642942" cy="6429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И</a:t>
            </a:r>
            <a:endParaRPr lang="ru-RU" sz="3200" b="1" dirty="0"/>
          </a:p>
        </p:txBody>
      </p:sp>
      <p:sp>
        <p:nvSpPr>
          <p:cNvPr id="70" name="Прямоугольник 69"/>
          <p:cNvSpPr/>
          <p:nvPr/>
        </p:nvSpPr>
        <p:spPr>
          <a:xfrm>
            <a:off x="4214810" y="5929330"/>
            <a:ext cx="642942" cy="6429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Б</a:t>
            </a:r>
            <a:endParaRPr lang="ru-RU" sz="3200" b="1" dirty="0"/>
          </a:p>
        </p:txBody>
      </p:sp>
      <p:sp>
        <p:nvSpPr>
          <p:cNvPr id="71" name="Прямоугольник 70"/>
          <p:cNvSpPr/>
          <p:nvPr/>
        </p:nvSpPr>
        <p:spPr>
          <a:xfrm>
            <a:off x="4857752" y="5929330"/>
            <a:ext cx="642942" cy="6429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У</a:t>
            </a:r>
            <a:endParaRPr lang="ru-RU" sz="3200" b="1" dirty="0"/>
          </a:p>
        </p:txBody>
      </p:sp>
      <p:sp>
        <p:nvSpPr>
          <p:cNvPr id="72" name="Прямоугольник 71"/>
          <p:cNvSpPr/>
          <p:nvPr/>
        </p:nvSpPr>
        <p:spPr>
          <a:xfrm>
            <a:off x="5500694" y="5929330"/>
            <a:ext cx="642942" cy="6429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Л</a:t>
            </a:r>
            <a:endParaRPr lang="ru-RU" sz="3200" b="1" dirty="0"/>
          </a:p>
        </p:txBody>
      </p:sp>
      <p:sp>
        <p:nvSpPr>
          <p:cNvPr id="73" name="Прямоугольник 72"/>
          <p:cNvSpPr/>
          <p:nvPr/>
        </p:nvSpPr>
        <p:spPr>
          <a:xfrm>
            <a:off x="6143636" y="5929330"/>
            <a:ext cx="642942" cy="6429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К</a:t>
            </a:r>
            <a:endParaRPr lang="ru-RU" sz="3200" b="1" dirty="0"/>
          </a:p>
        </p:txBody>
      </p:sp>
      <p:sp>
        <p:nvSpPr>
          <p:cNvPr id="74" name="Прямоугольник 73"/>
          <p:cNvSpPr/>
          <p:nvPr/>
        </p:nvSpPr>
        <p:spPr>
          <a:xfrm>
            <a:off x="6786578" y="5929330"/>
            <a:ext cx="642942" cy="6429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А</a:t>
            </a:r>
            <a:endParaRPr lang="ru-RU" sz="3200" b="1" dirty="0"/>
          </a:p>
        </p:txBody>
      </p:sp>
      <p:pic>
        <p:nvPicPr>
          <p:cNvPr id="76" name="кроссвордосн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 flipH="1">
            <a:off x="571472" y="857232"/>
            <a:ext cx="71438" cy="71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7" dur="10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6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до свята ХЛІБ\galo1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929058" y="2214554"/>
            <a:ext cx="6156643" cy="3718743"/>
          </a:xfrm>
          <a:prstGeom prst="rect">
            <a:avLst/>
          </a:prstGeom>
          <a:noFill/>
        </p:spPr>
      </p:pic>
      <p:pic>
        <p:nvPicPr>
          <p:cNvPr id="3" name="Picture 2" descr="D:\до свята ХЛІБ\9605572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643314"/>
            <a:ext cx="4429156" cy="2214578"/>
          </a:xfrm>
          <a:prstGeom prst="rect">
            <a:avLst/>
          </a:prstGeom>
          <a:noFill/>
        </p:spPr>
      </p:pic>
      <p:pic>
        <p:nvPicPr>
          <p:cNvPr id="5" name="Неизвестен - 09. Крик петух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7786710" y="3286124"/>
            <a:ext cx="71438" cy="71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 свята ХЛІБ\images (3).jpg"/>
          <p:cNvPicPr>
            <a:picLocks noChangeAspect="1" noChangeArrowheads="1"/>
          </p:cNvPicPr>
          <p:nvPr/>
        </p:nvPicPr>
        <p:blipFill>
          <a:blip r:embed="rId4"/>
          <a:srcRect b="4973"/>
          <a:stretch>
            <a:fillRect/>
          </a:stretch>
        </p:blipFill>
        <p:spPr bwMode="auto">
          <a:xfrm>
            <a:off x="3786182" y="1285860"/>
            <a:ext cx="4429156" cy="4342188"/>
          </a:xfrm>
          <a:prstGeom prst="rect">
            <a:avLst/>
          </a:prstGeom>
          <a:noFill/>
        </p:spPr>
      </p:pic>
      <p:pic>
        <p:nvPicPr>
          <p:cNvPr id="3" name="А._Филиппенко_-_Пирожки_(-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 flipV="1">
            <a:off x="1447776" y="3857628"/>
            <a:ext cx="71438" cy="71438"/>
          </a:xfrm>
          <a:prstGeom prst="rect">
            <a:avLst/>
          </a:prstGeom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8" r="16787"/>
          <a:stretch/>
        </p:blipFill>
        <p:spPr bwMode="auto">
          <a:xfrm>
            <a:off x="2267744" y="980728"/>
            <a:ext cx="6444000" cy="548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5805264"/>
            <a:ext cx="2304256" cy="93610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i="1" dirty="0" smtClean="0">
                <a:solidFill>
                  <a:schemeClr val="tx1"/>
                </a:solidFill>
              </a:rPr>
              <a:t>Перегляд відео</a:t>
            </a:r>
            <a:endParaRPr lang="ru-RU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571472" y="214290"/>
            <a:ext cx="7772400" cy="1285885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Чим пахне хліб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D:\до свята ХЛІБ\4f639045aeb6983a85c70188af1d818a.jpg"/>
          <p:cNvPicPr>
            <a:picLocks noChangeAspect="1" noChangeArrowheads="1"/>
          </p:cNvPicPr>
          <p:nvPr/>
        </p:nvPicPr>
        <p:blipFill>
          <a:blip r:embed="rId4"/>
          <a:srcRect t="8301" r="7382"/>
          <a:stretch>
            <a:fillRect/>
          </a:stretch>
        </p:blipFill>
        <p:spPr bwMode="auto">
          <a:xfrm>
            <a:off x="1428728" y="1500174"/>
            <a:ext cx="6275439" cy="4144084"/>
          </a:xfrm>
          <a:prstGeom prst="rect">
            <a:avLst/>
          </a:prstGeom>
          <a:noFill/>
        </p:spPr>
      </p:pic>
      <p:pic>
        <p:nvPicPr>
          <p:cNvPr id="1027" name="Picture 3" descr="D:\до свята ХЛІБ\1375337123_1344102906_proizvoditelnost_kombajna1.jpg"/>
          <p:cNvPicPr>
            <a:picLocks noChangeAspect="1" noChangeArrowheads="1"/>
          </p:cNvPicPr>
          <p:nvPr/>
        </p:nvPicPr>
        <p:blipFill>
          <a:blip r:embed="rId5"/>
          <a:srcRect b="3351"/>
          <a:stretch>
            <a:fillRect/>
          </a:stretch>
        </p:blipFill>
        <p:spPr bwMode="auto">
          <a:xfrm>
            <a:off x="1357290" y="1571612"/>
            <a:ext cx="6262678" cy="4267169"/>
          </a:xfrm>
          <a:prstGeom prst="rect">
            <a:avLst/>
          </a:prstGeom>
          <a:noFill/>
        </p:spPr>
      </p:pic>
      <p:pic>
        <p:nvPicPr>
          <p:cNvPr id="2" name="Picture 2" descr="D:\до свята ХЛІБ\762864a3893c8edba58d622206384e96-300x170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00232" y="1857364"/>
            <a:ext cx="5572164" cy="3157559"/>
          </a:xfrm>
          <a:prstGeom prst="rect">
            <a:avLst/>
          </a:prstGeom>
          <a:noFill/>
        </p:spPr>
      </p:pic>
      <p:pic>
        <p:nvPicPr>
          <p:cNvPr id="1029" name="Picture 5" descr="D:\до свята ХЛІБ\Svyato_hliba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85852" y="1428736"/>
            <a:ext cx="6524655" cy="4900432"/>
          </a:xfrm>
          <a:prstGeom prst="rect">
            <a:avLst/>
          </a:prstGeom>
          <a:noFill/>
        </p:spPr>
      </p:pic>
      <p:pic>
        <p:nvPicPr>
          <p:cNvPr id="11" name="Armoni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 flipH="1">
            <a:off x="4357686" y="3276600"/>
            <a:ext cx="61914" cy="619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для душ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45719" cy="45719"/>
          </a:xfrm>
          <a:prstGeom prst="rect">
            <a:avLst/>
          </a:prstGeom>
        </p:spPr>
      </p:pic>
      <p:pic>
        <p:nvPicPr>
          <p:cNvPr id="4" name="afterpartyniedajzyciusiekaraoke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80962" cy="8096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571472" y="214290"/>
            <a:ext cx="7772400" cy="1285885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Чому кидаємо його?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0" name="Picture 2" descr="D:\до свята ХЛІБ\582x768.jpg"/>
          <p:cNvPicPr>
            <a:picLocks noChangeAspect="1" noChangeArrowheads="1"/>
          </p:cNvPicPr>
          <p:nvPr/>
        </p:nvPicPr>
        <p:blipFill>
          <a:blip r:embed="rId7"/>
          <a:srcRect t="34449" b="11319"/>
          <a:stretch>
            <a:fillRect/>
          </a:stretch>
        </p:blipFill>
        <p:spPr bwMode="auto">
          <a:xfrm>
            <a:off x="2857488" y="1571612"/>
            <a:ext cx="3958418" cy="2832773"/>
          </a:xfrm>
          <a:prstGeom prst="rect">
            <a:avLst/>
          </a:prstGeom>
          <a:noFill/>
        </p:spPr>
      </p:pic>
      <p:pic>
        <p:nvPicPr>
          <p:cNvPr id="12290" name="Picture 2" descr="G:\DCIM\104MSDCF\_DSC7109.JPG"/>
          <p:cNvPicPr>
            <a:picLocks noChangeAspect="1" noChangeArrowheads="1"/>
          </p:cNvPicPr>
          <p:nvPr/>
        </p:nvPicPr>
        <p:blipFill>
          <a:blip r:embed="rId8" cstate="print"/>
          <a:srcRect l="33808" t="23554"/>
          <a:stretch>
            <a:fillRect/>
          </a:stretch>
        </p:blipFill>
        <p:spPr bwMode="auto">
          <a:xfrm>
            <a:off x="6072198" y="4429132"/>
            <a:ext cx="2775560" cy="2132487"/>
          </a:xfrm>
          <a:prstGeom prst="rect">
            <a:avLst/>
          </a:prstGeom>
          <a:noFill/>
        </p:spPr>
      </p:pic>
      <p:pic>
        <p:nvPicPr>
          <p:cNvPr id="1026" name="Picture 2" descr="D:\ВИДЕО СВЯто БУКВАРЯ\DSC08807.JPG"/>
          <p:cNvPicPr>
            <a:picLocks noChangeAspect="1" noChangeArrowheads="1"/>
          </p:cNvPicPr>
          <p:nvPr/>
        </p:nvPicPr>
        <p:blipFill>
          <a:blip r:embed="rId9" cstate="print"/>
          <a:srcRect l="5536" t="3322"/>
          <a:stretch>
            <a:fillRect/>
          </a:stretch>
        </p:blipFill>
        <p:spPr bwMode="auto">
          <a:xfrm>
            <a:off x="1071538" y="4357694"/>
            <a:ext cx="2928958" cy="22482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numSld="3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Гостей дорогих </a:t>
            </a:r>
            <a:r>
              <a:rPr lang="uk-UA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стрічаєм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571472" y="214290"/>
            <a:ext cx="7772400" cy="1285885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А десь голодне дитинча…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6" name="Picture 4" descr="http://image.tsn.ua/media/images2/original/Jun2010/23516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08" y="1643050"/>
            <a:ext cx="5743786" cy="4357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2714612" y="214290"/>
            <a:ext cx="5629260" cy="1285885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Хліб не черствіє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218" name="Picture 2" descr="http://i.obozrevatel.ua/8/1703869/330x220_8569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428736"/>
            <a:ext cx="4286258" cy="2857507"/>
          </a:xfrm>
          <a:prstGeom prst="rect">
            <a:avLst/>
          </a:prstGeom>
          <a:noFill/>
        </p:spPr>
      </p:pic>
      <p:pic>
        <p:nvPicPr>
          <p:cNvPr id="9220" name="Picture 4" descr="http://control.eveningkiev.com/static/images/previews/2/21074-0.jpg"/>
          <p:cNvPicPr>
            <a:picLocks noChangeAspect="1" noChangeArrowheads="1"/>
          </p:cNvPicPr>
          <p:nvPr/>
        </p:nvPicPr>
        <p:blipFill>
          <a:blip r:embed="rId4"/>
          <a:srcRect l="15032"/>
          <a:stretch>
            <a:fillRect/>
          </a:stretch>
        </p:blipFill>
        <p:spPr bwMode="auto">
          <a:xfrm>
            <a:off x="4429124" y="2714620"/>
            <a:ext cx="4451202" cy="381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chubert - Ave Mari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714744" y="2857496"/>
            <a:ext cx="45719" cy="45719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571472" y="214290"/>
            <a:ext cx="7772400" cy="1285885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Цінуй хліб!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43" name="Picture 3" descr="D:\до свята ХЛІБ\golodomo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95936" y="1956796"/>
            <a:ext cx="5005770" cy="3028491"/>
          </a:xfrm>
          <a:prstGeom prst="rect">
            <a:avLst/>
          </a:prstGeom>
          <a:noFill/>
        </p:spPr>
      </p:pic>
      <p:pic>
        <p:nvPicPr>
          <p:cNvPr id="4098" name="Picture 2" descr="http://uarp.org/upload/video/wysiwyg3/test/001_7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8920" y="1210348"/>
            <a:ext cx="3286148" cy="2628920"/>
          </a:xfrm>
          <a:prstGeom prst="rect">
            <a:avLst/>
          </a:prstGeom>
          <a:noFill/>
        </p:spPr>
      </p:pic>
      <p:pic>
        <p:nvPicPr>
          <p:cNvPr id="2" name="Picture 2" descr="Картинки по запросу хліб блокадного ленінграду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8887" y="4293096"/>
            <a:ext cx="3786214" cy="2402499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2"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chubert - Ave Mari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714744" y="2857496"/>
            <a:ext cx="45719" cy="45719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571472" y="214290"/>
            <a:ext cx="7772400" cy="1285885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Поважай працю людей!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217" name="Picture 1" descr="H:\DCIM\101MSDCF\DSC08893.JPG"/>
          <p:cNvPicPr>
            <a:picLocks noChangeAspect="1" noChangeArrowheads="1"/>
          </p:cNvPicPr>
          <p:nvPr/>
        </p:nvPicPr>
        <p:blipFill>
          <a:blip r:embed="rId5" cstate="print"/>
          <a:srcRect l="14672" t="738"/>
          <a:stretch>
            <a:fillRect/>
          </a:stretch>
        </p:blipFill>
        <p:spPr bwMode="auto">
          <a:xfrm>
            <a:off x="4786314" y="3000372"/>
            <a:ext cx="3930188" cy="3429024"/>
          </a:xfrm>
          <a:prstGeom prst="rect">
            <a:avLst/>
          </a:prstGeom>
          <a:noFill/>
        </p:spPr>
      </p:pic>
      <p:pic>
        <p:nvPicPr>
          <p:cNvPr id="1026" name="Picture 2" descr="H:\DCIM\101MSDCF\DSC08887.JPG"/>
          <p:cNvPicPr>
            <a:picLocks noChangeAspect="1" noChangeArrowheads="1"/>
          </p:cNvPicPr>
          <p:nvPr/>
        </p:nvPicPr>
        <p:blipFill>
          <a:blip r:embed="rId6" cstate="print"/>
          <a:srcRect l="13818" t="23589" r="17688" b="17691"/>
          <a:stretch>
            <a:fillRect/>
          </a:stretch>
        </p:blipFill>
        <p:spPr bwMode="auto">
          <a:xfrm>
            <a:off x="428596" y="1285860"/>
            <a:ext cx="4777800" cy="3071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20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1" name="Picture 7" descr="D:\до свята ХЛІБ\119632188_96364323_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6" y="1071546"/>
            <a:ext cx="4079491" cy="5400690"/>
          </a:xfrm>
          <a:prstGeom prst="rect">
            <a:avLst/>
          </a:prstGeom>
          <a:noFill/>
        </p:spPr>
      </p:pic>
      <p:pic>
        <p:nvPicPr>
          <p:cNvPr id="47108" name="Picture 4" descr="D:\до свята ХЛІБ\0_661bc_ac33b9f_xs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86116" y="3429000"/>
            <a:ext cx="2786082" cy="1896907"/>
          </a:xfrm>
          <a:prstGeom prst="rect">
            <a:avLst/>
          </a:prstGeom>
          <a:noFill/>
        </p:spPr>
      </p:pic>
      <p:pic>
        <p:nvPicPr>
          <p:cNvPr id="5" name="N.De Angelis - Jeux Interdit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 flipH="1">
            <a:off x="4338638" y="3276600"/>
            <a:ext cx="80962" cy="80962"/>
          </a:xfrm>
          <a:prstGeom prst="rect">
            <a:avLst/>
          </a:prstGeom>
        </p:spPr>
      </p:pic>
      <p:pic>
        <p:nvPicPr>
          <p:cNvPr id="6" name="N.De Angelis - Jeux Interdit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 flipH="1">
            <a:off x="5143504" y="4143380"/>
            <a:ext cx="71438" cy="71438"/>
          </a:xfrm>
          <a:prstGeom prst="rect">
            <a:avLst/>
          </a:prstGeom>
        </p:spPr>
      </p:pic>
      <p:pic>
        <p:nvPicPr>
          <p:cNvPr id="8194" name="Picture 2" descr="http://food.ua/sites/default/files/imagecache/bi/recipes/18542/9086.jpg"/>
          <p:cNvPicPr>
            <a:picLocks noChangeAspect="1" noChangeArrowheads="1"/>
          </p:cNvPicPr>
          <p:nvPr/>
        </p:nvPicPr>
        <p:blipFill>
          <a:blip r:embed="rId8" cstate="print"/>
          <a:srcRect l="6096" t="7028" r="6706" b="10933"/>
          <a:stretch>
            <a:fillRect/>
          </a:stretch>
        </p:blipFill>
        <p:spPr bwMode="auto">
          <a:xfrm>
            <a:off x="6786578" y="4929198"/>
            <a:ext cx="2214578" cy="1626541"/>
          </a:xfrm>
          <a:prstGeom prst="rect">
            <a:avLst/>
          </a:prstGeom>
          <a:noFill/>
        </p:spPr>
      </p:pic>
      <p:pic>
        <p:nvPicPr>
          <p:cNvPr id="8196" name="Picture 4" descr="http://findfood.ru/attaches/recept/vipechka/6076/keks-iz-cherstvogo-xleba-176474.JPG"/>
          <p:cNvPicPr>
            <a:picLocks noChangeAspect="1" noChangeArrowheads="1"/>
          </p:cNvPicPr>
          <p:nvPr/>
        </p:nvPicPr>
        <p:blipFill>
          <a:blip r:embed="rId9" cstate="print"/>
          <a:srcRect l="6644"/>
          <a:stretch>
            <a:fillRect/>
          </a:stretch>
        </p:blipFill>
        <p:spPr bwMode="auto">
          <a:xfrm>
            <a:off x="214282" y="214290"/>
            <a:ext cx="2444796" cy="1964075"/>
          </a:xfrm>
          <a:prstGeom prst="rect">
            <a:avLst/>
          </a:prstGeom>
          <a:noFill/>
        </p:spPr>
      </p:pic>
      <p:pic>
        <p:nvPicPr>
          <p:cNvPr id="8198" name="Picture 6" descr="http://znamus.ru/images/image-6627.jpg"/>
          <p:cNvPicPr>
            <a:picLocks noChangeAspect="1" noChangeArrowheads="1"/>
          </p:cNvPicPr>
          <p:nvPr/>
        </p:nvPicPr>
        <p:blipFill>
          <a:blip r:embed="rId10"/>
          <a:srcRect l="5013" t="16198" r="6015" b="7559"/>
          <a:stretch>
            <a:fillRect/>
          </a:stretch>
        </p:blipFill>
        <p:spPr bwMode="auto">
          <a:xfrm>
            <a:off x="214282" y="4857760"/>
            <a:ext cx="2287462" cy="1819733"/>
          </a:xfrm>
          <a:prstGeom prst="rect">
            <a:avLst/>
          </a:prstGeom>
          <a:noFill/>
        </p:spPr>
      </p:pic>
      <p:pic>
        <p:nvPicPr>
          <p:cNvPr id="9" name="img_4" descr="http://znamus.ru/images/image-6628.jpg"/>
          <p:cNvPicPr/>
          <p:nvPr/>
        </p:nvPicPr>
        <p:blipFill>
          <a:blip r:embed="rId11"/>
          <a:srcRect l="1880" t="2462" r="2821" b="3693"/>
          <a:stretch>
            <a:fillRect/>
          </a:stretch>
        </p:blipFill>
        <p:spPr bwMode="auto">
          <a:xfrm>
            <a:off x="6858016" y="214290"/>
            <a:ext cx="2285984" cy="1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decel="50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decel="50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decel="50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decel="50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decel="50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decel="50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2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8000"/>
                            </p:stCondLst>
                            <p:childTnLst>
                              <p:par>
                                <p:cTn id="4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3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2" dur="3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3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3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1000"/>
                            </p:stCondLst>
                            <p:childTnLst>
                              <p:par>
                                <p:cTn id="5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3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3" dur="3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4" dur="3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3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4000"/>
                            </p:stCondLst>
                            <p:childTnLst>
                              <p:par>
                                <p:cTn id="6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4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7000"/>
                            </p:stCondLst>
                            <p:childTnLst>
                              <p:par>
                                <p:cTn id="7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3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5" dur="3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3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3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numSld="2">
                <p:cTn id="8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2000232" y="571480"/>
            <a:ext cx="6900882" cy="6072229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uk-UA" sz="4000" b="1" dirty="0" smtClean="0"/>
              <a:t>     </a:t>
            </a:r>
            <a:r>
              <a:rPr lang="uk-UA" sz="4000" b="1" dirty="0" smtClean="0">
                <a:solidFill>
                  <a:srgbClr val="C00000"/>
                </a:solidFill>
              </a:rPr>
              <a:t>Поради "господарочок", як зберегти хліб свіжим.</a:t>
            </a:r>
            <a:endParaRPr lang="ru-RU" sz="4000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b="1" dirty="0" smtClean="0"/>
              <a:t> </a:t>
            </a:r>
            <a:r>
              <a:rPr lang="uk-UA" b="1" dirty="0" smtClean="0"/>
              <a:t>1)  Купивши хлібину чи її частину в магазині, покладіть в поліетиленовий чистий мішечок.</a:t>
            </a:r>
            <a:endParaRPr lang="ru-RU" b="1" dirty="0" smtClean="0"/>
          </a:p>
          <a:p>
            <a:pPr>
              <a:buNone/>
            </a:pPr>
            <a:r>
              <a:rPr lang="uk-UA" b="1" dirty="0" smtClean="0"/>
              <a:t>2)  Чорний хліб добре зберігається на тарілці, накритій серветкою.</a:t>
            </a:r>
            <a:endParaRPr lang="ru-RU" b="1" dirty="0" smtClean="0"/>
          </a:p>
          <a:p>
            <a:pPr marL="514350" indent="-514350">
              <a:buAutoNum type="arabicParenR" startAt="3"/>
            </a:pPr>
            <a:r>
              <a:rPr lang="uk-UA" b="1" dirty="0" smtClean="0"/>
              <a:t>Дрібка солі оберігатиме хліб від цвілі.</a:t>
            </a:r>
            <a:endParaRPr lang="ru-RU" b="1" dirty="0" smtClean="0"/>
          </a:p>
          <a:p>
            <a:pPr marL="514350" indent="-514350">
              <a:buNone/>
            </a:pPr>
            <a:r>
              <a:rPr lang="uk-UA" b="1" dirty="0" smtClean="0"/>
              <a:t>4)  Посуд для хліба мийте не рідше двох-трьох разів на тиждень.</a:t>
            </a:r>
            <a:endParaRPr lang="ru-RU" b="1" dirty="0" smtClean="0"/>
          </a:p>
          <a:p>
            <a:pPr>
              <a:buNone/>
            </a:pPr>
            <a:r>
              <a:rPr lang="uk-UA" b="1" dirty="0" smtClean="0">
                <a:solidFill>
                  <a:srgbClr val="C00000"/>
                </a:solidFill>
              </a:rPr>
              <a:t>       Найголовніша порада: не купуйте зайвого хліба, а беріть стільки, скільки зможете з'їсти.</a:t>
            </a:r>
            <a:endParaRPr lang="ru-RU" b="1" dirty="0" smtClean="0">
              <a:solidFill>
                <a:srgbClr val="C00000"/>
              </a:solidFill>
            </a:endParaRPr>
          </a:p>
          <a:p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4" name="Picture 2" descr="D:\до свята ХЛІБ\5dc10abf06827c59549f32efa4ee5255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285728"/>
            <a:ext cx="1807022" cy="2285992"/>
          </a:xfrm>
          <a:prstGeom prst="rect">
            <a:avLst/>
          </a:prstGeom>
          <a:noFill/>
        </p:spPr>
      </p:pic>
      <p:pic>
        <p:nvPicPr>
          <p:cNvPr id="4" name="N.De Angelis - Jeux Interdit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 flipH="1">
            <a:off x="4286248" y="3276600"/>
            <a:ext cx="71438" cy="71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numSld="2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 свята ХЛІБ\galo1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929058" y="2214554"/>
            <a:ext cx="6156643" cy="3718743"/>
          </a:xfrm>
          <a:prstGeom prst="rect">
            <a:avLst/>
          </a:prstGeom>
          <a:noFill/>
        </p:spPr>
      </p:pic>
      <p:pic>
        <p:nvPicPr>
          <p:cNvPr id="3" name="Picture 2" descr="D:\до свята ХЛІБ\9605572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643314"/>
            <a:ext cx="4429156" cy="2214578"/>
          </a:xfrm>
          <a:prstGeom prst="rect">
            <a:avLst/>
          </a:prstGeom>
          <a:noFill/>
        </p:spPr>
      </p:pic>
      <p:pic>
        <p:nvPicPr>
          <p:cNvPr id="5" name="Неизвестен - 09. Крик петух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 flipH="1" flipV="1">
            <a:off x="4357686" y="3338514"/>
            <a:ext cx="90486" cy="904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908720"/>
            <a:ext cx="6449511" cy="482453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179512" y="5805264"/>
            <a:ext cx="2304256" cy="93610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i="1" dirty="0" smtClean="0">
                <a:solidFill>
                  <a:schemeClr val="tx1"/>
                </a:solidFill>
              </a:rPr>
              <a:t>Перегляд відео</a:t>
            </a:r>
            <a:endParaRPr lang="ru-RU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 свята ХЛІБ\galo1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929058" y="2214554"/>
            <a:ext cx="6156643" cy="3718743"/>
          </a:xfrm>
          <a:prstGeom prst="rect">
            <a:avLst/>
          </a:prstGeom>
          <a:noFill/>
        </p:spPr>
      </p:pic>
      <p:pic>
        <p:nvPicPr>
          <p:cNvPr id="3" name="Picture 2" descr="D:\до свята ХЛІБ\9605572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643314"/>
            <a:ext cx="4429156" cy="2214578"/>
          </a:xfrm>
          <a:prstGeom prst="rect">
            <a:avLst/>
          </a:prstGeom>
          <a:noFill/>
        </p:spPr>
      </p:pic>
      <p:pic>
        <p:nvPicPr>
          <p:cNvPr id="5" name="Неизвестен - 09. Крик петух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 flipH="1" flipV="1">
            <a:off x="4357686" y="3338514"/>
            <a:ext cx="90486" cy="904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до свята ХЛІБ\p4b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04" y="857232"/>
            <a:ext cx="6286543" cy="4714908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5" name="Український коровай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45719" cy="45719"/>
          </a:xfrm>
          <a:prstGeom prst="rect">
            <a:avLst/>
          </a:prstGeom>
        </p:spPr>
      </p:pic>
      <p:pic>
        <p:nvPicPr>
          <p:cNvPr id="6" name="Picture 2" descr="D:\до свята ХЛІБ\30255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2137748" cy="3294877"/>
          </a:xfrm>
          <a:prstGeom prst="rect">
            <a:avLst/>
          </a:prstGeom>
          <a:noFill/>
        </p:spPr>
      </p:pic>
      <p:pic>
        <p:nvPicPr>
          <p:cNvPr id="4098" name="Picture 2" descr="D:\до свята ХЛІБ\30255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7006252" y="3357562"/>
            <a:ext cx="2137748" cy="32948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" dur="1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 свята ХЛІБ\98841715_700_473__2_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5984" y="1500174"/>
            <a:ext cx="6444728" cy="492922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42910" y="285729"/>
            <a:ext cx="7772400" cy="1000132"/>
          </a:xfrm>
        </p:spPr>
        <p:txBody>
          <a:bodyPr/>
          <a:lstStyle/>
          <a:p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Хліб – усьому голова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lina_Kur_yanova_-_Palyanicya_muzofon.com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 flipV="1">
            <a:off x="4681534" y="4090990"/>
            <a:ext cx="123828" cy="12382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60" y="214290"/>
            <a:ext cx="4857784" cy="1143008"/>
          </a:xfrm>
          <a:solidFill>
            <a:srgbClr val="FFFF99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1032" name="Picture 8" descr="http://gifr.ru/data/gifs/3/5/8/358da1a3a1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0298" y="285728"/>
            <a:ext cx="4772025" cy="981076"/>
          </a:xfrm>
          <a:prstGeom prst="rect">
            <a:avLst/>
          </a:prstGeom>
          <a:noFill/>
        </p:spPr>
      </p:pic>
      <p:pic>
        <p:nvPicPr>
          <p:cNvPr id="41987" name="Picture 3" descr="D:\до свята ХЛІБ\kak_prigotovit_chernij_hleb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3143248"/>
            <a:ext cx="5276858" cy="35318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4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42910" y="285729"/>
            <a:ext cx="7772400" cy="1000132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Від зернини – до хлібини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30" name="Picture 6" descr="http://funbook.com.ua/pic/images_5/Na_vipusknoj_v_universitet_kakoe_plate_podojdet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5643578"/>
            <a:ext cx="6096016" cy="762002"/>
          </a:xfrm>
          <a:prstGeom prst="rect">
            <a:avLst/>
          </a:prstGeom>
          <a:noFill/>
        </p:spPr>
      </p:pic>
      <p:pic>
        <p:nvPicPr>
          <p:cNvPr id="25602" name="Picture 2" descr="http://i.ucrazy.ru/files/i/2012.10.28/1351424956_savv-1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9245" y="1714488"/>
            <a:ext cx="6259831" cy="3966284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Пшеница поле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rcRect t="27300"/>
          <a:stretch>
            <a:fillRect/>
          </a:stretch>
        </p:blipFill>
        <p:spPr>
          <a:xfrm>
            <a:off x="214282" y="785794"/>
            <a:ext cx="8764293" cy="5715040"/>
          </a:xfrm>
          <a:prstGeom prst="rect">
            <a:avLst/>
          </a:prstGeom>
          <a:effectLst/>
        </p:spPr>
      </p:pic>
      <p:pic>
        <p:nvPicPr>
          <p:cNvPr id="9" name="ikita__Kolosok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45719" cy="457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до свята ХЛІБ\galo1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3929058" y="2143116"/>
            <a:ext cx="6156643" cy="3718743"/>
          </a:xfrm>
          <a:prstGeom prst="rect">
            <a:avLst/>
          </a:prstGeom>
          <a:noFill/>
        </p:spPr>
      </p:pic>
      <p:pic>
        <p:nvPicPr>
          <p:cNvPr id="3" name="Picture 2" descr="D:\до свята ХЛІБ\9605572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643314"/>
            <a:ext cx="4429156" cy="2214578"/>
          </a:xfrm>
          <a:prstGeom prst="rect">
            <a:avLst/>
          </a:prstGeom>
          <a:noFill/>
        </p:spPr>
      </p:pic>
      <p:pic>
        <p:nvPicPr>
          <p:cNvPr id="5" name="Из_Мультфильмов_-_Петухи_Запели_(-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 flipH="1">
            <a:off x="4357686" y="3276600"/>
            <a:ext cx="61914" cy="61914"/>
          </a:xfrm>
          <a:prstGeom prst="rect">
            <a:avLst/>
          </a:prstGeom>
        </p:spPr>
      </p:pic>
      <p:pic>
        <p:nvPicPr>
          <p:cNvPr id="6" name="Неизвестен - 09. Крик петуха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 cstate="print"/>
          <a:stretch>
            <a:fillRect/>
          </a:stretch>
        </p:blipFill>
        <p:spPr>
          <a:xfrm flipH="1" flipV="1">
            <a:off x="7786709" y="6643709"/>
            <a:ext cx="45719" cy="457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ude-korovaj-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4240529" y="3276600"/>
            <a:ext cx="45719" cy="45719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785786" y="357167"/>
            <a:ext cx="7500990" cy="785817"/>
          </a:xfrm>
        </p:spPr>
        <p:txBody>
          <a:bodyPr/>
          <a:lstStyle/>
          <a:p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Екскурсія на …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Picture 2" descr="D:\Фото БАХМУТАГРО\_DSC7119.JPG"/>
          <p:cNvPicPr>
            <a:picLocks noChangeAspect="1" noChangeArrowheads="1"/>
          </p:cNvPicPr>
          <p:nvPr/>
        </p:nvPicPr>
        <p:blipFill>
          <a:blip r:embed="rId7" cstate="print"/>
          <a:srcRect t="11233" r="10676"/>
          <a:stretch>
            <a:fillRect/>
          </a:stretch>
        </p:blipFill>
        <p:spPr bwMode="auto">
          <a:xfrm>
            <a:off x="928662" y="1357298"/>
            <a:ext cx="7786742" cy="5147799"/>
          </a:xfrm>
          <a:prstGeom prst="rect">
            <a:avLst/>
          </a:prstGeom>
          <a:noFill/>
        </p:spPr>
      </p:pic>
      <p:pic>
        <p:nvPicPr>
          <p:cNvPr id="3" name="bude-korovaj-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8662" y="1357298"/>
            <a:ext cx="45719" cy="4571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numSld="4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Фото БАХМУТАГРО\_DSC71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56" y="1643050"/>
            <a:ext cx="5911846" cy="3932881"/>
          </a:xfrm>
          <a:prstGeom prst="rect">
            <a:avLst/>
          </a:prstGeom>
          <a:noFill/>
        </p:spPr>
      </p:pic>
      <p:pic>
        <p:nvPicPr>
          <p:cNvPr id="5" name="bude-korovaj-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3214678" y="3071810"/>
            <a:ext cx="71438" cy="71438"/>
          </a:xfrm>
          <a:prstGeom prst="rect">
            <a:avLst/>
          </a:prstGeom>
        </p:spPr>
      </p:pic>
      <p:pic>
        <p:nvPicPr>
          <p:cNvPr id="10" name="Picture 4" descr="D:\до свята ХЛІБ\image (5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0"/>
            <a:ext cx="2428892" cy="2428892"/>
          </a:xfrm>
          <a:prstGeom prst="rect">
            <a:avLst/>
          </a:prstGeom>
          <a:noFill/>
        </p:spPr>
      </p:pic>
      <p:pic>
        <p:nvPicPr>
          <p:cNvPr id="11" name="Picture 3" descr="D:\до свята ХЛІБ\imag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6512" y="0"/>
            <a:ext cx="2571768" cy="1928826"/>
          </a:xfrm>
          <a:prstGeom prst="rect">
            <a:avLst/>
          </a:prstGeom>
          <a:noFill/>
        </p:spPr>
      </p:pic>
      <p:pic>
        <p:nvPicPr>
          <p:cNvPr id="12" name="Picture 2" descr="D:\до свята ХЛІБ\image (2)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29454" y="4643446"/>
            <a:ext cx="2000264" cy="2000264"/>
          </a:xfrm>
          <a:prstGeom prst="rect">
            <a:avLst/>
          </a:prstGeom>
          <a:noFill/>
        </p:spPr>
      </p:pic>
      <p:pic>
        <p:nvPicPr>
          <p:cNvPr id="13" name="Picture 2" descr="http://uld13.mycdn.me/image?t=0&amp;bid=812100056778&amp;id=812100056778&amp;plc=WEB&amp;tkn=*PbM8-BJ3mNMlJ_XHoEK0-D-5dg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6657" y="5000636"/>
            <a:ext cx="2238348" cy="16787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">
                <p:cTn id="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785786" y="357167"/>
            <a:ext cx="7500990" cy="785817"/>
          </a:xfrm>
        </p:spPr>
        <p:txBody>
          <a:bodyPr/>
          <a:lstStyle/>
          <a:p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D:\Фото БАХМУТАГРО\_DSC71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5986469" cy="3982524"/>
          </a:xfrm>
          <a:prstGeom prst="rect">
            <a:avLst/>
          </a:prstGeom>
          <a:noFill/>
        </p:spPr>
      </p:pic>
      <p:pic>
        <p:nvPicPr>
          <p:cNvPr id="3075" name="Picture 3" descr="D:\Фото БАХМУТАГРО\_DSC71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3372" y="3429000"/>
            <a:ext cx="4832304" cy="3214711"/>
          </a:xfrm>
          <a:prstGeom prst="rect">
            <a:avLst/>
          </a:prstGeom>
          <a:noFill/>
        </p:spPr>
      </p:pic>
      <p:pic>
        <p:nvPicPr>
          <p:cNvPr id="8" name="bude-korovaj-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 flipH="1">
            <a:off x="4338638" y="3276600"/>
            <a:ext cx="80962" cy="80962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1635</TotalTime>
  <Words>187</Words>
  <Application>Microsoft Office PowerPoint</Application>
  <PresentationFormat>Экран (4:3)</PresentationFormat>
  <Paragraphs>84</Paragraphs>
  <Slides>30</Slides>
  <Notes>0</Notes>
  <HiddenSlides>0</HiddenSlides>
  <MMClips>28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ЗВІДКІЛЯ   ХЛІБ   ПРИХОДИТЬ </vt:lpstr>
      <vt:lpstr>      Гостей дорогих стрічаєм</vt:lpstr>
      <vt:lpstr>              Хліб – усьому голова</vt:lpstr>
      <vt:lpstr>           Від зернини – до хлібини</vt:lpstr>
      <vt:lpstr>Презентация PowerPoint</vt:lpstr>
      <vt:lpstr>Презентация PowerPoint</vt:lpstr>
      <vt:lpstr>Екскурсія на …</vt:lpstr>
      <vt:lpstr>Презентация PowerPoint</vt:lpstr>
      <vt:lpstr>Презентация PowerPoint</vt:lpstr>
      <vt:lpstr>Презентация PowerPoint</vt:lpstr>
      <vt:lpstr>З’єднай прислів’я – збери колосок</vt:lpstr>
      <vt:lpstr>Конкурс      “Зав’яжи снопок"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Чим пахне хліб</vt:lpstr>
      <vt:lpstr>                  Чому кидаємо його?</vt:lpstr>
      <vt:lpstr>          А десь голодне дитинча…</vt:lpstr>
      <vt:lpstr>          Хліб не черствіє</vt:lpstr>
      <vt:lpstr>           Цінуй хліб!</vt:lpstr>
      <vt:lpstr>              Поважай працю людей!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181</cp:revision>
  <dcterms:created xsi:type="dcterms:W3CDTF">2015-11-22T21:22:31Z</dcterms:created>
  <dcterms:modified xsi:type="dcterms:W3CDTF">2016-12-09T20:40:53Z</dcterms:modified>
</cp:coreProperties>
</file>