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  <p:sldMasterId id="2147483758" r:id="rId2"/>
    <p:sldMasterId id="21474837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0C5C50-A476-4849-8FDF-4543C810978C}" type="doc">
      <dgm:prSet loTypeId="urn:microsoft.com/office/officeart/2005/8/layout/radial1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78C179A-B0AA-4A02-A887-8490FADCE767}">
      <dgm:prSet phldrT="[Текст]" custT="1"/>
      <dgm:spPr/>
      <dgm:t>
        <a:bodyPr/>
        <a:lstStyle/>
        <a:p>
          <a:r>
            <a: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СКРИПКА</a:t>
          </a:r>
        </a:p>
      </dgm:t>
    </dgm:pt>
    <dgm:pt modelId="{B8EC5E60-49A9-4998-9910-AD07E106DD90}" type="parTrans" cxnId="{F9CD79BD-F16B-4497-921F-68B6481D68DF}">
      <dgm:prSet/>
      <dgm:spPr/>
      <dgm:t>
        <a:bodyPr/>
        <a:lstStyle/>
        <a:p>
          <a:endParaRPr lang="ru-RU"/>
        </a:p>
      </dgm:t>
    </dgm:pt>
    <dgm:pt modelId="{9BEC250D-4662-49B8-936A-54AEA930A858}" type="sibTrans" cxnId="{F9CD79BD-F16B-4497-921F-68B6481D68DF}">
      <dgm:prSet/>
      <dgm:spPr/>
      <dgm:t>
        <a:bodyPr/>
        <a:lstStyle/>
        <a:p>
          <a:endParaRPr lang="ru-RU"/>
        </a:p>
      </dgm:t>
    </dgm:pt>
    <dgm:pt modelId="{52F502E9-F9A3-4F2B-93F4-B258E65A7F2E}">
      <dgm:prSet phldrT="[Текст]" custT="1"/>
      <dgm:spPr/>
      <dgm:t>
        <a:bodyPr/>
        <a:lstStyle/>
        <a:p>
          <a:r>
            <a:rPr lang="ru-RU" sz="2400" dirty="0" err="1">
              <a:latin typeface="Calibri" pitchFamily="34" charset="0"/>
            </a:rPr>
            <a:t>витонченість</a:t>
          </a:r>
          <a:r>
            <a:rPr lang="ru-RU" sz="2400" dirty="0">
              <a:latin typeface="Calibri" pitchFamily="34" charset="0"/>
            </a:rPr>
            <a:t>, </a:t>
          </a:r>
          <a:r>
            <a:rPr lang="ru-RU" sz="2400" dirty="0" err="1">
              <a:latin typeface="Calibri" pitchFamily="34" charset="0"/>
            </a:rPr>
            <a:t>чуттєвість</a:t>
          </a:r>
          <a:endParaRPr lang="ru-RU" sz="2400" dirty="0">
            <a:latin typeface="Calibri" pitchFamily="34" charset="0"/>
          </a:endParaRPr>
        </a:p>
      </dgm:t>
    </dgm:pt>
    <dgm:pt modelId="{2D30AA48-A13C-496B-94EF-48ADE49DE822}" type="parTrans" cxnId="{60A67CBB-2307-4E5F-85BD-E8D91D39B83F}">
      <dgm:prSet/>
      <dgm:spPr/>
      <dgm:t>
        <a:bodyPr/>
        <a:lstStyle/>
        <a:p>
          <a:endParaRPr lang="ru-RU"/>
        </a:p>
      </dgm:t>
    </dgm:pt>
    <dgm:pt modelId="{089C3D31-C656-46D3-9E32-A9A47DCD0A1B}" type="sibTrans" cxnId="{60A67CBB-2307-4E5F-85BD-E8D91D39B83F}">
      <dgm:prSet/>
      <dgm:spPr/>
      <dgm:t>
        <a:bodyPr/>
        <a:lstStyle/>
        <a:p>
          <a:endParaRPr lang="ru-RU"/>
        </a:p>
      </dgm:t>
    </dgm:pt>
    <dgm:pt modelId="{E71833B5-611E-4FC5-9EE8-0125DBAD9F4C}">
      <dgm:prSet phldrT="[Текст]" custT="1"/>
      <dgm:spPr/>
      <dgm:t>
        <a:bodyPr/>
        <a:lstStyle/>
        <a:p>
          <a:r>
            <a:rPr lang="ru-RU" sz="2400" dirty="0" err="1">
              <a:latin typeface="Calibri" pitchFamily="34" charset="0"/>
            </a:rPr>
            <a:t>духовність</a:t>
          </a:r>
          <a:r>
            <a:rPr lang="ru-RU" sz="2400" dirty="0">
              <a:latin typeface="Calibri" pitchFamily="34" charset="0"/>
            </a:rPr>
            <a:t>, </a:t>
          </a:r>
          <a:r>
            <a:rPr lang="ru-RU" sz="2400" dirty="0" err="1">
              <a:latin typeface="Calibri" pitchFamily="34" charset="0"/>
            </a:rPr>
            <a:t>тендітність</a:t>
          </a:r>
          <a:r>
            <a:rPr lang="ru-RU" sz="2400" dirty="0">
              <a:latin typeface="Calibri" pitchFamily="34" charset="0"/>
            </a:rPr>
            <a:t> </a:t>
          </a:r>
        </a:p>
      </dgm:t>
    </dgm:pt>
    <dgm:pt modelId="{29C372AE-91E7-4C64-8926-57330AE02850}" type="parTrans" cxnId="{640E0615-68A2-4F78-BD2C-1C8D6498A1CD}">
      <dgm:prSet/>
      <dgm:spPr/>
      <dgm:t>
        <a:bodyPr/>
        <a:lstStyle/>
        <a:p>
          <a:endParaRPr lang="ru-RU"/>
        </a:p>
      </dgm:t>
    </dgm:pt>
    <dgm:pt modelId="{1FE2D490-18E3-4EE3-BA55-4A25BAF7B7F0}" type="sibTrans" cxnId="{640E0615-68A2-4F78-BD2C-1C8D6498A1CD}">
      <dgm:prSet/>
      <dgm:spPr/>
      <dgm:t>
        <a:bodyPr/>
        <a:lstStyle/>
        <a:p>
          <a:endParaRPr lang="ru-RU"/>
        </a:p>
      </dgm:t>
    </dgm:pt>
    <dgm:pt modelId="{14E530EF-F644-4126-B5B1-3C838FA5D5B6}">
      <dgm:prSet phldrT="[Текст]" custT="1"/>
      <dgm:spPr/>
      <dgm:t>
        <a:bodyPr/>
        <a:lstStyle/>
        <a:p>
          <a:pPr marL="0" indent="0"/>
          <a:r>
            <a:rPr lang="ru-RU" sz="2400" dirty="0" err="1">
              <a:latin typeface="Calibri" pitchFamily="34" charset="0"/>
            </a:rPr>
            <a:t>беззахисність</a:t>
          </a:r>
          <a:r>
            <a:rPr lang="ru-RU" sz="2400" dirty="0">
              <a:latin typeface="Calibri" pitchFamily="34" charset="0"/>
            </a:rPr>
            <a:t>, </a:t>
          </a:r>
          <a:r>
            <a:rPr lang="ru-RU" sz="2400" dirty="0" err="1">
              <a:latin typeface="Calibri" pitchFamily="34" charset="0"/>
            </a:rPr>
            <a:t>мелодійність</a:t>
          </a:r>
          <a:endParaRPr lang="ru-RU" sz="2400" dirty="0">
            <a:latin typeface="Calibri" pitchFamily="34" charset="0"/>
          </a:endParaRPr>
        </a:p>
      </dgm:t>
    </dgm:pt>
    <dgm:pt modelId="{D849BDBA-B31E-447B-8767-DB6AD25DCA6F}" type="parTrans" cxnId="{113BC6C1-EB9E-4448-B9D5-04ADB166F510}">
      <dgm:prSet/>
      <dgm:spPr/>
      <dgm:t>
        <a:bodyPr/>
        <a:lstStyle/>
        <a:p>
          <a:endParaRPr lang="ru-RU"/>
        </a:p>
      </dgm:t>
    </dgm:pt>
    <dgm:pt modelId="{21EE1D6C-5349-4B8C-9C7B-C3C9DE6C380C}" type="sibTrans" cxnId="{113BC6C1-EB9E-4448-B9D5-04ADB166F510}">
      <dgm:prSet/>
      <dgm:spPr/>
      <dgm:t>
        <a:bodyPr/>
        <a:lstStyle/>
        <a:p>
          <a:endParaRPr lang="ru-RU"/>
        </a:p>
      </dgm:t>
    </dgm:pt>
    <dgm:pt modelId="{2D00ED37-032E-4850-A11C-FB182F843808}" type="pres">
      <dgm:prSet presAssocID="{280C5C50-A476-4849-8FDF-4543C810978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D961FE-2B3C-405A-980D-71B32B7DF0C6}" type="pres">
      <dgm:prSet presAssocID="{878C179A-B0AA-4A02-A887-8490FADCE767}" presName="centerShape" presStyleLbl="node0" presStyleIdx="0" presStyleCnt="1" custScaleX="123063" custScaleY="77476" custLinFactNeighborX="-294" custLinFactNeighborY="-6174"/>
      <dgm:spPr/>
      <dgm:t>
        <a:bodyPr/>
        <a:lstStyle/>
        <a:p>
          <a:endParaRPr lang="ru-RU"/>
        </a:p>
      </dgm:t>
    </dgm:pt>
    <dgm:pt modelId="{7B3BC4AB-26D6-417B-839E-2A6479729A8F}" type="pres">
      <dgm:prSet presAssocID="{2D30AA48-A13C-496B-94EF-48ADE49DE822}" presName="Name9" presStyleLbl="parChTrans1D2" presStyleIdx="0" presStyleCnt="3"/>
      <dgm:spPr/>
      <dgm:t>
        <a:bodyPr/>
        <a:lstStyle/>
        <a:p>
          <a:endParaRPr lang="ru-RU"/>
        </a:p>
      </dgm:t>
    </dgm:pt>
    <dgm:pt modelId="{120593CD-F9C1-4AD0-98E8-712E7AC3A2F0}" type="pres">
      <dgm:prSet presAssocID="{2D30AA48-A13C-496B-94EF-48ADE49DE822}" presName="connTx" presStyleLbl="parChTrans1D2" presStyleIdx="0" presStyleCnt="3"/>
      <dgm:spPr/>
      <dgm:t>
        <a:bodyPr/>
        <a:lstStyle/>
        <a:p>
          <a:endParaRPr lang="ru-RU"/>
        </a:p>
      </dgm:t>
    </dgm:pt>
    <dgm:pt modelId="{8D55E2D5-349B-4C7A-B5BD-89A7AACA21DE}" type="pres">
      <dgm:prSet presAssocID="{52F502E9-F9A3-4F2B-93F4-B258E65A7F2E}" presName="node" presStyleLbl="node1" presStyleIdx="0" presStyleCnt="3" custScaleX="161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21196E-2F65-4F47-9048-86AABD9A6886}" type="pres">
      <dgm:prSet presAssocID="{29C372AE-91E7-4C64-8926-57330AE02850}" presName="Name9" presStyleLbl="parChTrans1D2" presStyleIdx="1" presStyleCnt="3"/>
      <dgm:spPr/>
      <dgm:t>
        <a:bodyPr/>
        <a:lstStyle/>
        <a:p>
          <a:endParaRPr lang="ru-RU"/>
        </a:p>
      </dgm:t>
    </dgm:pt>
    <dgm:pt modelId="{DE311B7D-EAEC-4F49-814B-AB81F5FB918D}" type="pres">
      <dgm:prSet presAssocID="{29C372AE-91E7-4C64-8926-57330AE02850}" presName="connTx" presStyleLbl="parChTrans1D2" presStyleIdx="1" presStyleCnt="3"/>
      <dgm:spPr/>
      <dgm:t>
        <a:bodyPr/>
        <a:lstStyle/>
        <a:p>
          <a:endParaRPr lang="ru-RU"/>
        </a:p>
      </dgm:t>
    </dgm:pt>
    <dgm:pt modelId="{2DDF3233-3D30-4FDF-8AB5-B3DCB376B87D}" type="pres">
      <dgm:prSet presAssocID="{E71833B5-611E-4FC5-9EE8-0125DBAD9F4C}" presName="node" presStyleLbl="node1" presStyleIdx="1" presStyleCnt="3" custScaleX="161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C60A35-EC34-455F-8037-0B4382FD9400}" type="pres">
      <dgm:prSet presAssocID="{D849BDBA-B31E-447B-8767-DB6AD25DCA6F}" presName="Name9" presStyleLbl="parChTrans1D2" presStyleIdx="2" presStyleCnt="3"/>
      <dgm:spPr/>
      <dgm:t>
        <a:bodyPr/>
        <a:lstStyle/>
        <a:p>
          <a:endParaRPr lang="ru-RU"/>
        </a:p>
      </dgm:t>
    </dgm:pt>
    <dgm:pt modelId="{4D9AFB6B-A395-471F-BF47-45E2AC77DD31}" type="pres">
      <dgm:prSet presAssocID="{D849BDBA-B31E-447B-8767-DB6AD25DCA6F}" presName="connTx" presStyleLbl="parChTrans1D2" presStyleIdx="2" presStyleCnt="3"/>
      <dgm:spPr/>
      <dgm:t>
        <a:bodyPr/>
        <a:lstStyle/>
        <a:p>
          <a:endParaRPr lang="ru-RU"/>
        </a:p>
      </dgm:t>
    </dgm:pt>
    <dgm:pt modelId="{761991D7-F9BF-41E6-A8F6-DF0DD58D9ECC}" type="pres">
      <dgm:prSet presAssocID="{14E530EF-F644-4126-B5B1-3C838FA5D5B6}" presName="node" presStyleLbl="node1" presStyleIdx="2" presStyleCnt="3" custScaleX="1693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C95769-0D6A-412A-BB62-36B7075D084E}" type="presOf" srcId="{D849BDBA-B31E-447B-8767-DB6AD25DCA6F}" destId="{4D9AFB6B-A395-471F-BF47-45E2AC77DD31}" srcOrd="1" destOrd="0" presId="urn:microsoft.com/office/officeart/2005/8/layout/radial1"/>
    <dgm:cxn modelId="{4148054C-37DF-4AB0-AEBA-96C241C6ED1F}" type="presOf" srcId="{2D30AA48-A13C-496B-94EF-48ADE49DE822}" destId="{7B3BC4AB-26D6-417B-839E-2A6479729A8F}" srcOrd="0" destOrd="0" presId="urn:microsoft.com/office/officeart/2005/8/layout/radial1"/>
    <dgm:cxn modelId="{640E0615-68A2-4F78-BD2C-1C8D6498A1CD}" srcId="{878C179A-B0AA-4A02-A887-8490FADCE767}" destId="{E71833B5-611E-4FC5-9EE8-0125DBAD9F4C}" srcOrd="1" destOrd="0" parTransId="{29C372AE-91E7-4C64-8926-57330AE02850}" sibTransId="{1FE2D490-18E3-4EE3-BA55-4A25BAF7B7F0}"/>
    <dgm:cxn modelId="{60A67CBB-2307-4E5F-85BD-E8D91D39B83F}" srcId="{878C179A-B0AA-4A02-A887-8490FADCE767}" destId="{52F502E9-F9A3-4F2B-93F4-B258E65A7F2E}" srcOrd="0" destOrd="0" parTransId="{2D30AA48-A13C-496B-94EF-48ADE49DE822}" sibTransId="{089C3D31-C656-46D3-9E32-A9A47DCD0A1B}"/>
    <dgm:cxn modelId="{D14C696D-05A0-4C06-BD50-624596468D38}" type="presOf" srcId="{29C372AE-91E7-4C64-8926-57330AE02850}" destId="{AF21196E-2F65-4F47-9048-86AABD9A6886}" srcOrd="0" destOrd="0" presId="urn:microsoft.com/office/officeart/2005/8/layout/radial1"/>
    <dgm:cxn modelId="{F9CD79BD-F16B-4497-921F-68B6481D68DF}" srcId="{280C5C50-A476-4849-8FDF-4543C810978C}" destId="{878C179A-B0AA-4A02-A887-8490FADCE767}" srcOrd="0" destOrd="0" parTransId="{B8EC5E60-49A9-4998-9910-AD07E106DD90}" sibTransId="{9BEC250D-4662-49B8-936A-54AEA930A858}"/>
    <dgm:cxn modelId="{4C28558A-4108-4CEB-A63A-4B82F08A28C8}" type="presOf" srcId="{2D30AA48-A13C-496B-94EF-48ADE49DE822}" destId="{120593CD-F9C1-4AD0-98E8-712E7AC3A2F0}" srcOrd="1" destOrd="0" presId="urn:microsoft.com/office/officeart/2005/8/layout/radial1"/>
    <dgm:cxn modelId="{AE419540-F451-4A87-84D6-968FFB4B6A4A}" type="presOf" srcId="{E71833B5-611E-4FC5-9EE8-0125DBAD9F4C}" destId="{2DDF3233-3D30-4FDF-8AB5-B3DCB376B87D}" srcOrd="0" destOrd="0" presId="urn:microsoft.com/office/officeart/2005/8/layout/radial1"/>
    <dgm:cxn modelId="{82BDF38B-8C3C-4001-833B-873A994C6728}" type="presOf" srcId="{14E530EF-F644-4126-B5B1-3C838FA5D5B6}" destId="{761991D7-F9BF-41E6-A8F6-DF0DD58D9ECC}" srcOrd="0" destOrd="0" presId="urn:microsoft.com/office/officeart/2005/8/layout/radial1"/>
    <dgm:cxn modelId="{2DE4DC56-4532-4488-BD95-A6074D04CAFF}" type="presOf" srcId="{280C5C50-A476-4849-8FDF-4543C810978C}" destId="{2D00ED37-032E-4850-A11C-FB182F843808}" srcOrd="0" destOrd="0" presId="urn:microsoft.com/office/officeart/2005/8/layout/radial1"/>
    <dgm:cxn modelId="{113BC6C1-EB9E-4448-B9D5-04ADB166F510}" srcId="{878C179A-B0AA-4A02-A887-8490FADCE767}" destId="{14E530EF-F644-4126-B5B1-3C838FA5D5B6}" srcOrd="2" destOrd="0" parTransId="{D849BDBA-B31E-447B-8767-DB6AD25DCA6F}" sibTransId="{21EE1D6C-5349-4B8C-9C7B-C3C9DE6C380C}"/>
    <dgm:cxn modelId="{47199BD2-32DD-47D2-92D8-0E3C06874FC5}" type="presOf" srcId="{D849BDBA-B31E-447B-8767-DB6AD25DCA6F}" destId="{F6C60A35-EC34-455F-8037-0B4382FD9400}" srcOrd="0" destOrd="0" presId="urn:microsoft.com/office/officeart/2005/8/layout/radial1"/>
    <dgm:cxn modelId="{51B44279-096C-42FF-8379-E5C218CBBACD}" type="presOf" srcId="{878C179A-B0AA-4A02-A887-8490FADCE767}" destId="{A6D961FE-2B3C-405A-980D-71B32B7DF0C6}" srcOrd="0" destOrd="0" presId="urn:microsoft.com/office/officeart/2005/8/layout/radial1"/>
    <dgm:cxn modelId="{4B114B21-B7EB-46F8-9B1E-95D874BC7362}" type="presOf" srcId="{52F502E9-F9A3-4F2B-93F4-B258E65A7F2E}" destId="{8D55E2D5-349B-4C7A-B5BD-89A7AACA21DE}" srcOrd="0" destOrd="0" presId="urn:microsoft.com/office/officeart/2005/8/layout/radial1"/>
    <dgm:cxn modelId="{F5C169A0-7B52-4E06-9924-92C1326F8218}" type="presOf" srcId="{29C372AE-91E7-4C64-8926-57330AE02850}" destId="{DE311B7D-EAEC-4F49-814B-AB81F5FB918D}" srcOrd="1" destOrd="0" presId="urn:microsoft.com/office/officeart/2005/8/layout/radial1"/>
    <dgm:cxn modelId="{FA5ADD80-5BBF-42FF-BDDC-A570C7C0D3EF}" type="presParOf" srcId="{2D00ED37-032E-4850-A11C-FB182F843808}" destId="{A6D961FE-2B3C-405A-980D-71B32B7DF0C6}" srcOrd="0" destOrd="0" presId="urn:microsoft.com/office/officeart/2005/8/layout/radial1"/>
    <dgm:cxn modelId="{48475B12-D0C6-42D6-97D0-66A5EA79DC55}" type="presParOf" srcId="{2D00ED37-032E-4850-A11C-FB182F843808}" destId="{7B3BC4AB-26D6-417B-839E-2A6479729A8F}" srcOrd="1" destOrd="0" presId="urn:microsoft.com/office/officeart/2005/8/layout/radial1"/>
    <dgm:cxn modelId="{634719E5-DBA3-44A4-A405-3712A3BCC0CC}" type="presParOf" srcId="{7B3BC4AB-26D6-417B-839E-2A6479729A8F}" destId="{120593CD-F9C1-4AD0-98E8-712E7AC3A2F0}" srcOrd="0" destOrd="0" presId="urn:microsoft.com/office/officeart/2005/8/layout/radial1"/>
    <dgm:cxn modelId="{B4932526-A831-420F-A7FC-B60393909B56}" type="presParOf" srcId="{2D00ED37-032E-4850-A11C-FB182F843808}" destId="{8D55E2D5-349B-4C7A-B5BD-89A7AACA21DE}" srcOrd="2" destOrd="0" presId="urn:microsoft.com/office/officeart/2005/8/layout/radial1"/>
    <dgm:cxn modelId="{5BCA5A40-A189-445C-A7CF-6D7F57FAB3DC}" type="presParOf" srcId="{2D00ED37-032E-4850-A11C-FB182F843808}" destId="{AF21196E-2F65-4F47-9048-86AABD9A6886}" srcOrd="3" destOrd="0" presId="urn:microsoft.com/office/officeart/2005/8/layout/radial1"/>
    <dgm:cxn modelId="{9E6DD459-C454-4121-8873-851812C61FA9}" type="presParOf" srcId="{AF21196E-2F65-4F47-9048-86AABD9A6886}" destId="{DE311B7D-EAEC-4F49-814B-AB81F5FB918D}" srcOrd="0" destOrd="0" presId="urn:microsoft.com/office/officeart/2005/8/layout/radial1"/>
    <dgm:cxn modelId="{825E38DD-3C46-4D33-955D-D35FC7CEF38D}" type="presParOf" srcId="{2D00ED37-032E-4850-A11C-FB182F843808}" destId="{2DDF3233-3D30-4FDF-8AB5-B3DCB376B87D}" srcOrd="4" destOrd="0" presId="urn:microsoft.com/office/officeart/2005/8/layout/radial1"/>
    <dgm:cxn modelId="{12F82000-81C7-4DA6-A8E9-DD6B149D3C34}" type="presParOf" srcId="{2D00ED37-032E-4850-A11C-FB182F843808}" destId="{F6C60A35-EC34-455F-8037-0B4382FD9400}" srcOrd="5" destOrd="0" presId="urn:microsoft.com/office/officeart/2005/8/layout/radial1"/>
    <dgm:cxn modelId="{25EBF0DE-BD7E-45D7-9AC5-D52DD7DE3EB5}" type="presParOf" srcId="{F6C60A35-EC34-455F-8037-0B4382FD9400}" destId="{4D9AFB6B-A395-471F-BF47-45E2AC77DD31}" srcOrd="0" destOrd="0" presId="urn:microsoft.com/office/officeart/2005/8/layout/radial1"/>
    <dgm:cxn modelId="{0A440CD4-0675-4811-A944-7DBF3897C277}" type="presParOf" srcId="{2D00ED37-032E-4850-A11C-FB182F843808}" destId="{761991D7-F9BF-41E6-A8F6-DF0DD58D9ECC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D961FE-2B3C-405A-980D-71B32B7DF0C6}">
      <dsp:nvSpPr>
        <dsp:cNvPr id="0" name=""/>
        <dsp:cNvSpPr/>
      </dsp:nvSpPr>
      <dsp:spPr>
        <a:xfrm>
          <a:off x="2971796" y="2500332"/>
          <a:ext cx="2430918" cy="153041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3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СКРИПКА</a:t>
          </a:r>
        </a:p>
      </dsp:txBody>
      <dsp:txXfrm>
        <a:off x="2971796" y="2500332"/>
        <a:ext cx="2430918" cy="1530417"/>
      </dsp:txXfrm>
    </dsp:sp>
    <dsp:sp modelId="{7B3BC4AB-26D6-417B-839E-2A6479729A8F}">
      <dsp:nvSpPr>
        <dsp:cNvPr id="0" name=""/>
        <dsp:cNvSpPr/>
      </dsp:nvSpPr>
      <dsp:spPr>
        <a:xfrm rot="16223061">
          <a:off x="3943046" y="2227975"/>
          <a:ext cx="502053" cy="42686"/>
        </a:xfrm>
        <a:custGeom>
          <a:avLst/>
          <a:gdLst/>
          <a:ahLst/>
          <a:cxnLst/>
          <a:rect l="0" t="0" r="0" b="0"/>
          <a:pathLst>
            <a:path>
              <a:moveTo>
                <a:pt x="0" y="21343"/>
              </a:moveTo>
              <a:lnTo>
                <a:pt x="502053" y="213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23061">
        <a:off x="4181521" y="2236767"/>
        <a:ext cx="25102" cy="25102"/>
      </dsp:txXfrm>
    </dsp:sp>
    <dsp:sp modelId="{8D55E2D5-349B-4C7A-B5BD-89A7AACA21DE}">
      <dsp:nvSpPr>
        <dsp:cNvPr id="0" name=""/>
        <dsp:cNvSpPr/>
      </dsp:nvSpPr>
      <dsp:spPr>
        <a:xfrm>
          <a:off x="2604792" y="22961"/>
          <a:ext cx="3195178" cy="197534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>
              <a:latin typeface="Calibri" pitchFamily="34" charset="0"/>
            </a:rPr>
            <a:t>витонченість</a:t>
          </a:r>
          <a:r>
            <a:rPr lang="ru-RU" sz="2400" kern="1200" dirty="0">
              <a:latin typeface="Calibri" pitchFamily="34" charset="0"/>
            </a:rPr>
            <a:t>, </a:t>
          </a:r>
          <a:r>
            <a:rPr lang="ru-RU" sz="2400" kern="1200" dirty="0" err="1">
              <a:latin typeface="Calibri" pitchFamily="34" charset="0"/>
            </a:rPr>
            <a:t>чуттєвість</a:t>
          </a:r>
          <a:endParaRPr lang="ru-RU" sz="2400" kern="1200" dirty="0">
            <a:latin typeface="Calibri" pitchFamily="34" charset="0"/>
          </a:endParaRPr>
        </a:p>
      </dsp:txBody>
      <dsp:txXfrm>
        <a:off x="2604792" y="22961"/>
        <a:ext cx="3195178" cy="1975344"/>
      </dsp:txXfrm>
    </dsp:sp>
    <dsp:sp modelId="{AF21196E-2F65-4F47-9048-86AABD9A6886}">
      <dsp:nvSpPr>
        <dsp:cNvPr id="0" name=""/>
        <dsp:cNvSpPr/>
      </dsp:nvSpPr>
      <dsp:spPr>
        <a:xfrm rot="2134063">
          <a:off x="4945134" y="3959762"/>
          <a:ext cx="485602" cy="42686"/>
        </a:xfrm>
        <a:custGeom>
          <a:avLst/>
          <a:gdLst/>
          <a:ahLst/>
          <a:cxnLst/>
          <a:rect l="0" t="0" r="0" b="0"/>
          <a:pathLst>
            <a:path>
              <a:moveTo>
                <a:pt x="0" y="21343"/>
              </a:moveTo>
              <a:lnTo>
                <a:pt x="485602" y="213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34063">
        <a:off x="5175795" y="3968965"/>
        <a:ext cx="24280" cy="24280"/>
      </dsp:txXfrm>
    </dsp:sp>
    <dsp:sp modelId="{2DDF3233-3D30-4FDF-8AB5-B3DCB376B87D}">
      <dsp:nvSpPr>
        <dsp:cNvPr id="0" name=""/>
        <dsp:cNvSpPr/>
      </dsp:nvSpPr>
      <dsp:spPr>
        <a:xfrm>
          <a:off x="4832702" y="3881814"/>
          <a:ext cx="3195178" cy="1975344"/>
        </a:xfrm>
        <a:prstGeom prst="ellipse">
          <a:avLst/>
        </a:prstGeom>
        <a:gradFill rotWithShape="0">
          <a:gsLst>
            <a:gs pos="0">
              <a:schemeClr val="accent4">
                <a:hueOff val="907210"/>
                <a:satOff val="-2970"/>
                <a:lumOff val="0"/>
                <a:alphaOff val="0"/>
                <a:shade val="60000"/>
              </a:schemeClr>
            </a:gs>
            <a:gs pos="33000">
              <a:schemeClr val="accent4">
                <a:hueOff val="907210"/>
                <a:satOff val="-2970"/>
                <a:lumOff val="0"/>
                <a:alphaOff val="0"/>
                <a:tint val="86500"/>
              </a:schemeClr>
            </a:gs>
            <a:gs pos="46750">
              <a:schemeClr val="accent4">
                <a:hueOff val="907210"/>
                <a:satOff val="-297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907210"/>
                <a:satOff val="-297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907210"/>
                <a:satOff val="-2970"/>
                <a:lumOff val="0"/>
                <a:alphaOff val="0"/>
                <a:tint val="86000"/>
              </a:schemeClr>
            </a:gs>
            <a:gs pos="100000">
              <a:schemeClr val="accent4">
                <a:hueOff val="907210"/>
                <a:satOff val="-297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>
              <a:latin typeface="Calibri" pitchFamily="34" charset="0"/>
            </a:rPr>
            <a:t>духовність</a:t>
          </a:r>
          <a:r>
            <a:rPr lang="ru-RU" sz="2400" kern="1200" dirty="0">
              <a:latin typeface="Calibri" pitchFamily="34" charset="0"/>
            </a:rPr>
            <a:t>, </a:t>
          </a:r>
          <a:r>
            <a:rPr lang="ru-RU" sz="2400" kern="1200" dirty="0" err="1">
              <a:latin typeface="Calibri" pitchFamily="34" charset="0"/>
            </a:rPr>
            <a:t>тендітність</a:t>
          </a:r>
          <a:r>
            <a:rPr lang="ru-RU" sz="2400" kern="1200" dirty="0">
              <a:latin typeface="Calibri" pitchFamily="34" charset="0"/>
            </a:rPr>
            <a:t> </a:t>
          </a:r>
        </a:p>
      </dsp:txBody>
      <dsp:txXfrm>
        <a:off x="4832702" y="3881814"/>
        <a:ext cx="3195178" cy="1975344"/>
      </dsp:txXfrm>
    </dsp:sp>
    <dsp:sp modelId="{F6C60A35-EC34-455F-8037-0B4382FD9400}">
      <dsp:nvSpPr>
        <dsp:cNvPr id="0" name=""/>
        <dsp:cNvSpPr/>
      </dsp:nvSpPr>
      <dsp:spPr>
        <a:xfrm rot="8643802">
          <a:off x="2988672" y="3952152"/>
          <a:ext cx="443795" cy="42686"/>
        </a:xfrm>
        <a:custGeom>
          <a:avLst/>
          <a:gdLst/>
          <a:ahLst/>
          <a:cxnLst/>
          <a:rect l="0" t="0" r="0" b="0"/>
          <a:pathLst>
            <a:path>
              <a:moveTo>
                <a:pt x="0" y="21343"/>
              </a:moveTo>
              <a:lnTo>
                <a:pt x="443795" y="213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8643802">
        <a:off x="3199475" y="3962401"/>
        <a:ext cx="22189" cy="22189"/>
      </dsp:txXfrm>
    </dsp:sp>
    <dsp:sp modelId="{761991D7-F9BF-41E6-A8F6-DF0DD58D9ECC}">
      <dsp:nvSpPr>
        <dsp:cNvPr id="0" name=""/>
        <dsp:cNvSpPr/>
      </dsp:nvSpPr>
      <dsp:spPr>
        <a:xfrm>
          <a:off x="301760" y="3881814"/>
          <a:ext cx="3345423" cy="1975344"/>
        </a:xfrm>
        <a:prstGeom prst="ellipse">
          <a:avLst/>
        </a:prstGeom>
        <a:gradFill rotWithShape="0">
          <a:gsLst>
            <a:gs pos="0">
              <a:schemeClr val="accent4">
                <a:hueOff val="1814420"/>
                <a:satOff val="-5940"/>
                <a:lumOff val="0"/>
                <a:alphaOff val="0"/>
                <a:shade val="60000"/>
              </a:schemeClr>
            </a:gs>
            <a:gs pos="33000">
              <a:schemeClr val="accent4">
                <a:hueOff val="1814420"/>
                <a:satOff val="-5940"/>
                <a:lumOff val="0"/>
                <a:alphaOff val="0"/>
                <a:tint val="86500"/>
              </a:schemeClr>
            </a:gs>
            <a:gs pos="46750">
              <a:schemeClr val="accent4">
                <a:hueOff val="1814420"/>
                <a:satOff val="-594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1814420"/>
                <a:satOff val="-594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1814420"/>
                <a:satOff val="-5940"/>
                <a:lumOff val="0"/>
                <a:alphaOff val="0"/>
                <a:tint val="86000"/>
              </a:schemeClr>
            </a:gs>
            <a:gs pos="100000">
              <a:schemeClr val="accent4">
                <a:hueOff val="1814420"/>
                <a:satOff val="-594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>
              <a:latin typeface="Calibri" pitchFamily="34" charset="0"/>
            </a:rPr>
            <a:t>беззахисність</a:t>
          </a:r>
          <a:r>
            <a:rPr lang="ru-RU" sz="2400" kern="1200" dirty="0">
              <a:latin typeface="Calibri" pitchFamily="34" charset="0"/>
            </a:rPr>
            <a:t>, </a:t>
          </a:r>
          <a:r>
            <a:rPr lang="ru-RU" sz="2400" kern="1200" dirty="0" err="1">
              <a:latin typeface="Calibri" pitchFamily="34" charset="0"/>
            </a:rPr>
            <a:t>мелодійність</a:t>
          </a:r>
          <a:endParaRPr lang="ru-RU" sz="2400" kern="1200" dirty="0">
            <a:latin typeface="Calibri" pitchFamily="34" charset="0"/>
          </a:endParaRPr>
        </a:p>
      </dsp:txBody>
      <dsp:txXfrm>
        <a:off x="301760" y="3881814"/>
        <a:ext cx="3345423" cy="1975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928662" y="1928803"/>
            <a:ext cx="7172348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671514" y="274638"/>
            <a:ext cx="7829576" cy="1011222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71514" y="1285860"/>
            <a:ext cx="7829576" cy="4357718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43702" y="285730"/>
            <a:ext cx="1785950" cy="5565797"/>
          </a:xfrm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42910" y="274640"/>
            <a:ext cx="5834090" cy="5583253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6286512" y="6356350"/>
            <a:ext cx="21336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000100" y="4714884"/>
            <a:ext cx="7215239" cy="8620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1000101" y="2857496"/>
            <a:ext cx="7215238" cy="17859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671646" y="4572008"/>
            <a:ext cx="6400816" cy="928686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575050" y="1428737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792288" y="5014914"/>
            <a:ext cx="5486400" cy="4143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正方形/長方形 2"/>
          <p:cNvSpPr>
            <a:spLocks noGrp="1"/>
          </p:cNvSpPr>
          <p:nvPr>
            <p:ph type="pic" idx="1"/>
          </p:nvPr>
        </p:nvSpPr>
        <p:spPr>
          <a:xfrm>
            <a:off x="1792288" y="742960"/>
            <a:ext cx="5486400" cy="4114800"/>
          </a:xfrm>
          <a:prstGeom prst="rect">
            <a:avLst/>
          </a:prstGeom>
          <a:noFill/>
          <a:ln w="50800" cap="sq">
            <a:solidFill>
              <a:schemeClr val="tx1"/>
            </a:solidFill>
            <a:miter lim="800000"/>
          </a:ln>
          <a:effectLst>
            <a:outerShdw blurRad="76200" dist="50800" dir="13500000" algn="tl" rotWithShape="0">
              <a:schemeClr val="bg1">
                <a:alpha val="80000"/>
              </a:scheme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ru-RU" altLang="ja-JP" smtClean="0"/>
              <a:t>Вставка рисунка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 w="12700">
            <a:solidFill>
              <a:schemeClr val="tx1">
                <a:tint val="95000"/>
              </a:schemeClr>
            </a:solidFill>
          </a:ln>
          <a:gradFill>
            <a:gsLst>
              <a:gs pos="0">
                <a:schemeClr val="tx1">
                  <a:tint val="65000"/>
                </a:schemeClr>
              </a:gs>
              <a:gs pos="49900">
                <a:schemeClr val="tx1">
                  <a:tint val="95000"/>
                </a:schemeClr>
              </a:gs>
              <a:gs pos="50000">
                <a:schemeClr val="tx1"/>
              </a:gs>
              <a:gs pos="100000">
                <a:schemeClr val="tx1">
                  <a:tint val="95000"/>
                </a:schemeClr>
              </a:gs>
            </a:gsLst>
            <a:lin ang="5400000" scaled="1"/>
          </a:gradFill>
          <a:effectLst>
            <a:outerShdw blurRad="127000" algn="tl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tx1"/>
        </a:buClr>
        <a:buFont typeface="Wingdings"/>
        <a:buChar char="n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shade val="75000"/>
          </a:schemeClr>
        </a:buClr>
        <a:buSzPct val="85000"/>
        <a:buFont typeface="Wingdings"/>
        <a:buChar char="n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50000"/>
          </a:schemeClr>
        </a:buClr>
        <a:buSzPct val="75000"/>
        <a:buFont typeface="Wingdings"/>
        <a:buChar char="n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6">
            <a:shade val="50000"/>
          </a:schemeClr>
        </a:buClr>
        <a:buSzPct val="75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3">
            <a:shade val="50000"/>
          </a:schemeClr>
        </a:buClr>
        <a:buSzPct val="70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2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5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1"/>
        </a:buClr>
        <a:buSzPct val="5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User\&#1052;&#1086;&#1080;%20&#1076;&#1086;&#1082;&#1091;&#1084;&#1077;&#1085;&#1090;&#1099;\&#1052;&#1086;&#1080;%20&#1074;&#1080;&#1076;&#1077;&#1086;&#1079;&#1072;&#1087;&#1080;&#1089;&#1080;\&#1089;&#1082;&#1088;&#1080;&#1087;&#1082;&#1072;.as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2;&#1086;&#1080;%20&#1076;&#1086;&#1082;&#1091;&#1084;&#1077;&#1085;&#1090;&#1099;\Downloads\&#1089;&#1082;&#1088;&#1080;&#1087;&#1082;&#1072;%20-%20&#1050;&#1088;&#1072;&#1089;&#1080;&#1074;&#1072;&#1103;%20&#1084;&#1077;&#1083;&#1086;&#1076;&#1080;&#1103;%20(mp3ostrov.com)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5.xml"/><Relationship Id="rId1" Type="http://schemas.openxmlformats.org/officeDocument/2006/relationships/audio" Target="file:///C:\Documents%20and%20Settings\User\&#1052;&#1086;&#1080;%20&#1076;&#1086;&#1082;&#1091;&#1084;&#1077;&#1085;&#1090;&#1099;\Downloads\&#1089;&#1082;&#1088;&#1080;&#1087;&#1082;&#1072;%20-%20&#1050;&#1088;&#1072;&#1089;&#1080;&#1074;&#1072;&#1103;%20&#1084;&#1077;&#1083;&#1086;&#1076;&#1080;&#1103;%20(mp3ostrov.com).mp3" TargetMode="Externa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071546"/>
            <a:ext cx="7000924" cy="2357454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 що співала скрипка. Воскресіння людської душі в оповіданні А.П. Чехова </a:t>
            </a:r>
            <a:r>
              <a:rPr lang="uk-UA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“Скрипка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uk-UA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r>
              <a:rPr lang="uk-UA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отшильда”</a:t>
            </a:r>
            <a:endParaRPr lang="uk-UA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42852"/>
            <a:ext cx="5357850" cy="5846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85918" y="6000768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М. </a:t>
            </a:r>
            <a:r>
              <a:rPr lang="uk-UA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Шагал</a:t>
            </a:r>
            <a:r>
              <a:rPr lang="uk-U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“Скрипаль</a:t>
            </a:r>
            <a:r>
              <a:rPr lang="uk-U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 </a:t>
            </a:r>
            <a:r>
              <a:rPr lang="uk-UA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даху”</a:t>
            </a:r>
            <a:endParaRPr lang="uk-UA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000528"/>
          </a:xfrm>
        </p:spPr>
        <p:txBody>
          <a:bodyPr/>
          <a:lstStyle/>
          <a:p>
            <a:pPr>
              <a:buNone/>
            </a:pP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Символ</a:t>
            </a:r>
            <a:r>
              <a:rPr lang="uk-UA" dirty="0" smtClean="0"/>
              <a:t> – предмет чи слово, які умовно виражають суть будь-якого явища.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Край міста </a:t>
            </a:r>
            <a:r>
              <a:rPr lang="uk-UA" dirty="0" smtClean="0"/>
              <a:t>– символ межі, перехід з одного світу в інший.</a:t>
            </a:r>
          </a:p>
          <a:p>
            <a:pPr>
              <a:buNone/>
            </a:pPr>
            <a:r>
              <a:rPr lang="uk-U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Ріка</a:t>
            </a:r>
            <a:r>
              <a:rPr lang="uk-UA" dirty="0" smtClean="0"/>
              <a:t> – символ плинності часу.</a:t>
            </a:r>
          </a:p>
          <a:p>
            <a:pPr>
              <a:buNone/>
            </a:pPr>
            <a:r>
              <a:rPr lang="uk-U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Стежка</a:t>
            </a:r>
            <a:r>
              <a:rPr lang="uk-UA" dirty="0" smtClean="0"/>
              <a:t> – символ життя. 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Проблематика твору</a:t>
            </a:r>
            <a:endParaRPr lang="uk-UA" sz="6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28868"/>
            <a:ext cx="8229600" cy="2614618"/>
          </a:xfrm>
        </p:spPr>
        <p:txBody>
          <a:bodyPr>
            <a:norm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uk-UA" sz="3600" dirty="0" smtClean="0">
                <a:solidFill>
                  <a:srgbClr val="7030A0"/>
                </a:solidFill>
              </a:rPr>
              <a:t>Проблема духовності та людяності.</a:t>
            </a:r>
          </a:p>
          <a:p>
            <a:pPr marL="651510" indent="-514350">
              <a:buFont typeface="+mj-lt"/>
              <a:buAutoNum type="arabicPeriod"/>
            </a:pPr>
            <a:r>
              <a:rPr lang="uk-UA" sz="3600" dirty="0" smtClean="0">
                <a:solidFill>
                  <a:srgbClr val="7030A0"/>
                </a:solidFill>
              </a:rPr>
              <a:t>Проблема марно прожитого життя.</a:t>
            </a:r>
          </a:p>
          <a:p>
            <a:pPr marL="651510" indent="-514350">
              <a:buFont typeface="+mj-lt"/>
              <a:buAutoNum type="arabicPeriod"/>
            </a:pPr>
            <a:r>
              <a:rPr lang="uk-UA" sz="3600" dirty="0" smtClean="0">
                <a:solidFill>
                  <a:srgbClr val="7030A0"/>
                </a:solidFill>
              </a:rPr>
              <a:t>Проблема співіснування людини.</a:t>
            </a:r>
            <a:endParaRPr lang="uk-UA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8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100506"/>
            <a:ext cx="9001156" cy="2757494"/>
          </a:xfrm>
        </p:spPr>
        <p:txBody>
          <a:bodyPr>
            <a:noAutofit/>
          </a:bodyPr>
          <a:lstStyle/>
          <a:p>
            <a:pPr marL="0" indent="376238">
              <a:buNone/>
              <a:tabLst>
                <a:tab pos="88900" algn="l"/>
              </a:tabLst>
            </a:pPr>
            <a:r>
              <a:rPr lang="uk-UA" sz="4400" dirty="0" smtClean="0">
                <a:solidFill>
                  <a:schemeClr val="bg2">
                    <a:lumMod val="75000"/>
                  </a:schemeClr>
                </a:solidFill>
                <a:latin typeface="Mistral" pitchFamily="66" charset="0"/>
              </a:rPr>
              <a:t>Поки житиме людство, до тих пір буде звучати скрипка Ротшильда, пробуджуючи в нас найкращі світлі почуття, допомагаючи зрозуміти істину… </a:t>
            </a:r>
            <a:endParaRPr lang="uk-UA" sz="4400" dirty="0">
              <a:solidFill>
                <a:schemeClr val="bg2">
                  <a:lumMod val="75000"/>
                </a:schemeClr>
              </a:solidFill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скрипка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4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185738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12700" algn="r">
              <a:buNone/>
            </a:pPr>
            <a:r>
              <a:rPr lang="uk-UA" sz="51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Тим сильніше співала скрипка.</a:t>
            </a:r>
          </a:p>
          <a:p>
            <a:pPr algn="r">
              <a:buNone/>
            </a:pPr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А.П. Чехов </a:t>
            </a:r>
            <a:r>
              <a:rPr lang="uk-UA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“Скрипка</a:t>
            </a:r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Ротшильда”</a:t>
            </a:r>
            <a:endParaRPr lang="uk-UA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крипка - Красивая мелоди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6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35649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143372" y="500042"/>
            <a:ext cx="485778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А.П. Чехов – майстер короткого оповідання, творець нового типу прози. Двома-трьома штрихами він розкриває драму пересічної людини в атмосфері звичайного щоденного життя. Лише іноді, як на кардіограмі хворого серця, відбуваються різкі, гострі підйоми цього напруження, сплески емоцій, вибухи почуттів.</a:t>
            </a:r>
            <a:endParaRPr lang="uk-UA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0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71538" y="142852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“Першовідкриття”</a:t>
            </a:r>
            <a:r>
              <a:rPr lang="uk-U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тексту</a:t>
            </a:r>
            <a:endParaRPr lang="uk-UA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714612" y="357166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uk-U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Світ трунаря Якова Бронзи</a:t>
            </a:r>
            <a:endParaRPr lang="uk-UA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0800000">
            <a:off x="5500694" y="1928802"/>
            <a:ext cx="2571768" cy="44291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0800000">
            <a:off x="1142976" y="1928802"/>
            <a:ext cx="2214578" cy="4357718"/>
          </a:xfrm>
          <a:prstGeom prst="triangle">
            <a:avLst>
              <a:gd name="adj" fmla="val 503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uk-UA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Мрії та реальність</a:t>
            </a:r>
            <a:endParaRPr lang="uk-UA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57298"/>
            <a:ext cx="8686800" cy="4738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600" dirty="0" smtClean="0"/>
              <a:t>Губернське місто     Маленьке містечко</a:t>
            </a:r>
          </a:p>
          <a:p>
            <a:pPr>
              <a:buNone/>
            </a:pPr>
            <a:r>
              <a:rPr lang="uk-UA" sz="3600" dirty="0" smtClean="0"/>
              <a:t> </a:t>
            </a:r>
            <a:r>
              <a:rPr lang="uk-UA" sz="3600" dirty="0" smtClean="0"/>
              <a:t>        (мрії)                        (реальність)</a:t>
            </a:r>
          </a:p>
          <a:p>
            <a:pPr>
              <a:buNone/>
            </a:pPr>
            <a:r>
              <a:rPr lang="uk-UA" dirty="0" smtClean="0"/>
              <a:t>                                                                Яків Бронза</a:t>
            </a:r>
          </a:p>
          <a:p>
            <a:pPr>
              <a:buNone/>
            </a:pPr>
            <a:r>
              <a:rPr lang="uk-UA" dirty="0" smtClean="0"/>
              <a:t>     Яків Матвійович            бідно жив, як простий мужик  </a:t>
            </a:r>
          </a:p>
          <a:p>
            <a:pPr>
              <a:buNone/>
            </a:pPr>
            <a:r>
              <a:rPr lang="uk-UA" dirty="0" smtClean="0"/>
              <a:t>                                                         невеличка стара хата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 власний великий дім                  тільки одна кімната</a:t>
            </a:r>
          </a:p>
          <a:p>
            <a:pPr>
              <a:buNone/>
            </a:pPr>
            <a:r>
              <a:rPr lang="uk-UA" dirty="0" smtClean="0"/>
              <a:t>                                                        тісно(багато різних</a:t>
            </a:r>
          </a:p>
          <a:p>
            <a:pPr>
              <a:buNone/>
            </a:pPr>
            <a:r>
              <a:rPr lang="uk-UA" dirty="0" smtClean="0"/>
              <a:t>  </a:t>
            </a:r>
            <a:r>
              <a:rPr lang="uk-UA" dirty="0" smtClean="0"/>
              <a:t>   </a:t>
            </a:r>
            <a:r>
              <a:rPr lang="uk-UA" dirty="0" smtClean="0"/>
              <a:t>поважна </a:t>
            </a:r>
            <a:r>
              <a:rPr lang="uk-UA" dirty="0" smtClean="0"/>
              <a:t>людина                    речей</a:t>
            </a:r>
            <a:r>
              <a:rPr lang="uk-UA" dirty="0" smtClean="0"/>
              <a:t>, серед яких </a:t>
            </a:r>
            <a:r>
              <a:rPr lang="uk-UA" dirty="0" smtClean="0"/>
              <a:t>на                            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                                                  чільному </a:t>
            </a:r>
            <a:r>
              <a:rPr lang="uk-UA" dirty="0" smtClean="0"/>
              <a:t>місці – домовини) </a:t>
            </a:r>
            <a:endParaRPr lang="uk-UA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072066" y="3643314"/>
            <a:ext cx="3500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72066" y="4071942"/>
            <a:ext cx="3429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143504" y="4500570"/>
            <a:ext cx="3429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72066" y="3071810"/>
            <a:ext cx="33575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57224" y="3786190"/>
            <a:ext cx="27860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928662" y="4786322"/>
            <a:ext cx="27860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329642" cy="5880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скрипка - Красивая мелоди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6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Бронза</a:t>
            </a:r>
            <a:endParaRPr lang="uk-UA" sz="6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3257560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rgbClr val="FFC000"/>
                </a:solidFill>
              </a:rPr>
              <a:t>Сплав міді і олова</a:t>
            </a:r>
            <a:r>
              <a:rPr lang="en-US" sz="3200" dirty="0" smtClean="0">
                <a:solidFill>
                  <a:srgbClr val="FFC000"/>
                </a:solidFill>
              </a:rPr>
              <a:t> –</a:t>
            </a:r>
            <a:r>
              <a:rPr lang="uk-UA" sz="3200" dirty="0" smtClean="0">
                <a:solidFill>
                  <a:srgbClr val="FFC000"/>
                </a:solidFill>
              </a:rPr>
              <a:t> </a:t>
            </a:r>
            <a:r>
              <a:rPr lang="en-US" sz="3200" dirty="0" smtClean="0">
                <a:solidFill>
                  <a:srgbClr val="FFC000"/>
                </a:solidFill>
              </a:rPr>
              <a:t>Cu + </a:t>
            </a:r>
            <a:r>
              <a:rPr lang="en-US" sz="3200" dirty="0" err="1" smtClean="0">
                <a:solidFill>
                  <a:srgbClr val="FFC000"/>
                </a:solidFill>
              </a:rPr>
              <a:t>Pb</a:t>
            </a:r>
            <a:endParaRPr lang="en-US" sz="3200" dirty="0" smtClean="0">
              <a:solidFill>
                <a:srgbClr val="FFC000"/>
              </a:solidFill>
            </a:endParaRPr>
          </a:p>
          <a:p>
            <a:r>
              <a:rPr lang="uk-UA" sz="3200" dirty="0" smtClean="0">
                <a:solidFill>
                  <a:srgbClr val="FFC000"/>
                </a:solidFill>
              </a:rPr>
              <a:t>Захисний покрив бронзи наносять на поверхню металу</a:t>
            </a:r>
          </a:p>
          <a:p>
            <a:r>
              <a:rPr lang="uk-UA" sz="3200" dirty="0" smtClean="0">
                <a:solidFill>
                  <a:srgbClr val="FFC000"/>
                </a:solidFill>
              </a:rPr>
              <a:t>Бронзові надгробки</a:t>
            </a:r>
          </a:p>
          <a:p>
            <a:r>
              <a:rPr lang="uk-UA" sz="3200" dirty="0" smtClean="0">
                <a:solidFill>
                  <a:srgbClr val="FFC000"/>
                </a:solidFill>
              </a:rPr>
              <a:t>Бронзова хвороба(</a:t>
            </a:r>
            <a:r>
              <a:rPr lang="uk-UA" sz="3200" dirty="0" err="1" smtClean="0">
                <a:solidFill>
                  <a:srgbClr val="FFC000"/>
                </a:solidFill>
              </a:rPr>
              <a:t>хвороба</a:t>
            </a:r>
            <a:r>
              <a:rPr lang="uk-UA" sz="3200" dirty="0" smtClean="0">
                <a:solidFill>
                  <a:srgbClr val="FFC000"/>
                </a:solidFill>
              </a:rPr>
              <a:t> </a:t>
            </a:r>
            <a:r>
              <a:rPr lang="uk-UA" sz="3200" dirty="0" err="1" smtClean="0">
                <a:solidFill>
                  <a:srgbClr val="FFC000"/>
                </a:solidFill>
              </a:rPr>
              <a:t>Адісона</a:t>
            </a:r>
            <a:r>
              <a:rPr lang="uk-UA" sz="3200" dirty="0" smtClean="0">
                <a:solidFill>
                  <a:srgbClr val="FFC000"/>
                </a:solidFill>
              </a:rPr>
              <a:t>) – інтенсивна пігментація тіла</a:t>
            </a:r>
            <a:endParaRPr lang="uk-UA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00042"/>
            <a:ext cx="3843362" cy="5790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29058" y="1714488"/>
            <a:ext cx="5214942" cy="2308324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Мої картини – це </a:t>
            </a:r>
          </a:p>
          <a:p>
            <a:r>
              <a:rPr lang="uk-U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відображення мого            життя.</a:t>
            </a:r>
          </a:p>
          <a:p>
            <a:pPr algn="r"/>
            <a:r>
              <a:rPr lang="uk-U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М. </a:t>
            </a:r>
            <a:r>
              <a:rPr lang="uk-UA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Шагал</a:t>
            </a:r>
            <a:endParaRPr lang="uk-UA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YamatoPainting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Yamato Painti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Yamato Painting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100000"/>
              </a:schemeClr>
            </a:gs>
            <a:gs pos="100000">
              <a:schemeClr val="phClr">
                <a:tint val="100000"/>
                <a:shade val="2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  <a:tile tx="0" ty="0" sx="35000" sy="35000" flip="none" algn="tl"/>
        </a:blipFill>
      </a:fillStyleLst>
      <a:lnStyleLst>
        <a:ln w="9525" cap="flat" cmpd="sng" algn="ctr">
          <a:solidFill>
            <a:schemeClr val="phClr">
              <a:alpha val="60000"/>
            </a:schemeClr>
          </a:solidFill>
          <a:prstDash val="solid"/>
        </a:ln>
        <a:ln w="19525" cap="flat" cmpd="sng" algn="ctr">
          <a:solidFill>
            <a:schemeClr val="phClr">
              <a:alpha val="90000"/>
            </a:schemeClr>
          </a:solidFill>
          <a:prstDash val="solid"/>
        </a:ln>
        <a:ln w="3810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glow rad="51600">
              <a:schemeClr val="phClr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shade val="90000"/>
          </a:schemeClr>
        </a:solidFill>
        <a:blipFill>
          <a:blip xmlns:r="http://schemas.openxmlformats.org/officeDocument/2006/relationships" r:embed="rId2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tile tx="0" ty="0" sx="120000" sy="120000" flip="xy" algn="t"/>
        </a:blipFill>
        <a:blipFill rotWithShape="0">
          <a:blip xmlns:r="http://schemas.openxmlformats.org/officeDocument/2006/relationships" r:embed="rId3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165</TotalTime>
  <Words>272</Words>
  <Application>Microsoft Office PowerPoint</Application>
  <PresentationFormat>Экран (4:3)</PresentationFormat>
  <Paragraphs>40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YamatoPainting</vt:lpstr>
      <vt:lpstr>Бумажная</vt:lpstr>
      <vt:lpstr>Апекс</vt:lpstr>
      <vt:lpstr>Про що співала скрипка. Воскресіння людської душі в оповіданні А.П. Чехова “Скрипка Ротшильда”</vt:lpstr>
      <vt:lpstr>Слайд 2</vt:lpstr>
      <vt:lpstr>Слайд 3</vt:lpstr>
      <vt:lpstr>Слайд 4</vt:lpstr>
      <vt:lpstr>Слайд 5</vt:lpstr>
      <vt:lpstr>Мрії та реальність</vt:lpstr>
      <vt:lpstr>Слайд 7</vt:lpstr>
      <vt:lpstr>Бронза</vt:lpstr>
      <vt:lpstr>Слайд 9</vt:lpstr>
      <vt:lpstr>Слайд 10</vt:lpstr>
      <vt:lpstr>Слайд 11</vt:lpstr>
      <vt:lpstr>Проблематика твору</vt:lpstr>
      <vt:lpstr>Слайд 13</vt:lpstr>
      <vt:lpstr>Слайд 14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що співала скрипка. Воскресіння людської душі в оповіданні А.П. Чехова “Скрипка Ротшильда”</dc:title>
  <dc:creator>AlexSpartanec</dc:creator>
  <cp:lastModifiedBy>AlexSpartanec</cp:lastModifiedBy>
  <cp:revision>17</cp:revision>
  <dcterms:created xsi:type="dcterms:W3CDTF">2012-01-03T14:52:09Z</dcterms:created>
  <dcterms:modified xsi:type="dcterms:W3CDTF">2012-01-03T17:37:34Z</dcterms:modified>
</cp:coreProperties>
</file>