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71" r:id="rId4"/>
    <p:sldId id="263" r:id="rId5"/>
    <p:sldId id="264" r:id="rId6"/>
    <p:sldId id="260" r:id="rId7"/>
    <p:sldId id="261" r:id="rId8"/>
    <p:sldId id="262" r:id="rId9"/>
    <p:sldId id="265" r:id="rId10"/>
    <p:sldId id="266" r:id="rId11"/>
    <p:sldId id="267" r:id="rId12"/>
    <p:sldId id="268" r:id="rId13"/>
    <p:sldId id="269" r:id="rId14"/>
    <p:sldId id="270" r:id="rId15"/>
    <p:sldId id="258" r:id="rId16"/>
    <p:sldId id="272" r:id="rId17"/>
    <p:sldId id="284" r:id="rId18"/>
    <p:sldId id="274" r:id="rId19"/>
    <p:sldId id="275" r:id="rId20"/>
    <p:sldId id="276" r:id="rId21"/>
    <p:sldId id="277" r:id="rId22"/>
    <p:sldId id="278" r:id="rId23"/>
    <p:sldId id="280" r:id="rId24"/>
    <p:sldId id="282" r:id="rId25"/>
    <p:sldId id="273" r:id="rId26"/>
    <p:sldId id="283"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1" autoAdjust="0"/>
    <p:restoredTop sz="94660"/>
  </p:normalViewPr>
  <p:slideViewPr>
    <p:cSldViewPr>
      <p:cViewPr>
        <p:scale>
          <a:sx n="80" d="100"/>
          <a:sy n="80" d="100"/>
        </p:scale>
        <p:origin x="-1092" y="186"/>
      </p:cViewPr>
      <p:guideLst>
        <p:guide orient="horz" pos="2160"/>
        <p:guide pos="2880"/>
      </p:guideLst>
    </p:cSldViewPr>
  </p:slideViewPr>
  <p:notesTextViewPr>
    <p:cViewPr>
      <p:scale>
        <a:sx n="100" d="100"/>
        <a:sy n="100" d="100"/>
      </p:scale>
      <p:origin x="0" y="0"/>
    </p:cViewPr>
  </p:notesTextViewPr>
  <p:sorterViewPr>
    <p:cViewPr>
      <p:scale>
        <a:sx n="77" d="100"/>
        <a:sy n="77"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E44B89-06E6-4FB7-B666-A66AFBB5E87D}" type="datetimeFigureOut">
              <a:rPr lang="ru-RU" smtClean="0"/>
              <a:pPr/>
              <a:t>16.12.2016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7CD210-4D16-4C62-890B-0BFF81D0D01C}" type="slidenum">
              <a:rPr lang="ru-RU" smtClean="0"/>
              <a:pPr/>
              <a:t>‹#›</a:t>
            </a:fld>
            <a:endParaRPr lang="ru-RU"/>
          </a:p>
        </p:txBody>
      </p:sp>
    </p:spTree>
    <p:extLst>
      <p:ext uri="{BB962C8B-B14F-4D97-AF65-F5344CB8AC3E}">
        <p14:creationId xmlns:p14="http://schemas.microsoft.com/office/powerpoint/2010/main" xmlns="" val="2353888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A7CD210-4D16-4C62-890B-0BFF81D0D01C}"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16.12.2016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1835696" y="2636912"/>
            <a:ext cx="5904656" cy="2016223"/>
          </a:xfrm>
          <a:prstGeom prst="rect">
            <a:avLst/>
          </a:prstGeom>
        </p:spPr>
        <p:txBody>
          <a:bodyPr wrap="none" fromWordArt="1">
            <a:prstTxWarp prst="textCanUp">
              <a:avLst>
                <a:gd name="adj" fmla="val 85713"/>
              </a:avLst>
            </a:prstTxWarp>
          </a:bodyPr>
          <a:lstStyle/>
          <a:p>
            <a:pPr algn="ctr" rtl="0"/>
            <a:r>
              <a:rPr lang="ru-RU" sz="3600" kern="10" dirty="0" err="1" smtClean="0">
                <a:ln w="19050">
                  <a:solidFill>
                    <a:srgbClr val="000000"/>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2700000" scaled="1"/>
                </a:gradFill>
                <a:effectLst>
                  <a:outerShdw dist="35921" dir="2700000" algn="ctr" rotWithShape="0">
                    <a:srgbClr val="990000"/>
                  </a:outerShdw>
                </a:effectLst>
                <a:latin typeface="Impact"/>
              </a:rPr>
              <a:t>Пальчиковий</a:t>
            </a:r>
            <a:r>
              <a:rPr lang="ru-RU" sz="3600" kern="10" dirty="0" smtClean="0">
                <a:ln w="19050">
                  <a:solidFill>
                    <a:srgbClr val="000000"/>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2700000" scaled="1"/>
                </a:gradFill>
                <a:effectLst>
                  <a:outerShdw dist="35921" dir="2700000" algn="ctr" rotWithShape="0">
                    <a:srgbClr val="990000"/>
                  </a:outerShdw>
                </a:effectLst>
                <a:latin typeface="Impact"/>
              </a:rPr>
              <a:t> театр</a:t>
            </a:r>
            <a:endParaRPr lang="ru-RU" sz="3600" kern="10" spc="0" dirty="0" smtClean="0">
              <a:ln w="19050">
                <a:solidFill>
                  <a:srgbClr val="000000"/>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2700000" scaled="1"/>
              </a:gradFill>
              <a:effectLst>
                <a:outerShdw dist="35921" dir="2700000" algn="ctr" rotWithShape="0">
                  <a:srgbClr val="990000"/>
                </a:outerShdw>
              </a:effectLst>
              <a:latin typeface="Impact"/>
            </a:endParaRPr>
          </a:p>
          <a:p>
            <a:pPr algn="ctr" rtl="0"/>
            <a:endParaRPr lang="ru-RU" sz="3600" kern="10" spc="0" dirty="0">
              <a:ln w="19050">
                <a:solidFill>
                  <a:srgbClr val="000000"/>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2700000" scaled="1"/>
              </a:gradFill>
              <a:effectLst>
                <a:outerShdw dist="35921" dir="2700000" algn="ctr" rotWithShape="0">
                  <a:srgbClr val="990000"/>
                </a:outerShdw>
              </a:effectLst>
              <a:latin typeface="Impact"/>
            </a:endParaRPr>
          </a:p>
        </p:txBody>
      </p:sp>
      <p:sp>
        <p:nvSpPr>
          <p:cNvPr id="7" name="Прямоугольник 6"/>
          <p:cNvSpPr/>
          <p:nvPr/>
        </p:nvSpPr>
        <p:spPr>
          <a:xfrm>
            <a:off x="2339752" y="764704"/>
            <a:ext cx="4917052" cy="1754326"/>
          </a:xfrm>
          <a:prstGeom prst="rect">
            <a:avLst/>
          </a:prstGeom>
          <a:noFill/>
        </p:spPr>
        <p:txBody>
          <a:bodyPr wrap="none" lIns="91440" tIns="45720" rIns="91440" bIns="45720">
            <a:spAutoFit/>
          </a:bodyPr>
          <a:lstStyle/>
          <a:p>
            <a:pPr algn="ctr"/>
            <a:r>
              <a:rPr lang="ru-RU"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Творч</a:t>
            </a:r>
            <a:r>
              <a:rPr lang="uk-UA"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ий</a:t>
            </a:r>
            <a:r>
              <a:rPr lang="uk-UA"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проект</a:t>
            </a:r>
          </a:p>
          <a:p>
            <a:pPr algn="ctr"/>
            <a:r>
              <a:rPr lang="uk-UA"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на тему</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27" name="Rectangle 3"/>
          <p:cNvSpPr>
            <a:spLocks noChangeArrowheads="1"/>
          </p:cNvSpPr>
          <p:nvPr/>
        </p:nvSpPr>
        <p:spPr bwMode="auto">
          <a:xfrm>
            <a:off x="2187180" y="74711"/>
            <a:ext cx="476964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err="1" smtClean="0">
                <a:ln>
                  <a:noFill/>
                </a:ln>
                <a:solidFill>
                  <a:srgbClr val="262626"/>
                </a:solidFill>
                <a:effectLst/>
                <a:latin typeface="Calibri" pitchFamily="34" charset="0"/>
                <a:ea typeface="Times New Roman" pitchFamily="18" charset="0"/>
                <a:cs typeface="Calibri" pitchFamily="34" charset="0"/>
              </a:rPr>
              <a:t>КЗ</a:t>
            </a:r>
            <a:r>
              <a:rPr kumimoji="0" lang="uk-UA" sz="1400" b="1" i="0" u="none" strike="noStrike" cap="none" normalizeH="0" baseline="0" dirty="0" smtClean="0">
                <a:ln>
                  <a:noFill/>
                </a:ln>
                <a:solidFill>
                  <a:srgbClr val="262626"/>
                </a:solidFill>
                <a:effectLst/>
                <a:latin typeface="Calibri" pitchFamily="34" charset="0"/>
                <a:ea typeface="Times New Roman" pitchFamily="18" charset="0"/>
                <a:cs typeface="Calibri" pitchFamily="34" charset="0"/>
              </a:rPr>
              <a:t> </a:t>
            </a:r>
            <a:r>
              <a:rPr kumimoji="0" lang="uk-UA" sz="1400" b="1" i="0" u="none" strike="noStrike" cap="none" normalizeH="0" baseline="0" dirty="0" err="1" smtClean="0">
                <a:ln>
                  <a:noFill/>
                </a:ln>
                <a:solidFill>
                  <a:srgbClr val="262626"/>
                </a:solidFill>
                <a:effectLst/>
                <a:latin typeface="Calibri" pitchFamily="34" charset="0"/>
                <a:ea typeface="Times New Roman" pitchFamily="18" charset="0"/>
                <a:cs typeface="Calibri" pitchFamily="34" charset="0"/>
              </a:rPr>
              <a:t>“Лисичанська</a:t>
            </a:r>
            <a:r>
              <a:rPr kumimoji="0" lang="uk-UA" sz="1400" b="1" i="0" u="none" strike="noStrike" cap="none" normalizeH="0" baseline="0" dirty="0" smtClean="0">
                <a:ln>
                  <a:noFill/>
                </a:ln>
                <a:solidFill>
                  <a:srgbClr val="262626"/>
                </a:solidFill>
                <a:effectLst/>
                <a:latin typeface="Calibri" pitchFamily="34" charset="0"/>
                <a:ea typeface="Times New Roman" pitchFamily="18" charset="0"/>
                <a:cs typeface="Calibri" pitchFamily="34" charset="0"/>
              </a:rPr>
              <a:t> загальноосвітня школа І –ІІІ ступенів №5”</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4940789" y="4293096"/>
            <a:ext cx="3519643"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dirty="0" smtClean="0">
                <a:ln>
                  <a:noFill/>
                </a:ln>
                <a:solidFill>
                  <a:srgbClr val="262626"/>
                </a:solidFill>
                <a:effectLst/>
                <a:latin typeface="Calibri" pitchFamily="34" charset="0"/>
                <a:ea typeface="Times New Roman" pitchFamily="18" charset="0"/>
                <a:cs typeface="Calibri" pitchFamily="34" charset="0"/>
              </a:rPr>
              <a:t> </a:t>
            </a:r>
            <a:r>
              <a:rPr kumimoji="0" lang="ru-RU" sz="2000" b="1" i="0" u="none" strike="noStrike" cap="none" normalizeH="0" baseline="0" dirty="0" err="1" smtClean="0">
                <a:ln>
                  <a:noFill/>
                </a:ln>
                <a:solidFill>
                  <a:srgbClr val="262626"/>
                </a:solidFill>
                <a:effectLst/>
                <a:latin typeface="Calibri" pitchFamily="34" charset="0"/>
                <a:ea typeface="Times New Roman" pitchFamily="18" charset="0"/>
                <a:cs typeface="Calibri" pitchFamily="34" charset="0"/>
              </a:rPr>
              <a:t>Виконала</a:t>
            </a:r>
            <a:r>
              <a:rPr kumimoji="0" lang="ru-RU" sz="2000" b="1" i="0" u="none" strike="noStrike" cap="none" normalizeH="0" baseline="0" dirty="0" smtClean="0">
                <a:ln>
                  <a:noFill/>
                </a:ln>
                <a:solidFill>
                  <a:srgbClr val="262626"/>
                </a:solidFill>
                <a:effectLst/>
                <a:latin typeface="Calibri" pitchFamily="34" charset="0"/>
                <a:ea typeface="Times New Roman" pitchFamily="18" charset="0"/>
                <a:cs typeface="Calibri" pitchFamily="34" charset="0"/>
              </a:rPr>
              <a:t>              </a:t>
            </a:r>
            <a:r>
              <a:rPr kumimoji="0" lang="uk-UA" sz="2000" b="1" i="0" u="none" strike="noStrike" cap="none" normalizeH="0" baseline="0" dirty="0" smtClean="0">
                <a:ln>
                  <a:noFill/>
                </a:ln>
                <a:solidFill>
                  <a:srgbClr val="262626"/>
                </a:solidFill>
                <a:effectLst/>
                <a:latin typeface="Calibri" pitchFamily="34" charset="0"/>
                <a:ea typeface="Times New Roman" pitchFamily="18" charset="0"/>
                <a:cs typeface="Calibri" pitchFamily="34" charset="0"/>
              </a:rPr>
              <a:t>     </a:t>
            </a:r>
            <a:r>
              <a:rPr kumimoji="0" lang="ru-RU" sz="2000" b="1" i="0" u="none" strike="noStrike" cap="none" normalizeH="0" baseline="0" dirty="0" smtClean="0">
                <a:ln>
                  <a:noFill/>
                </a:ln>
                <a:solidFill>
                  <a:srgbClr val="262626"/>
                </a:solidFill>
                <a:effectLst/>
                <a:latin typeface="Calibri" pitchFamily="34" charset="0"/>
                <a:ea typeface="Times New Roman" pitchFamily="18" charset="0"/>
                <a:cs typeface="Calibri" pitchFamily="34"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262626"/>
                </a:solidFill>
                <a:effectLst/>
                <a:latin typeface="Calibri" pitchFamily="34" charset="0"/>
                <a:ea typeface="Times New Roman" pitchFamily="18" charset="0"/>
                <a:cs typeface="Calibri" pitchFamily="34" charset="0"/>
              </a:rPr>
              <a:t>учениц</a:t>
            </a:r>
            <a:r>
              <a:rPr kumimoji="0" lang="uk-UA" sz="1600" b="0" i="0" u="none" strike="noStrike" cap="none" normalizeH="0" baseline="0" dirty="0" smtClean="0">
                <a:ln>
                  <a:noFill/>
                </a:ln>
                <a:solidFill>
                  <a:srgbClr val="262626"/>
                </a:solidFill>
                <a:effectLst/>
                <a:latin typeface="Calibri" pitchFamily="34" charset="0"/>
                <a:ea typeface="Times New Roman" pitchFamily="18" charset="0"/>
                <a:cs typeface="Calibri" pitchFamily="34" charset="0"/>
              </a:rPr>
              <a:t>я</a:t>
            </a:r>
            <a:r>
              <a:rPr kumimoji="0" lang="ru-RU" sz="1600" b="0" i="0" u="none" strike="noStrike" cap="none" normalizeH="0" baseline="0" dirty="0" smtClean="0">
                <a:ln>
                  <a:noFill/>
                </a:ln>
                <a:solidFill>
                  <a:srgbClr val="262626"/>
                </a:solidFill>
                <a:effectLst/>
                <a:latin typeface="Calibri" pitchFamily="34" charset="0"/>
                <a:ea typeface="Times New Roman" pitchFamily="18" charset="0"/>
                <a:cs typeface="Calibri" pitchFamily="34" charset="0"/>
              </a:rPr>
              <a:t> 9а </a:t>
            </a:r>
            <a:r>
              <a:rPr kumimoji="0" lang="ru-RU" sz="1600" b="0" i="0" u="none" strike="noStrike" cap="none" normalizeH="0" baseline="0" dirty="0" err="1" smtClean="0">
                <a:ln>
                  <a:noFill/>
                </a:ln>
                <a:solidFill>
                  <a:srgbClr val="262626"/>
                </a:solidFill>
                <a:effectLst/>
                <a:latin typeface="Calibri" pitchFamily="34" charset="0"/>
                <a:ea typeface="Times New Roman" pitchFamily="18" charset="0"/>
                <a:cs typeface="Calibri" pitchFamily="34" charset="0"/>
              </a:rPr>
              <a:t>класу</a:t>
            </a:r>
            <a:r>
              <a:rPr kumimoji="0" lang="ru-RU" sz="1600" b="0" i="0" u="none" strike="noStrike" cap="none" normalizeH="0" baseline="0" dirty="0" smtClean="0">
                <a:ln>
                  <a:noFill/>
                </a:ln>
                <a:solidFill>
                  <a:srgbClr val="262626"/>
                </a:solidFill>
                <a:effectLst/>
                <a:latin typeface="Calibri" pitchFamily="34" charset="0"/>
                <a:ea typeface="Times New Roman" pitchFamily="18" charset="0"/>
                <a:cs typeface="Calibri" pitchFamily="34"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262626"/>
                </a:solidFill>
                <a:effectLst/>
                <a:latin typeface="Calibri" pitchFamily="34" charset="0"/>
                <a:ea typeface="Times New Roman" pitchFamily="18" charset="0"/>
                <a:cs typeface="Calibri" pitchFamily="34" charset="0"/>
              </a:rPr>
              <a:t>Лазар</a:t>
            </a:r>
            <a:r>
              <a:rPr kumimoji="0" lang="uk-UA" sz="1600" b="0" i="0" u="none" strike="noStrike" cap="none" normalizeH="0" baseline="0" dirty="0" smtClean="0">
                <a:ln>
                  <a:noFill/>
                </a:ln>
                <a:solidFill>
                  <a:srgbClr val="262626"/>
                </a:solidFill>
                <a:effectLst/>
                <a:latin typeface="Calibri" pitchFamily="34" charset="0"/>
                <a:ea typeface="Times New Roman" pitchFamily="18" charset="0"/>
                <a:cs typeface="Calibri" pitchFamily="34" charset="0"/>
              </a:rPr>
              <a:t>є</a:t>
            </a:r>
            <a:r>
              <a:rPr kumimoji="0" lang="ru-RU" sz="1600" b="0" i="0" u="none" strike="noStrike" cap="none" normalizeH="0" baseline="0" dirty="0" err="1" smtClean="0">
                <a:ln>
                  <a:noFill/>
                </a:ln>
                <a:solidFill>
                  <a:srgbClr val="262626"/>
                </a:solidFill>
                <a:effectLst/>
                <a:latin typeface="Calibri" pitchFamily="34" charset="0"/>
                <a:ea typeface="Times New Roman" pitchFamily="18" charset="0"/>
                <a:cs typeface="Calibri" pitchFamily="34" charset="0"/>
              </a:rPr>
              <a:t>ва</a:t>
            </a:r>
            <a:r>
              <a:rPr kumimoji="0" lang="ru-RU" sz="1600" b="0" i="0" u="none" strike="noStrike" cap="none" normalizeH="0" baseline="0" dirty="0" smtClean="0">
                <a:ln>
                  <a:noFill/>
                </a:ln>
                <a:solidFill>
                  <a:srgbClr val="262626"/>
                </a:solidFill>
                <a:effectLst/>
                <a:latin typeface="Calibri" pitchFamily="34" charset="0"/>
                <a:ea typeface="Times New Roman" pitchFamily="18" charset="0"/>
                <a:cs typeface="Calibri" pitchFamily="34" charset="0"/>
              </a:rPr>
              <a:t> </a:t>
            </a:r>
            <a:r>
              <a:rPr kumimoji="0" lang="ru-RU" sz="1600" b="0" i="0" u="none" strike="noStrike" cap="none" normalizeH="0" baseline="0" dirty="0" err="1" smtClean="0">
                <a:ln>
                  <a:noFill/>
                </a:ln>
                <a:solidFill>
                  <a:srgbClr val="262626"/>
                </a:solidFill>
                <a:effectLst/>
                <a:latin typeface="Calibri" pitchFamily="34" charset="0"/>
                <a:ea typeface="Times New Roman" pitchFamily="18" charset="0"/>
                <a:cs typeface="Calibri" pitchFamily="34" charset="0"/>
              </a:rPr>
              <a:t>Світлана</a:t>
            </a:r>
            <a:r>
              <a:rPr kumimoji="0" lang="ru-RU" sz="1600" b="0" i="0" u="none" strike="noStrike" cap="none" normalizeH="0" baseline="0" dirty="0" smtClean="0">
                <a:ln>
                  <a:noFill/>
                </a:ln>
                <a:solidFill>
                  <a:srgbClr val="262626"/>
                </a:solidFill>
                <a:effectLst/>
                <a:latin typeface="Calibri" pitchFamily="34" charset="0"/>
                <a:ea typeface="Times New Roman" pitchFamily="18" charset="0"/>
                <a:cs typeface="Calibri" pitchFamily="34"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262626"/>
                </a:solidFill>
                <a:effectLst/>
                <a:latin typeface="Calibri" pitchFamily="34" charset="0"/>
                <a:ea typeface="Times New Roman" pitchFamily="18" charset="0"/>
                <a:cs typeface="Calibri" pitchFamily="34" charset="0"/>
              </a:rPr>
              <a:t>Керівник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err="1" smtClean="0">
                <a:ln>
                  <a:noFill/>
                </a:ln>
                <a:solidFill>
                  <a:srgbClr val="262626"/>
                </a:solidFill>
                <a:effectLst/>
                <a:latin typeface="Calibri" pitchFamily="34" charset="0"/>
                <a:ea typeface="Times New Roman" pitchFamily="18" charset="0"/>
                <a:cs typeface="Calibri" pitchFamily="34" charset="0"/>
              </a:rPr>
              <a:t>Герасименко</a:t>
            </a:r>
            <a:r>
              <a:rPr kumimoji="0" lang="uk-UA" sz="1600" b="0" i="0" u="none" strike="noStrike" cap="none" normalizeH="0" baseline="0" dirty="0" smtClean="0">
                <a:ln>
                  <a:noFill/>
                </a:ln>
                <a:solidFill>
                  <a:srgbClr val="262626"/>
                </a:solidFill>
                <a:effectLst/>
                <a:latin typeface="Calibri" pitchFamily="34" charset="0"/>
                <a:ea typeface="Times New Roman" pitchFamily="18" charset="0"/>
                <a:cs typeface="Calibri" pitchFamily="34" charset="0"/>
              </a:rPr>
              <a:t> О.В.</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3923928" y="6165304"/>
            <a:ext cx="1152128" cy="369332"/>
          </a:xfrm>
          <a:prstGeom prst="rect">
            <a:avLst/>
          </a:prstGeom>
          <a:noFill/>
        </p:spPr>
        <p:txBody>
          <a:bodyPr wrap="square" rtlCol="0">
            <a:spAutoFit/>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188640"/>
            <a:ext cx="4680520" cy="584775"/>
          </a:xfrm>
          <a:prstGeom prst="rect">
            <a:avLst/>
          </a:prstGeom>
          <a:noFill/>
        </p:spPr>
        <p:txBody>
          <a:bodyPr wrap="square" rtlCol="0">
            <a:spAutoFit/>
          </a:bodyPr>
          <a:lstStyle/>
          <a:p>
            <a:pPr algn="ctr"/>
            <a:r>
              <a:rPr lang="uk-UA" sz="3200" b="1" dirty="0" smtClean="0">
                <a:solidFill>
                  <a:srgbClr val="FF0000"/>
                </a:solidFill>
              </a:rPr>
              <a:t>Моделі - аналоги</a:t>
            </a:r>
            <a:endParaRPr lang="ru-RU" sz="3200" b="1" dirty="0">
              <a:solidFill>
                <a:srgbClr val="FF0000"/>
              </a:solidFill>
            </a:endParaRPr>
          </a:p>
        </p:txBody>
      </p:sp>
      <p:pic>
        <p:nvPicPr>
          <p:cNvPr id="3" name="img_2" descr="http://moikompas.ru/img/compas/2009-07-21/palteatr/97219410.jpg"/>
          <p:cNvPicPr/>
          <p:nvPr/>
        </p:nvPicPr>
        <p:blipFill>
          <a:blip r:embed="rId2" cstate="print"/>
          <a:srcRect/>
          <a:stretch>
            <a:fillRect/>
          </a:stretch>
        </p:blipFill>
        <p:spPr bwMode="auto">
          <a:xfrm>
            <a:off x="683568" y="1268760"/>
            <a:ext cx="2376264" cy="2664296"/>
          </a:xfrm>
          <a:prstGeom prst="rect">
            <a:avLst/>
          </a:prstGeom>
          <a:noFill/>
          <a:ln w="9525">
            <a:noFill/>
            <a:miter lim="800000"/>
            <a:headEnd/>
            <a:tailEnd/>
          </a:ln>
        </p:spPr>
      </p:pic>
      <p:pic>
        <p:nvPicPr>
          <p:cNvPr id="4" name="Рисунок 3" descr="http://i060.radikal.ru/0907/91/7246f60b9c09.jpg"/>
          <p:cNvPicPr/>
          <p:nvPr/>
        </p:nvPicPr>
        <p:blipFill>
          <a:blip r:embed="rId3" cstate="print"/>
          <a:srcRect/>
          <a:stretch>
            <a:fillRect/>
          </a:stretch>
        </p:blipFill>
        <p:spPr bwMode="auto">
          <a:xfrm>
            <a:off x="2483768" y="3284984"/>
            <a:ext cx="2088232" cy="2160240"/>
          </a:xfrm>
          <a:prstGeom prst="rect">
            <a:avLst/>
          </a:prstGeom>
          <a:noFill/>
          <a:ln w="9525">
            <a:noFill/>
            <a:miter lim="800000"/>
            <a:headEnd/>
            <a:tailEnd/>
          </a:ln>
        </p:spPr>
      </p:pic>
      <p:sp>
        <p:nvSpPr>
          <p:cNvPr id="5" name="TextBox 4"/>
          <p:cNvSpPr txBox="1"/>
          <p:nvPr/>
        </p:nvSpPr>
        <p:spPr>
          <a:xfrm>
            <a:off x="683568" y="5733256"/>
            <a:ext cx="3672408" cy="369332"/>
          </a:xfrm>
          <a:prstGeom prst="rect">
            <a:avLst/>
          </a:prstGeom>
          <a:noFill/>
        </p:spPr>
        <p:txBody>
          <a:bodyPr wrap="square" rtlCol="0">
            <a:spAutoFit/>
          </a:bodyPr>
          <a:lstStyle/>
          <a:p>
            <a:r>
              <a:rPr lang="uk-UA" dirty="0" smtClean="0">
                <a:solidFill>
                  <a:schemeClr val="accent6">
                    <a:lumMod val="75000"/>
                  </a:schemeClr>
                </a:solidFill>
              </a:rPr>
              <a:t>Дерев'яні пальчикові ляльки</a:t>
            </a:r>
            <a:endParaRPr lang="ru-RU" dirty="0">
              <a:solidFill>
                <a:schemeClr val="accent6">
                  <a:lumMod val="75000"/>
                </a:schemeClr>
              </a:solidFill>
            </a:endParaRPr>
          </a:p>
        </p:txBody>
      </p:sp>
      <p:sp>
        <p:nvSpPr>
          <p:cNvPr id="6" name="TextBox 5"/>
          <p:cNvSpPr txBox="1"/>
          <p:nvPr/>
        </p:nvSpPr>
        <p:spPr>
          <a:xfrm>
            <a:off x="4716016" y="1556792"/>
            <a:ext cx="4320480" cy="3970318"/>
          </a:xfrm>
          <a:prstGeom prst="rect">
            <a:avLst/>
          </a:prstGeom>
          <a:noFill/>
        </p:spPr>
        <p:txBody>
          <a:bodyPr wrap="square" rtlCol="0">
            <a:spAutoFit/>
          </a:bodyPr>
          <a:lstStyle/>
          <a:p>
            <a:r>
              <a:rPr lang="uk-UA" dirty="0" smtClean="0"/>
              <a:t>Дерев'яні іграшки можуть виглядати як маленькі голівки персонажу , а можуть бути цілою фігурою з тулубом, головою, руками, ногами та лапками. Дерев'яні ляльки мають заглиблення для пальця. Тому при виборі іграшки важливо правильно вибрати розмір заглиблення . Лялька повинна щільно прилягати до пальця але не здавлювати його дуже туго. Ніжна шкіра дитини дуже вразлива, тому дерево повинно бути гарно відшліфоване. Дерев'яні іграшки можна довго використовувати, вони не ламаються. </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188640"/>
            <a:ext cx="4680520" cy="584775"/>
          </a:xfrm>
          <a:prstGeom prst="rect">
            <a:avLst/>
          </a:prstGeom>
          <a:noFill/>
        </p:spPr>
        <p:txBody>
          <a:bodyPr wrap="square" rtlCol="0">
            <a:spAutoFit/>
          </a:bodyPr>
          <a:lstStyle/>
          <a:p>
            <a:pPr algn="ctr"/>
            <a:r>
              <a:rPr lang="uk-UA" sz="3200" b="1" dirty="0" smtClean="0">
                <a:solidFill>
                  <a:srgbClr val="FF0000"/>
                </a:solidFill>
              </a:rPr>
              <a:t>Моделі - аналоги</a:t>
            </a:r>
            <a:endParaRPr lang="ru-RU" sz="3200" b="1" dirty="0">
              <a:solidFill>
                <a:srgbClr val="FF0000"/>
              </a:solidFill>
            </a:endParaRPr>
          </a:p>
        </p:txBody>
      </p:sp>
      <p:pic>
        <p:nvPicPr>
          <p:cNvPr id="3" name="Рисунок 2" descr="http://www.znaika.com.ua/images/upload/DOMAK_romi_palch_kukl2.jpg"/>
          <p:cNvPicPr/>
          <p:nvPr/>
        </p:nvPicPr>
        <p:blipFill>
          <a:blip r:embed="rId2" cstate="print"/>
          <a:srcRect/>
          <a:stretch>
            <a:fillRect/>
          </a:stretch>
        </p:blipFill>
        <p:spPr bwMode="auto">
          <a:xfrm>
            <a:off x="107504" y="836712"/>
            <a:ext cx="3672408" cy="3384376"/>
          </a:xfrm>
          <a:prstGeom prst="rect">
            <a:avLst/>
          </a:prstGeom>
          <a:noFill/>
          <a:ln w="9525">
            <a:noFill/>
            <a:miter lim="800000"/>
            <a:headEnd/>
            <a:tailEnd/>
          </a:ln>
        </p:spPr>
      </p:pic>
      <p:sp>
        <p:nvSpPr>
          <p:cNvPr id="4" name="TextBox 3"/>
          <p:cNvSpPr txBox="1"/>
          <p:nvPr/>
        </p:nvSpPr>
        <p:spPr>
          <a:xfrm>
            <a:off x="1115616" y="6237312"/>
            <a:ext cx="3168352" cy="369332"/>
          </a:xfrm>
          <a:prstGeom prst="rect">
            <a:avLst/>
          </a:prstGeom>
          <a:noFill/>
        </p:spPr>
        <p:txBody>
          <a:bodyPr wrap="square" rtlCol="0">
            <a:spAutoFit/>
          </a:bodyPr>
          <a:lstStyle/>
          <a:p>
            <a:r>
              <a:rPr lang="uk-UA" b="1" dirty="0" smtClean="0">
                <a:solidFill>
                  <a:srgbClr val="FF0000"/>
                </a:solidFill>
              </a:rPr>
              <a:t>Пальчикова лялька з тканини</a:t>
            </a:r>
            <a:endParaRPr lang="ru-RU" b="1" dirty="0">
              <a:solidFill>
                <a:srgbClr val="FF0000"/>
              </a:solidFill>
            </a:endParaRPr>
          </a:p>
        </p:txBody>
      </p:sp>
      <p:pic>
        <p:nvPicPr>
          <p:cNvPr id="26626" name="Picture 2" descr="F:\кук театр\a9612e025a.jpg"/>
          <p:cNvPicPr>
            <a:picLocks noChangeAspect="1" noChangeArrowheads="1"/>
          </p:cNvPicPr>
          <p:nvPr/>
        </p:nvPicPr>
        <p:blipFill>
          <a:blip r:embed="rId3" cstate="print"/>
          <a:srcRect/>
          <a:stretch>
            <a:fillRect/>
          </a:stretch>
        </p:blipFill>
        <p:spPr bwMode="auto">
          <a:xfrm>
            <a:off x="2267744" y="3933056"/>
            <a:ext cx="3240021" cy="2430016"/>
          </a:xfrm>
          <a:prstGeom prst="rect">
            <a:avLst/>
          </a:prstGeom>
          <a:noFill/>
        </p:spPr>
      </p:pic>
      <p:sp>
        <p:nvSpPr>
          <p:cNvPr id="7" name="TextBox 6"/>
          <p:cNvSpPr txBox="1"/>
          <p:nvPr/>
        </p:nvSpPr>
        <p:spPr>
          <a:xfrm>
            <a:off x="3923928" y="908720"/>
            <a:ext cx="5112568" cy="2031325"/>
          </a:xfrm>
          <a:prstGeom prst="rect">
            <a:avLst/>
          </a:prstGeom>
          <a:noFill/>
        </p:spPr>
        <p:txBody>
          <a:bodyPr wrap="square" rtlCol="0">
            <a:spAutoFit/>
          </a:bodyPr>
          <a:lstStyle/>
          <a:p>
            <a:r>
              <a:rPr lang="uk-UA" dirty="0" smtClean="0"/>
              <a:t>Найпростіший  спосіб виготовлення ляльки з тканини. Роблять дві викрійки по розміру пальця з припуском на шви, потім їх зшивають, прикрашають і лялька готова.</a:t>
            </a:r>
          </a:p>
          <a:p>
            <a:r>
              <a:rPr lang="uk-UA" dirty="0" smtClean="0"/>
              <a:t>Для таких іграшок можна використовувати залишки різних тканин. Краще брати драп, фетр. </a:t>
            </a:r>
          </a:p>
          <a:p>
            <a:r>
              <a:rPr lang="ru-RU" dirty="0" err="1" smtClean="0"/>
              <a:t>Таку</a:t>
            </a:r>
            <a:r>
              <a:rPr lang="ru-RU" dirty="0" smtClean="0"/>
              <a:t> </a:t>
            </a:r>
            <a:r>
              <a:rPr lang="ru-RU" dirty="0" err="1" smtClean="0"/>
              <a:t>іграшку</a:t>
            </a:r>
            <a:r>
              <a:rPr lang="ru-RU" dirty="0" smtClean="0"/>
              <a:t> </a:t>
            </a:r>
            <a:r>
              <a:rPr lang="ru-RU" dirty="0" err="1" smtClean="0"/>
              <a:t>із</a:t>
            </a:r>
            <a:r>
              <a:rPr lang="ru-RU" dirty="0" smtClean="0"/>
              <a:t> </a:t>
            </a:r>
            <a:r>
              <a:rPr lang="ru-RU" dirty="0" err="1" smtClean="0"/>
              <a:t>задоволенням</a:t>
            </a:r>
            <a:r>
              <a:rPr lang="ru-RU" dirty="0" smtClean="0"/>
              <a:t> </a:t>
            </a:r>
            <a:r>
              <a:rPr lang="ru-RU" dirty="0" err="1" smtClean="0"/>
              <a:t>оцінять</a:t>
            </a:r>
            <a:r>
              <a:rPr lang="ru-RU" dirty="0" smtClean="0"/>
              <a:t> </a:t>
            </a:r>
            <a:r>
              <a:rPr lang="ru-RU" dirty="0" err="1" smtClean="0"/>
              <a:t>малята</a:t>
            </a:r>
            <a:r>
              <a:rPr lang="ru-RU" dirty="0" smtClean="0"/>
              <a:t>.</a:t>
            </a:r>
            <a:r>
              <a:rPr lang="uk-UA" dirty="0" smtClean="0"/>
              <a:t> </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кук театр\2010-03-29-20-44-16-ehzcrgcu.jpg"/>
          <p:cNvPicPr>
            <a:picLocks noChangeAspect="1" noChangeArrowheads="1"/>
          </p:cNvPicPr>
          <p:nvPr/>
        </p:nvPicPr>
        <p:blipFill>
          <a:blip r:embed="rId2" cstate="print"/>
          <a:srcRect/>
          <a:stretch>
            <a:fillRect/>
          </a:stretch>
        </p:blipFill>
        <p:spPr bwMode="auto">
          <a:xfrm>
            <a:off x="4572000" y="1268760"/>
            <a:ext cx="4034627" cy="2703200"/>
          </a:xfrm>
          <a:prstGeom prst="rect">
            <a:avLst/>
          </a:prstGeom>
          <a:noFill/>
        </p:spPr>
      </p:pic>
      <p:sp>
        <p:nvSpPr>
          <p:cNvPr id="3" name="TextBox 2"/>
          <p:cNvSpPr txBox="1"/>
          <p:nvPr/>
        </p:nvSpPr>
        <p:spPr>
          <a:xfrm>
            <a:off x="2051720" y="188640"/>
            <a:ext cx="4680520" cy="584775"/>
          </a:xfrm>
          <a:prstGeom prst="rect">
            <a:avLst/>
          </a:prstGeom>
          <a:noFill/>
        </p:spPr>
        <p:txBody>
          <a:bodyPr wrap="square" rtlCol="0">
            <a:spAutoFit/>
          </a:bodyPr>
          <a:lstStyle/>
          <a:p>
            <a:pPr algn="ctr"/>
            <a:r>
              <a:rPr lang="uk-UA" sz="3200" b="1" dirty="0" smtClean="0">
                <a:solidFill>
                  <a:srgbClr val="FF0000"/>
                </a:solidFill>
              </a:rPr>
              <a:t>Моделі - аналоги</a:t>
            </a:r>
            <a:endParaRPr lang="ru-RU" sz="3200" b="1" dirty="0">
              <a:solidFill>
                <a:srgbClr val="FF0000"/>
              </a:solidFill>
            </a:endParaRPr>
          </a:p>
        </p:txBody>
      </p:sp>
      <p:sp>
        <p:nvSpPr>
          <p:cNvPr id="4" name="TextBox 3"/>
          <p:cNvSpPr txBox="1"/>
          <p:nvPr/>
        </p:nvSpPr>
        <p:spPr>
          <a:xfrm>
            <a:off x="4716016" y="4293096"/>
            <a:ext cx="3888432" cy="954107"/>
          </a:xfrm>
          <a:prstGeom prst="rect">
            <a:avLst/>
          </a:prstGeom>
          <a:noFill/>
        </p:spPr>
        <p:txBody>
          <a:bodyPr wrap="square" rtlCol="0">
            <a:spAutoFit/>
          </a:bodyPr>
          <a:lstStyle/>
          <a:p>
            <a:pPr algn="ctr"/>
            <a:r>
              <a:rPr lang="uk-UA" sz="2800" b="1" dirty="0" smtClean="0">
                <a:solidFill>
                  <a:srgbClr val="FF0000"/>
                </a:solidFill>
              </a:rPr>
              <a:t>Пальчикова лялька в'язана гачком</a:t>
            </a:r>
            <a:endParaRPr lang="ru-RU" sz="2800" b="1" dirty="0">
              <a:solidFill>
                <a:srgbClr val="FF0000"/>
              </a:solidFill>
            </a:endParaRPr>
          </a:p>
        </p:txBody>
      </p:sp>
      <p:sp>
        <p:nvSpPr>
          <p:cNvPr id="6" name="TextBox 5"/>
          <p:cNvSpPr txBox="1"/>
          <p:nvPr/>
        </p:nvSpPr>
        <p:spPr>
          <a:xfrm>
            <a:off x="251520" y="1268760"/>
            <a:ext cx="4104456" cy="3416320"/>
          </a:xfrm>
          <a:prstGeom prst="rect">
            <a:avLst/>
          </a:prstGeom>
          <a:noFill/>
        </p:spPr>
        <p:txBody>
          <a:bodyPr wrap="square" rtlCol="0">
            <a:spAutoFit/>
          </a:bodyPr>
          <a:lstStyle/>
          <a:p>
            <a:r>
              <a:rPr lang="uk-UA" dirty="0" smtClean="0"/>
              <a:t>Тім, хто вміє в’язати гачком сподобаються ось такі чарівні казкові герої. Виготовляються вони з залишків ниток різного кольору. В'яжуться вони стовпчиками без накидів за схемами, набиваються ватою. Такі іграшки м'які, еластичні.</a:t>
            </a:r>
          </a:p>
          <a:p>
            <a:r>
              <a:rPr lang="ru-RU" dirty="0" smtClean="0"/>
              <a:t>З ними </a:t>
            </a:r>
            <a:r>
              <a:rPr lang="ru-RU" dirty="0" err="1" smtClean="0"/>
              <a:t>можна</a:t>
            </a:r>
            <a:r>
              <a:rPr lang="ru-RU" dirty="0" smtClean="0"/>
              <a:t> </a:t>
            </a:r>
            <a:r>
              <a:rPr lang="ru-RU" dirty="0" err="1" smtClean="0"/>
              <a:t>грати</a:t>
            </a:r>
            <a:r>
              <a:rPr lang="ru-RU" dirty="0" smtClean="0"/>
              <a:t> не </a:t>
            </a:r>
            <a:r>
              <a:rPr lang="ru-RU" dirty="0" err="1" smtClean="0"/>
              <a:t>тільки</a:t>
            </a:r>
            <a:r>
              <a:rPr lang="ru-RU" dirty="0" smtClean="0"/>
              <a:t> в </a:t>
            </a:r>
            <a:r>
              <a:rPr lang="ru-RU" dirty="0" err="1" smtClean="0"/>
              <a:t>шкільному</a:t>
            </a:r>
            <a:r>
              <a:rPr lang="ru-RU" dirty="0" smtClean="0"/>
              <a:t> </a:t>
            </a:r>
            <a:r>
              <a:rPr lang="ru-RU" dirty="0" err="1" smtClean="0"/>
              <a:t>театрі</a:t>
            </a:r>
            <a:r>
              <a:rPr lang="ru-RU" dirty="0" smtClean="0"/>
              <a:t> </a:t>
            </a:r>
            <a:r>
              <a:rPr lang="ru-RU" dirty="0" err="1" smtClean="0"/>
              <a:t>або</a:t>
            </a:r>
            <a:r>
              <a:rPr lang="ru-RU" dirty="0" smtClean="0"/>
              <a:t> </a:t>
            </a:r>
            <a:r>
              <a:rPr lang="ru-RU" dirty="0" err="1" smtClean="0"/>
              <a:t>вдома</a:t>
            </a:r>
            <a:r>
              <a:rPr lang="ru-RU" dirty="0" smtClean="0"/>
              <a:t>, </a:t>
            </a:r>
            <a:r>
              <a:rPr lang="ru-RU" dirty="0" err="1" smtClean="0"/>
              <a:t>візьми</a:t>
            </a:r>
            <a:r>
              <a:rPr lang="ru-RU" dirty="0" smtClean="0"/>
              <a:t> </a:t>
            </a:r>
            <a:r>
              <a:rPr lang="ru-RU" dirty="0" err="1" smtClean="0"/>
              <a:t>їх</a:t>
            </a:r>
            <a:r>
              <a:rPr lang="ru-RU" dirty="0" smtClean="0"/>
              <a:t> в дорогу </a:t>
            </a:r>
            <a:r>
              <a:rPr lang="ru-RU" dirty="0" err="1" smtClean="0"/>
              <a:t>або</a:t>
            </a:r>
            <a:r>
              <a:rPr lang="ru-RU" dirty="0" smtClean="0"/>
              <a:t> на </a:t>
            </a:r>
            <a:r>
              <a:rPr lang="ru-RU" dirty="0" err="1" smtClean="0"/>
              <a:t>прийом</a:t>
            </a:r>
            <a:r>
              <a:rPr lang="ru-RU" dirty="0" smtClean="0"/>
              <a:t> до </a:t>
            </a:r>
            <a:r>
              <a:rPr lang="ru-RU" dirty="0" err="1" smtClean="0"/>
              <a:t>лікаря</a:t>
            </a:r>
            <a:r>
              <a:rPr lang="ru-RU" dirty="0" smtClean="0"/>
              <a:t>. Вони </a:t>
            </a:r>
            <a:r>
              <a:rPr lang="ru-RU" dirty="0" err="1" smtClean="0"/>
              <a:t>неодмінно</a:t>
            </a:r>
            <a:r>
              <a:rPr lang="ru-RU" dirty="0" smtClean="0"/>
              <a:t> </a:t>
            </a:r>
            <a:r>
              <a:rPr lang="ru-RU" dirty="0" err="1" smtClean="0"/>
              <a:t>скрасять</a:t>
            </a:r>
            <a:r>
              <a:rPr lang="ru-RU" dirty="0" smtClean="0"/>
              <a:t> </a:t>
            </a:r>
            <a:r>
              <a:rPr lang="ru-RU" dirty="0" err="1" smtClean="0"/>
              <a:t>хвилини</a:t>
            </a:r>
            <a:r>
              <a:rPr lang="ru-RU" dirty="0" smtClean="0"/>
              <a:t> </a:t>
            </a:r>
            <a:r>
              <a:rPr lang="ru-RU" dirty="0" err="1" smtClean="0"/>
              <a:t>очікування</a:t>
            </a:r>
            <a:r>
              <a:rPr lang="ru-RU" dirty="0" smtClean="0"/>
              <a:t>.</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кук театр\S5001580-550x395.jpg"/>
          <p:cNvPicPr>
            <a:picLocks noChangeAspect="1" noChangeArrowheads="1"/>
          </p:cNvPicPr>
          <p:nvPr/>
        </p:nvPicPr>
        <p:blipFill>
          <a:blip r:embed="rId2" cstate="print"/>
          <a:srcRect/>
          <a:stretch>
            <a:fillRect/>
          </a:stretch>
        </p:blipFill>
        <p:spPr bwMode="auto">
          <a:xfrm>
            <a:off x="395536" y="1268760"/>
            <a:ext cx="3120696" cy="2241227"/>
          </a:xfrm>
          <a:prstGeom prst="rect">
            <a:avLst/>
          </a:prstGeom>
          <a:noFill/>
        </p:spPr>
      </p:pic>
      <p:pic>
        <p:nvPicPr>
          <p:cNvPr id="23555" name="Picture 3" descr="F:\кук театр\e07fdfbd9bda48c0a0b8329ffd4f2385e4682535.jpg"/>
          <p:cNvPicPr>
            <a:picLocks noChangeAspect="1" noChangeArrowheads="1"/>
          </p:cNvPicPr>
          <p:nvPr/>
        </p:nvPicPr>
        <p:blipFill>
          <a:blip r:embed="rId3" cstate="print"/>
          <a:srcRect/>
          <a:stretch>
            <a:fillRect/>
          </a:stretch>
        </p:blipFill>
        <p:spPr bwMode="auto">
          <a:xfrm>
            <a:off x="395536" y="3573016"/>
            <a:ext cx="3096344" cy="2307372"/>
          </a:xfrm>
          <a:prstGeom prst="rect">
            <a:avLst/>
          </a:prstGeom>
          <a:noFill/>
        </p:spPr>
      </p:pic>
      <p:sp>
        <p:nvSpPr>
          <p:cNvPr id="4" name="TextBox 3"/>
          <p:cNvSpPr txBox="1"/>
          <p:nvPr/>
        </p:nvSpPr>
        <p:spPr>
          <a:xfrm>
            <a:off x="2051720" y="188640"/>
            <a:ext cx="4680520" cy="584775"/>
          </a:xfrm>
          <a:prstGeom prst="rect">
            <a:avLst/>
          </a:prstGeom>
          <a:noFill/>
        </p:spPr>
        <p:txBody>
          <a:bodyPr wrap="square" rtlCol="0">
            <a:spAutoFit/>
          </a:bodyPr>
          <a:lstStyle/>
          <a:p>
            <a:pPr algn="ctr"/>
            <a:r>
              <a:rPr lang="uk-UA" sz="3200" b="1" dirty="0" smtClean="0">
                <a:solidFill>
                  <a:srgbClr val="FF0000"/>
                </a:solidFill>
              </a:rPr>
              <a:t>Моделі - аналоги</a:t>
            </a:r>
            <a:endParaRPr lang="ru-RU" sz="3200" b="1" dirty="0">
              <a:solidFill>
                <a:srgbClr val="FF0000"/>
              </a:solidFill>
            </a:endParaRPr>
          </a:p>
        </p:txBody>
      </p:sp>
      <p:sp>
        <p:nvSpPr>
          <p:cNvPr id="5" name="TextBox 4"/>
          <p:cNvSpPr txBox="1"/>
          <p:nvPr/>
        </p:nvSpPr>
        <p:spPr>
          <a:xfrm>
            <a:off x="323528" y="6093296"/>
            <a:ext cx="3888432" cy="369332"/>
          </a:xfrm>
          <a:prstGeom prst="rect">
            <a:avLst/>
          </a:prstGeom>
          <a:noFill/>
        </p:spPr>
        <p:txBody>
          <a:bodyPr wrap="square" rtlCol="0">
            <a:spAutoFit/>
          </a:bodyPr>
          <a:lstStyle/>
          <a:p>
            <a:r>
              <a:rPr lang="uk-UA" b="1" dirty="0" smtClean="0">
                <a:solidFill>
                  <a:srgbClr val="FF0000"/>
                </a:solidFill>
              </a:rPr>
              <a:t>Пальчикова лялька з солоного тіста</a:t>
            </a:r>
            <a:endParaRPr lang="ru-RU" b="1" dirty="0">
              <a:solidFill>
                <a:srgbClr val="FF0000"/>
              </a:solidFill>
            </a:endParaRPr>
          </a:p>
        </p:txBody>
      </p:sp>
      <p:sp>
        <p:nvSpPr>
          <p:cNvPr id="6" name="TextBox 5"/>
          <p:cNvSpPr txBox="1"/>
          <p:nvPr/>
        </p:nvSpPr>
        <p:spPr>
          <a:xfrm>
            <a:off x="3923928" y="1196752"/>
            <a:ext cx="4896544" cy="3970318"/>
          </a:xfrm>
          <a:prstGeom prst="rect">
            <a:avLst/>
          </a:prstGeom>
          <a:noFill/>
        </p:spPr>
        <p:txBody>
          <a:bodyPr wrap="square" rtlCol="0">
            <a:spAutoFit/>
          </a:bodyPr>
          <a:lstStyle/>
          <a:p>
            <a:r>
              <a:rPr lang="ru-RU" dirty="0" err="1" smtClean="0"/>
              <a:t>Такі</a:t>
            </a:r>
            <a:r>
              <a:rPr lang="ru-RU" dirty="0" smtClean="0"/>
              <a:t> </a:t>
            </a:r>
            <a:r>
              <a:rPr lang="ru-RU" dirty="0" err="1" smtClean="0"/>
              <a:t>фігурки</a:t>
            </a:r>
            <a:r>
              <a:rPr lang="ru-RU" dirty="0" smtClean="0"/>
              <a:t> </a:t>
            </a:r>
            <a:r>
              <a:rPr lang="ru-RU" dirty="0" err="1" smtClean="0"/>
              <a:t>можна</a:t>
            </a:r>
            <a:r>
              <a:rPr lang="ru-RU" dirty="0" smtClean="0"/>
              <a:t> </a:t>
            </a:r>
            <a:r>
              <a:rPr lang="ru-RU" dirty="0" err="1" smtClean="0"/>
              <a:t>ліпити</a:t>
            </a:r>
            <a:r>
              <a:rPr lang="ru-RU" dirty="0" smtClean="0"/>
              <a:t> </a:t>
            </a:r>
            <a:r>
              <a:rPr lang="ru-RU" dirty="0" err="1" smtClean="0"/>
              <a:t>з</a:t>
            </a:r>
            <a:r>
              <a:rPr lang="ru-RU" dirty="0" smtClean="0"/>
              <a:t> </a:t>
            </a:r>
            <a:r>
              <a:rPr lang="ru-RU" dirty="0" err="1" smtClean="0"/>
              <a:t>глини</a:t>
            </a:r>
            <a:r>
              <a:rPr lang="ru-RU" dirty="0" smtClean="0"/>
              <a:t>, </a:t>
            </a:r>
            <a:r>
              <a:rPr lang="ru-RU" dirty="0" err="1" smtClean="0"/>
              <a:t>спеціальної</a:t>
            </a:r>
            <a:r>
              <a:rPr lang="ru-RU" dirty="0" smtClean="0"/>
              <a:t> пластики, яка </a:t>
            </a:r>
            <a:r>
              <a:rPr lang="ru-RU" dirty="0" err="1" smtClean="0"/>
              <a:t>продається</a:t>
            </a:r>
            <a:r>
              <a:rPr lang="ru-RU" dirty="0" smtClean="0"/>
              <a:t> в </a:t>
            </a:r>
            <a:r>
              <a:rPr lang="ru-RU" dirty="0" err="1" smtClean="0"/>
              <a:t>магазині</a:t>
            </a:r>
            <a:r>
              <a:rPr lang="ru-RU" dirty="0" smtClean="0"/>
              <a:t> </a:t>
            </a:r>
            <a:r>
              <a:rPr lang="ru-RU" dirty="0" err="1" smtClean="0"/>
              <a:t>товарів</a:t>
            </a:r>
            <a:r>
              <a:rPr lang="ru-RU" dirty="0" smtClean="0"/>
              <a:t> для </a:t>
            </a:r>
            <a:r>
              <a:rPr lang="ru-RU" dirty="0" err="1" smtClean="0"/>
              <a:t>творчості</a:t>
            </a:r>
            <a:r>
              <a:rPr lang="ru-RU" dirty="0" smtClean="0"/>
              <a:t>, </a:t>
            </a:r>
            <a:r>
              <a:rPr lang="ru-RU" dirty="0" err="1" smtClean="0"/>
              <a:t>солоного</a:t>
            </a:r>
            <a:r>
              <a:rPr lang="ru-RU" dirty="0" smtClean="0"/>
              <a:t> </a:t>
            </a:r>
            <a:r>
              <a:rPr lang="ru-RU" dirty="0" err="1" smtClean="0"/>
              <a:t>тіста</a:t>
            </a:r>
            <a:r>
              <a:rPr lang="ru-RU" dirty="0" smtClean="0"/>
              <a:t>. </a:t>
            </a:r>
            <a:r>
              <a:rPr lang="ru-RU" dirty="0" err="1" smtClean="0"/>
              <a:t>Тісто</a:t>
            </a:r>
            <a:r>
              <a:rPr lang="ru-RU" dirty="0" smtClean="0"/>
              <a:t> для </a:t>
            </a:r>
            <a:r>
              <a:rPr lang="ru-RU" dirty="0" err="1" smtClean="0"/>
              <a:t>ліплення</a:t>
            </a:r>
            <a:r>
              <a:rPr lang="ru-RU" dirty="0" smtClean="0"/>
              <a:t> </a:t>
            </a:r>
            <a:r>
              <a:rPr lang="ru-RU" dirty="0" err="1" smtClean="0"/>
              <a:t>можна</a:t>
            </a:r>
            <a:r>
              <a:rPr lang="ru-RU" dirty="0" smtClean="0"/>
              <a:t> </a:t>
            </a:r>
            <a:r>
              <a:rPr lang="ru-RU" dirty="0" err="1" smtClean="0"/>
              <a:t>приготувати</a:t>
            </a:r>
            <a:r>
              <a:rPr lang="ru-RU" dirty="0" smtClean="0"/>
              <a:t> </a:t>
            </a:r>
            <a:r>
              <a:rPr lang="ru-RU" dirty="0" err="1" smtClean="0"/>
              <a:t>з</a:t>
            </a:r>
            <a:r>
              <a:rPr lang="ru-RU" dirty="0" smtClean="0"/>
              <a:t> </a:t>
            </a:r>
            <a:r>
              <a:rPr lang="ru-RU" dirty="0" err="1" smtClean="0"/>
              <a:t>борошна</a:t>
            </a:r>
            <a:r>
              <a:rPr lang="ru-RU" dirty="0" smtClean="0"/>
              <a:t>, води </a:t>
            </a:r>
            <a:r>
              <a:rPr lang="ru-RU" dirty="0" err="1" smtClean="0"/>
              <a:t>і</a:t>
            </a:r>
            <a:r>
              <a:rPr lang="ru-RU" dirty="0" smtClean="0"/>
              <a:t> </a:t>
            </a:r>
            <a:r>
              <a:rPr lang="ru-RU" dirty="0" err="1" smtClean="0"/>
              <a:t>солі</a:t>
            </a:r>
            <a:r>
              <a:rPr lang="ru-RU" dirty="0" smtClean="0"/>
              <a:t>. </a:t>
            </a:r>
            <a:r>
              <a:rPr lang="ru-RU" dirty="0" err="1" smtClean="0"/>
              <a:t>Борошно</a:t>
            </a:r>
            <a:r>
              <a:rPr lang="ru-RU" dirty="0" smtClean="0"/>
              <a:t> </a:t>
            </a:r>
            <a:r>
              <a:rPr lang="ru-RU" dirty="0" err="1" smtClean="0"/>
              <a:t>і</a:t>
            </a:r>
            <a:r>
              <a:rPr lang="ru-RU" dirty="0" smtClean="0"/>
              <a:t> </a:t>
            </a:r>
            <a:r>
              <a:rPr lang="ru-RU" dirty="0" err="1" smtClean="0"/>
              <a:t>дрібну</a:t>
            </a:r>
            <a:r>
              <a:rPr lang="ru-RU" dirty="0" smtClean="0"/>
              <a:t> </a:t>
            </a:r>
            <a:r>
              <a:rPr lang="ru-RU" dirty="0" err="1" smtClean="0"/>
              <a:t>сіль</a:t>
            </a:r>
            <a:r>
              <a:rPr lang="ru-RU" dirty="0" smtClean="0"/>
              <a:t> </a:t>
            </a:r>
            <a:r>
              <a:rPr lang="ru-RU" dirty="0" err="1" smtClean="0"/>
              <a:t>беріть</a:t>
            </a:r>
            <a:r>
              <a:rPr lang="ru-RU" dirty="0" smtClean="0"/>
              <a:t> в </a:t>
            </a:r>
            <a:r>
              <a:rPr lang="ru-RU" dirty="0" err="1" smtClean="0"/>
              <a:t>пропорції</a:t>
            </a:r>
            <a:r>
              <a:rPr lang="ru-RU" dirty="0" smtClean="0"/>
              <a:t> 1:1, а води додавайте </a:t>
            </a:r>
            <a:r>
              <a:rPr lang="ru-RU" dirty="0" err="1" smtClean="0"/>
              <a:t>стільки</a:t>
            </a:r>
            <a:r>
              <a:rPr lang="ru-RU" dirty="0" smtClean="0"/>
              <a:t>, </a:t>
            </a:r>
            <a:r>
              <a:rPr lang="ru-RU" dirty="0" err="1" smtClean="0"/>
              <a:t>щоб</a:t>
            </a:r>
            <a:r>
              <a:rPr lang="ru-RU" dirty="0" smtClean="0"/>
              <a:t> </a:t>
            </a:r>
            <a:r>
              <a:rPr lang="ru-RU" dirty="0" err="1" smtClean="0"/>
              <a:t>маса</a:t>
            </a:r>
            <a:r>
              <a:rPr lang="ru-RU" dirty="0" smtClean="0"/>
              <a:t> не сильно </a:t>
            </a:r>
            <a:r>
              <a:rPr lang="ru-RU" dirty="0" err="1" smtClean="0"/>
              <a:t>липнула</a:t>
            </a:r>
            <a:r>
              <a:rPr lang="ru-RU" dirty="0" smtClean="0"/>
              <a:t> до рук, </a:t>
            </a:r>
            <a:r>
              <a:rPr lang="ru-RU" dirty="0" err="1" smtClean="0"/>
              <a:t>але</a:t>
            </a:r>
            <a:r>
              <a:rPr lang="ru-RU" dirty="0" smtClean="0"/>
              <a:t> </a:t>
            </a:r>
            <a:r>
              <a:rPr lang="ru-RU" dirty="0" err="1" smtClean="0"/>
              <a:t>і</a:t>
            </a:r>
            <a:r>
              <a:rPr lang="ru-RU" dirty="0" smtClean="0"/>
              <a:t> не </a:t>
            </a:r>
            <a:r>
              <a:rPr lang="ru-RU" dirty="0" err="1" smtClean="0"/>
              <a:t>кришилася</a:t>
            </a:r>
            <a:r>
              <a:rPr lang="ru-RU" dirty="0" smtClean="0"/>
              <a:t>. </a:t>
            </a:r>
            <a:r>
              <a:rPr lang="ru-RU" dirty="0" err="1" smtClean="0"/>
              <a:t>Готові</a:t>
            </a:r>
            <a:r>
              <a:rPr lang="ru-RU" dirty="0" smtClean="0"/>
              <a:t> </a:t>
            </a:r>
            <a:r>
              <a:rPr lang="ru-RU" dirty="0" err="1" smtClean="0"/>
              <a:t>фігурки</a:t>
            </a:r>
            <a:r>
              <a:rPr lang="ru-RU" dirty="0" smtClean="0"/>
              <a:t> </a:t>
            </a:r>
            <a:r>
              <a:rPr lang="ru-RU" dirty="0" err="1" smtClean="0"/>
              <a:t>можна</a:t>
            </a:r>
            <a:r>
              <a:rPr lang="ru-RU" dirty="0" smtClean="0"/>
              <a:t> </a:t>
            </a:r>
            <a:r>
              <a:rPr lang="ru-RU" dirty="0" err="1" smtClean="0"/>
              <a:t>залишити</a:t>
            </a:r>
            <a:r>
              <a:rPr lang="ru-RU" dirty="0" smtClean="0"/>
              <a:t> </a:t>
            </a:r>
            <a:r>
              <a:rPr lang="ru-RU" dirty="0" err="1" smtClean="0"/>
              <a:t>сохнути</a:t>
            </a:r>
            <a:r>
              <a:rPr lang="ru-RU" dirty="0" smtClean="0"/>
              <a:t> як при </a:t>
            </a:r>
            <a:r>
              <a:rPr lang="ru-RU" dirty="0" err="1" smtClean="0"/>
              <a:t>кімнатній</a:t>
            </a:r>
            <a:r>
              <a:rPr lang="ru-RU" dirty="0" smtClean="0"/>
              <a:t> </a:t>
            </a:r>
            <a:r>
              <a:rPr lang="ru-RU" dirty="0" err="1" smtClean="0"/>
              <a:t>температурі</a:t>
            </a:r>
            <a:r>
              <a:rPr lang="ru-RU" dirty="0" smtClean="0"/>
              <a:t>, так </a:t>
            </a:r>
            <a:r>
              <a:rPr lang="ru-RU" dirty="0" err="1" smtClean="0"/>
              <a:t>і</a:t>
            </a:r>
            <a:r>
              <a:rPr lang="ru-RU" dirty="0" smtClean="0"/>
              <a:t> в </a:t>
            </a:r>
            <a:r>
              <a:rPr lang="ru-RU" dirty="0" err="1" smtClean="0"/>
              <a:t>духовці</a:t>
            </a:r>
            <a:r>
              <a:rPr lang="ru-RU" dirty="0" smtClean="0"/>
              <a:t>, </a:t>
            </a:r>
            <a:r>
              <a:rPr lang="ru-RU" dirty="0" err="1" smtClean="0"/>
              <a:t>однак</a:t>
            </a:r>
            <a:r>
              <a:rPr lang="ru-RU" dirty="0" smtClean="0"/>
              <a:t> </a:t>
            </a:r>
            <a:r>
              <a:rPr lang="ru-RU" dirty="0" err="1" smtClean="0"/>
              <a:t>в</a:t>
            </a:r>
            <a:r>
              <a:rPr lang="ru-RU" dirty="0" smtClean="0"/>
              <a:t> </a:t>
            </a:r>
            <a:r>
              <a:rPr lang="ru-RU" dirty="0" err="1" smtClean="0"/>
              <a:t>останньому</a:t>
            </a:r>
            <a:r>
              <a:rPr lang="ru-RU" dirty="0" smtClean="0"/>
              <a:t> </a:t>
            </a:r>
            <a:r>
              <a:rPr lang="ru-RU" dirty="0" err="1" smtClean="0"/>
              <a:t>випадку</a:t>
            </a:r>
            <a:r>
              <a:rPr lang="ru-RU" dirty="0" smtClean="0"/>
              <a:t> </a:t>
            </a:r>
            <a:r>
              <a:rPr lang="ru-RU" dirty="0" err="1" smtClean="0"/>
              <a:t>іграшки</a:t>
            </a:r>
            <a:r>
              <a:rPr lang="ru-RU" dirty="0" smtClean="0"/>
              <a:t> </a:t>
            </a:r>
            <a:r>
              <a:rPr lang="ru-RU" dirty="0" err="1" smtClean="0"/>
              <a:t>можуть</a:t>
            </a:r>
            <a:r>
              <a:rPr lang="ru-RU" dirty="0" smtClean="0"/>
              <a:t> </a:t>
            </a:r>
            <a:r>
              <a:rPr lang="ru-RU" dirty="0" err="1" smtClean="0"/>
              <a:t>потріскатися</a:t>
            </a:r>
            <a:r>
              <a:rPr lang="ru-RU" dirty="0" smtClean="0"/>
              <a:t>. </a:t>
            </a:r>
            <a:r>
              <a:rPr lang="ru-RU" dirty="0" err="1" smtClean="0"/>
              <a:t>Прикрашають</a:t>
            </a:r>
            <a:r>
              <a:rPr lang="ru-RU" dirty="0" smtClean="0"/>
              <a:t> </a:t>
            </a:r>
            <a:r>
              <a:rPr lang="ru-RU" dirty="0" err="1" smtClean="0"/>
              <a:t>іграшки</a:t>
            </a:r>
            <a:r>
              <a:rPr lang="ru-RU" dirty="0" smtClean="0"/>
              <a:t> </a:t>
            </a:r>
            <a:r>
              <a:rPr lang="ru-RU" dirty="0" err="1" smtClean="0"/>
              <a:t>фарбами</a:t>
            </a:r>
            <a:r>
              <a:rPr lang="ru-RU" dirty="0" smtClean="0"/>
              <a:t>.  </a:t>
            </a:r>
            <a:r>
              <a:rPr lang="ru-RU" dirty="0" err="1" smtClean="0"/>
              <a:t>Такі</a:t>
            </a:r>
            <a:r>
              <a:rPr lang="ru-RU" dirty="0" smtClean="0"/>
              <a:t> ляльки </a:t>
            </a:r>
            <a:r>
              <a:rPr lang="ru-RU" dirty="0" err="1" smtClean="0"/>
              <a:t>яскраві</a:t>
            </a:r>
            <a:r>
              <a:rPr lang="ru-RU" dirty="0" smtClean="0"/>
              <a:t>, </a:t>
            </a:r>
            <a:r>
              <a:rPr lang="ru-RU" dirty="0" err="1" smtClean="0"/>
              <a:t>але</a:t>
            </a:r>
            <a:r>
              <a:rPr lang="ru-RU" dirty="0" smtClean="0"/>
              <a:t> </a:t>
            </a:r>
            <a:r>
              <a:rPr lang="ru-RU" dirty="0" err="1" smtClean="0"/>
              <a:t>з</a:t>
            </a:r>
            <a:r>
              <a:rPr lang="ru-RU" dirty="0" smtClean="0"/>
              <a:t> ними треба бути </a:t>
            </a:r>
            <a:r>
              <a:rPr lang="ru-RU" dirty="0" err="1" smtClean="0"/>
              <a:t>дуже</a:t>
            </a:r>
            <a:r>
              <a:rPr lang="ru-RU" dirty="0" smtClean="0"/>
              <a:t> </a:t>
            </a:r>
            <a:r>
              <a:rPr lang="ru-RU" dirty="0" err="1" smtClean="0"/>
              <a:t>оборежними</a:t>
            </a:r>
            <a:r>
              <a:rPr lang="ru-RU" dirty="0" smtClean="0"/>
              <a:t> </a:t>
            </a:r>
            <a:r>
              <a:rPr lang="ru-RU" dirty="0" err="1" smtClean="0"/>
              <a:t>бо</a:t>
            </a:r>
            <a:r>
              <a:rPr lang="ru-RU" dirty="0" smtClean="0"/>
              <a:t> вони </a:t>
            </a:r>
            <a:r>
              <a:rPr lang="ru-RU" dirty="0" err="1" smtClean="0"/>
              <a:t>крихкі</a:t>
            </a:r>
            <a:r>
              <a:rPr lang="ru-RU" dirty="0" smtClean="0"/>
              <a:t>.</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кук театр\1333890076_001.jpg"/>
          <p:cNvPicPr>
            <a:picLocks noChangeAspect="1" noChangeArrowheads="1"/>
          </p:cNvPicPr>
          <p:nvPr/>
        </p:nvPicPr>
        <p:blipFill>
          <a:blip r:embed="rId2" cstate="print"/>
          <a:srcRect/>
          <a:stretch>
            <a:fillRect/>
          </a:stretch>
        </p:blipFill>
        <p:spPr bwMode="auto">
          <a:xfrm>
            <a:off x="251520" y="980728"/>
            <a:ext cx="2855979" cy="2141984"/>
          </a:xfrm>
          <a:prstGeom prst="rect">
            <a:avLst/>
          </a:prstGeom>
          <a:noFill/>
        </p:spPr>
      </p:pic>
      <p:pic>
        <p:nvPicPr>
          <p:cNvPr id="3" name="Рисунок 2" descr="http://moikompas.ru/img/compas/2009-07-21/palteatr/28029384.jpg"/>
          <p:cNvPicPr/>
          <p:nvPr/>
        </p:nvPicPr>
        <p:blipFill>
          <a:blip r:embed="rId3" cstate="print"/>
          <a:srcRect/>
          <a:stretch>
            <a:fillRect/>
          </a:stretch>
        </p:blipFill>
        <p:spPr bwMode="auto">
          <a:xfrm>
            <a:off x="1475656" y="2780928"/>
            <a:ext cx="2736304" cy="2039119"/>
          </a:xfrm>
          <a:prstGeom prst="rect">
            <a:avLst/>
          </a:prstGeom>
          <a:noFill/>
          <a:ln w="9525">
            <a:noFill/>
            <a:miter lim="800000"/>
            <a:headEnd/>
            <a:tailEnd/>
          </a:ln>
        </p:spPr>
      </p:pic>
      <p:pic>
        <p:nvPicPr>
          <p:cNvPr id="4" name="Рисунок 3" descr="http://moikompas.ru/img/compas/2009-07-21/palteatr/98987504.jpg"/>
          <p:cNvPicPr/>
          <p:nvPr/>
        </p:nvPicPr>
        <p:blipFill>
          <a:blip r:embed="rId4" cstate="print"/>
          <a:srcRect/>
          <a:stretch>
            <a:fillRect/>
          </a:stretch>
        </p:blipFill>
        <p:spPr bwMode="auto">
          <a:xfrm>
            <a:off x="395536" y="4869160"/>
            <a:ext cx="2530971" cy="1035744"/>
          </a:xfrm>
          <a:prstGeom prst="rect">
            <a:avLst/>
          </a:prstGeom>
          <a:noFill/>
          <a:ln w="9525">
            <a:noFill/>
            <a:miter lim="800000"/>
            <a:headEnd/>
            <a:tailEnd/>
          </a:ln>
        </p:spPr>
      </p:pic>
      <p:sp>
        <p:nvSpPr>
          <p:cNvPr id="5" name="TextBox 4"/>
          <p:cNvSpPr txBox="1"/>
          <p:nvPr/>
        </p:nvSpPr>
        <p:spPr>
          <a:xfrm>
            <a:off x="539552" y="6165304"/>
            <a:ext cx="3744416" cy="369332"/>
          </a:xfrm>
          <a:prstGeom prst="rect">
            <a:avLst/>
          </a:prstGeom>
          <a:noFill/>
        </p:spPr>
        <p:txBody>
          <a:bodyPr wrap="square" rtlCol="0">
            <a:spAutoFit/>
          </a:bodyPr>
          <a:lstStyle/>
          <a:p>
            <a:pPr algn="ctr"/>
            <a:r>
              <a:rPr lang="uk-UA" b="1" dirty="0" smtClean="0">
                <a:solidFill>
                  <a:srgbClr val="00B050"/>
                </a:solidFill>
              </a:rPr>
              <a:t>Пальчикова лялька з картону</a:t>
            </a:r>
            <a:endParaRPr lang="ru-RU" b="1" dirty="0">
              <a:solidFill>
                <a:srgbClr val="00B050"/>
              </a:solidFill>
            </a:endParaRPr>
          </a:p>
        </p:txBody>
      </p:sp>
      <p:sp>
        <p:nvSpPr>
          <p:cNvPr id="6" name="TextBox 5"/>
          <p:cNvSpPr txBox="1"/>
          <p:nvPr/>
        </p:nvSpPr>
        <p:spPr>
          <a:xfrm>
            <a:off x="2051720" y="188640"/>
            <a:ext cx="4680520" cy="584775"/>
          </a:xfrm>
          <a:prstGeom prst="rect">
            <a:avLst/>
          </a:prstGeom>
          <a:noFill/>
        </p:spPr>
        <p:txBody>
          <a:bodyPr wrap="square" rtlCol="0">
            <a:spAutoFit/>
          </a:bodyPr>
          <a:lstStyle/>
          <a:p>
            <a:pPr algn="ctr"/>
            <a:r>
              <a:rPr lang="uk-UA" sz="3200" b="1" dirty="0" smtClean="0">
                <a:solidFill>
                  <a:srgbClr val="FF0000"/>
                </a:solidFill>
              </a:rPr>
              <a:t>Моделі - аналоги</a:t>
            </a:r>
            <a:endParaRPr lang="ru-RU" sz="3200" b="1" dirty="0">
              <a:solidFill>
                <a:srgbClr val="FF0000"/>
              </a:solidFill>
            </a:endParaRPr>
          </a:p>
        </p:txBody>
      </p:sp>
      <p:sp>
        <p:nvSpPr>
          <p:cNvPr id="7" name="TextBox 6"/>
          <p:cNvSpPr txBox="1"/>
          <p:nvPr/>
        </p:nvSpPr>
        <p:spPr>
          <a:xfrm>
            <a:off x="4644008" y="1268760"/>
            <a:ext cx="4032448" cy="3416320"/>
          </a:xfrm>
          <a:prstGeom prst="rect">
            <a:avLst/>
          </a:prstGeom>
          <a:noFill/>
        </p:spPr>
        <p:txBody>
          <a:bodyPr wrap="square" rtlCol="0">
            <a:spAutoFit/>
          </a:bodyPr>
          <a:lstStyle/>
          <a:p>
            <a:r>
              <a:rPr lang="ru-RU" dirty="0" err="1" smtClean="0"/>
              <a:t>Крихітні</a:t>
            </a:r>
            <a:r>
              <a:rPr lang="ru-RU" dirty="0" smtClean="0"/>
              <a:t> </a:t>
            </a:r>
            <a:r>
              <a:rPr lang="ru-RU" dirty="0" err="1" smtClean="0"/>
              <a:t>іграшки</a:t>
            </a:r>
            <a:r>
              <a:rPr lang="ru-RU" dirty="0" smtClean="0"/>
              <a:t> </a:t>
            </a:r>
            <a:r>
              <a:rPr lang="ru-RU" dirty="0" err="1" smtClean="0"/>
              <a:t>можна</a:t>
            </a:r>
            <a:r>
              <a:rPr lang="ru-RU" dirty="0" smtClean="0"/>
              <a:t> </a:t>
            </a:r>
            <a:r>
              <a:rPr lang="ru-RU" dirty="0" err="1" smtClean="0"/>
              <a:t>намалювати</a:t>
            </a:r>
            <a:r>
              <a:rPr lang="ru-RU" dirty="0" smtClean="0"/>
              <a:t> на </a:t>
            </a:r>
            <a:r>
              <a:rPr lang="ru-RU" dirty="0" err="1" smtClean="0"/>
              <a:t>аркуші</a:t>
            </a:r>
            <a:r>
              <a:rPr lang="ru-RU" dirty="0" smtClean="0"/>
              <a:t> картону, </a:t>
            </a:r>
            <a:r>
              <a:rPr lang="ru-RU" dirty="0" err="1" smtClean="0"/>
              <a:t>розфарбувати</a:t>
            </a:r>
            <a:r>
              <a:rPr lang="ru-RU" dirty="0" smtClean="0"/>
              <a:t> </a:t>
            </a:r>
            <a:r>
              <a:rPr lang="ru-RU" dirty="0" err="1" smtClean="0"/>
              <a:t>і</a:t>
            </a:r>
            <a:r>
              <a:rPr lang="ru-RU" dirty="0" smtClean="0"/>
              <a:t> </a:t>
            </a:r>
            <a:r>
              <a:rPr lang="ru-RU" dirty="0" err="1" smtClean="0"/>
              <a:t>вирізати</a:t>
            </a:r>
            <a:r>
              <a:rPr lang="ru-RU" dirty="0" smtClean="0"/>
              <a:t>. </a:t>
            </a:r>
            <a:r>
              <a:rPr lang="ru-RU" dirty="0" err="1" smtClean="0"/>
              <a:t>Приклеїв</a:t>
            </a:r>
            <a:r>
              <a:rPr lang="ru-RU" dirty="0" smtClean="0"/>
              <a:t> </a:t>
            </a:r>
            <a:r>
              <a:rPr lang="ru-RU" dirty="0" err="1" smtClean="0"/>
              <a:t>із</a:t>
            </a:r>
            <a:r>
              <a:rPr lang="ru-RU" dirty="0" smtClean="0"/>
              <a:t> </a:t>
            </a:r>
            <a:r>
              <a:rPr lang="ru-RU" dirty="0" err="1" smtClean="0"/>
              <a:t>зворотного</a:t>
            </a:r>
            <a:r>
              <a:rPr lang="ru-RU" dirty="0" smtClean="0"/>
              <a:t> боку </a:t>
            </a:r>
            <a:r>
              <a:rPr lang="ru-RU" dirty="0" err="1" smtClean="0"/>
              <a:t>маленьку</a:t>
            </a:r>
            <a:r>
              <a:rPr lang="ru-RU" dirty="0" smtClean="0"/>
              <a:t> петельку </a:t>
            </a:r>
            <a:r>
              <a:rPr lang="ru-RU" dirty="0" err="1" smtClean="0"/>
              <a:t>з</a:t>
            </a:r>
            <a:r>
              <a:rPr lang="ru-RU" dirty="0" smtClean="0"/>
              <a:t> </a:t>
            </a:r>
            <a:r>
              <a:rPr lang="ru-RU" dirty="0" err="1" smtClean="0"/>
              <a:t>паперу</a:t>
            </a:r>
            <a:r>
              <a:rPr lang="ru-RU" dirty="0" smtClean="0"/>
              <a:t>, </a:t>
            </a:r>
            <a:r>
              <a:rPr lang="ru-RU" dirty="0" err="1" smtClean="0"/>
              <a:t>усунув</a:t>
            </a:r>
            <a:r>
              <a:rPr lang="ru-RU" dirty="0" smtClean="0"/>
              <a:t> у </a:t>
            </a:r>
            <a:r>
              <a:rPr lang="ru-RU" dirty="0" err="1" smtClean="0"/>
              <a:t>неї</a:t>
            </a:r>
            <a:r>
              <a:rPr lang="ru-RU" dirty="0" smtClean="0"/>
              <a:t> пальчик - </a:t>
            </a:r>
            <a:r>
              <a:rPr lang="ru-RU" dirty="0" err="1" smtClean="0"/>
              <a:t>і</a:t>
            </a:r>
            <a:r>
              <a:rPr lang="ru-RU" dirty="0" smtClean="0"/>
              <a:t> </a:t>
            </a:r>
            <a:r>
              <a:rPr lang="ru-RU" dirty="0" err="1" smtClean="0"/>
              <a:t>лялечка</a:t>
            </a:r>
            <a:r>
              <a:rPr lang="ru-RU" dirty="0" smtClean="0"/>
              <a:t> «ожила». </a:t>
            </a:r>
            <a:r>
              <a:rPr lang="ru-RU" dirty="0" err="1" smtClean="0"/>
              <a:t>Хіба</a:t>
            </a:r>
            <a:r>
              <a:rPr lang="ru-RU" dirty="0" smtClean="0"/>
              <a:t> мало </a:t>
            </a:r>
            <a:r>
              <a:rPr lang="ru-RU" dirty="0" err="1" smtClean="0"/>
              <a:t>способів</a:t>
            </a:r>
            <a:r>
              <a:rPr lang="ru-RU" dirty="0" smtClean="0"/>
              <a:t> </a:t>
            </a:r>
            <a:r>
              <a:rPr lang="ru-RU" dirty="0" err="1" smtClean="0"/>
              <a:t>зробити</a:t>
            </a:r>
            <a:r>
              <a:rPr lang="ru-RU" dirty="0" smtClean="0"/>
              <a:t> </a:t>
            </a:r>
            <a:r>
              <a:rPr lang="ru-RU" dirty="0" err="1" smtClean="0"/>
              <a:t>іграшку</a:t>
            </a:r>
            <a:r>
              <a:rPr lang="ru-RU" dirty="0" smtClean="0"/>
              <a:t> </a:t>
            </a:r>
            <a:r>
              <a:rPr lang="ru-RU" dirty="0" err="1" smtClean="0"/>
              <a:t>розміром</a:t>
            </a:r>
            <a:r>
              <a:rPr lang="ru-RU" dirty="0" smtClean="0"/>
              <a:t> </a:t>
            </a:r>
            <a:r>
              <a:rPr lang="ru-RU" dirty="0" err="1" smtClean="0"/>
              <a:t>з</a:t>
            </a:r>
            <a:r>
              <a:rPr lang="ru-RU" dirty="0" smtClean="0"/>
              <a:t> пальчик? </a:t>
            </a:r>
            <a:r>
              <a:rPr lang="ru-RU" dirty="0" err="1" smtClean="0"/>
              <a:t>Досить</a:t>
            </a:r>
            <a:r>
              <a:rPr lang="ru-RU" dirty="0" smtClean="0"/>
              <a:t> </a:t>
            </a:r>
            <a:r>
              <a:rPr lang="ru-RU" dirty="0" err="1" smtClean="0"/>
              <a:t>тільки</a:t>
            </a:r>
            <a:r>
              <a:rPr lang="ru-RU" dirty="0" smtClean="0"/>
              <a:t> </a:t>
            </a:r>
            <a:r>
              <a:rPr lang="ru-RU" dirty="0" err="1" smtClean="0"/>
              <a:t>згорнути</a:t>
            </a:r>
            <a:r>
              <a:rPr lang="ru-RU" dirty="0" smtClean="0"/>
              <a:t> </a:t>
            </a:r>
            <a:r>
              <a:rPr lang="ru-RU" dirty="0" err="1" smtClean="0"/>
              <a:t>папір</a:t>
            </a:r>
            <a:r>
              <a:rPr lang="ru-RU" dirty="0" smtClean="0"/>
              <a:t> в трубочку, </a:t>
            </a:r>
            <a:r>
              <a:rPr lang="ru-RU" dirty="0" err="1" smtClean="0"/>
              <a:t>намалювати</a:t>
            </a:r>
            <a:r>
              <a:rPr lang="ru-RU" dirty="0" smtClean="0"/>
              <a:t> </a:t>
            </a:r>
            <a:r>
              <a:rPr lang="ru-RU" dirty="0" err="1" smtClean="0"/>
              <a:t>якусь</a:t>
            </a:r>
            <a:r>
              <a:rPr lang="ru-RU" dirty="0" smtClean="0"/>
              <a:t> мордочку </a:t>
            </a:r>
            <a:r>
              <a:rPr lang="ru-RU" dirty="0" err="1" smtClean="0"/>
              <a:t>і</a:t>
            </a:r>
            <a:r>
              <a:rPr lang="ru-RU" dirty="0" smtClean="0"/>
              <a:t> </a:t>
            </a:r>
            <a:r>
              <a:rPr lang="ru-RU" dirty="0" err="1" smtClean="0"/>
              <a:t>наклеїти</a:t>
            </a:r>
            <a:r>
              <a:rPr lang="ru-RU" dirty="0" smtClean="0"/>
              <a:t> </a:t>
            </a:r>
            <a:r>
              <a:rPr lang="ru-RU" dirty="0" err="1" smtClean="0"/>
              <a:t>вирізані</a:t>
            </a:r>
            <a:r>
              <a:rPr lang="ru-RU" dirty="0" smtClean="0"/>
              <a:t> </a:t>
            </a:r>
            <a:r>
              <a:rPr lang="ru-RU" dirty="0" err="1" smtClean="0"/>
              <a:t>з</a:t>
            </a:r>
            <a:r>
              <a:rPr lang="ru-RU" dirty="0" smtClean="0"/>
              <a:t> </a:t>
            </a:r>
            <a:r>
              <a:rPr lang="ru-RU" dirty="0" err="1" smtClean="0"/>
              <a:t>паперу</a:t>
            </a:r>
            <a:r>
              <a:rPr lang="ru-RU" dirty="0" smtClean="0"/>
              <a:t> </a:t>
            </a:r>
            <a:r>
              <a:rPr lang="ru-RU" dirty="0" err="1" smtClean="0"/>
              <a:t>вусики</a:t>
            </a:r>
            <a:r>
              <a:rPr lang="ru-RU" dirty="0" smtClean="0"/>
              <a:t>, </a:t>
            </a:r>
            <a:r>
              <a:rPr lang="ru-RU" dirty="0" err="1" smtClean="0"/>
              <a:t>вушка</a:t>
            </a:r>
            <a:r>
              <a:rPr lang="ru-RU" dirty="0" smtClean="0"/>
              <a:t>, лапки. </a:t>
            </a:r>
            <a:r>
              <a:rPr lang="ru-RU" dirty="0" err="1" smtClean="0"/>
              <a:t>Подивися</a:t>
            </a:r>
            <a:r>
              <a:rPr lang="ru-RU" dirty="0" smtClean="0"/>
              <a:t> - у тебе </a:t>
            </a:r>
            <a:r>
              <a:rPr lang="ru-RU" dirty="0" err="1" smtClean="0"/>
              <a:t>з'явився</a:t>
            </a:r>
            <a:r>
              <a:rPr lang="ru-RU" dirty="0" smtClean="0"/>
              <a:t> </a:t>
            </a:r>
            <a:r>
              <a:rPr lang="ru-RU" dirty="0" err="1" smtClean="0"/>
              <a:t>новий</a:t>
            </a:r>
            <a:r>
              <a:rPr lang="ru-RU" dirty="0" smtClean="0"/>
              <a:t> герой </a:t>
            </a:r>
            <a:r>
              <a:rPr lang="ru-RU" dirty="0" err="1" smtClean="0"/>
              <a:t>з</a:t>
            </a:r>
            <a:r>
              <a:rPr lang="ru-RU" dirty="0" smtClean="0"/>
              <a:t> </a:t>
            </a:r>
            <a:r>
              <a:rPr lang="ru-RU" dirty="0" err="1" smtClean="0"/>
              <a:t>улюбленої</a:t>
            </a:r>
            <a:r>
              <a:rPr lang="ru-RU" dirty="0" smtClean="0"/>
              <a:t> </a:t>
            </a:r>
            <a:r>
              <a:rPr lang="ru-RU" dirty="0" err="1" smtClean="0"/>
              <a:t>казки</a:t>
            </a:r>
            <a:r>
              <a:rPr lang="ru-RU" dirty="0" smtClean="0"/>
              <a:t>!</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619672" y="86435"/>
            <a:ext cx="619268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40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Правила безпечної праці </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40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під час в’язання  гачком</a:t>
            </a:r>
            <a:endParaRPr kumimoji="0" lang="uk-UA"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899592" y="1844824"/>
            <a:ext cx="7488832" cy="4154984"/>
          </a:xfrm>
          <a:prstGeom prst="rect">
            <a:avLst/>
          </a:prstGeom>
          <a:noFill/>
        </p:spPr>
        <p:txBody>
          <a:bodyPr wrap="square" rtlCol="0">
            <a:spAutoFit/>
          </a:bodyPr>
          <a:lstStyle/>
          <a:p>
            <a:pPr marL="342900" indent="-342900">
              <a:buAutoNum type="arabicPeriod"/>
            </a:pPr>
            <a:r>
              <a:rPr lang="uk-UA" sz="2400" dirty="0" smtClean="0"/>
              <a:t>Під час в'язання сидіти прямо, не напружуючись і не сутулячись; спиною опиратися на спинку стільця.</a:t>
            </a:r>
          </a:p>
          <a:p>
            <a:pPr marL="342900" indent="-342900">
              <a:buAutoNum type="arabicPeriod" startAt="2"/>
            </a:pPr>
            <a:r>
              <a:rPr lang="uk-UA" sz="2400" dirty="0" smtClean="0"/>
              <a:t>В'язання тримати на відстані 30…35 см від очей.</a:t>
            </a:r>
          </a:p>
          <a:p>
            <a:pPr marL="342900" indent="-342900">
              <a:buAutoNum type="arabicPeriod" startAt="3"/>
            </a:pPr>
            <a:r>
              <a:rPr lang="uk-UA" sz="2400" dirty="0" smtClean="0"/>
              <a:t>Забезпечити достатнє освітлення робочого місця; світло має падати зліва.</a:t>
            </a:r>
          </a:p>
          <a:p>
            <a:pPr marL="342900" indent="-342900">
              <a:buAutoNum type="arabicPeriod" startAt="4"/>
            </a:pPr>
            <a:r>
              <a:rPr lang="uk-UA" sz="2400" dirty="0" smtClean="0"/>
              <a:t>Гачком працювати обережно, не розмахуючи ним у повітрі і не підносити близько до обличчя.</a:t>
            </a:r>
          </a:p>
          <a:p>
            <a:pPr marL="342900" indent="-342900">
              <a:buAutoNum type="arabicPeriod" startAt="5"/>
            </a:pPr>
            <a:r>
              <a:rPr lang="uk-UA" sz="2400" dirty="0" smtClean="0"/>
              <a:t>Лікті під час роботи тримати опущеними.</a:t>
            </a:r>
          </a:p>
          <a:p>
            <a:pPr marL="342900" indent="-342900">
              <a:buAutoNum type="arabicPeriod" startAt="6"/>
            </a:pPr>
            <a:r>
              <a:rPr lang="uk-UA" sz="2400" dirty="0" smtClean="0"/>
              <a:t>Клубок ниток розмістити у кошику чи коробці так, щоб нитка легко розмотувалася з клубка.</a:t>
            </a:r>
          </a:p>
          <a:p>
            <a:pPr marL="342900" indent="-342900"/>
            <a:r>
              <a:rPr lang="uk-UA" sz="2400" dirty="0" smtClean="0"/>
              <a:t>7.   Після закінчення роботи гачок заховати у шкатулку.</a:t>
            </a:r>
            <a:endParaRPr lang="ru-RU"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88640"/>
            <a:ext cx="6048672" cy="584775"/>
          </a:xfrm>
          <a:prstGeom prst="rect">
            <a:avLst/>
          </a:prstGeom>
          <a:noFill/>
        </p:spPr>
        <p:txBody>
          <a:bodyPr wrap="square" rtlCol="0">
            <a:spAutoFit/>
          </a:bodyPr>
          <a:lstStyle/>
          <a:p>
            <a:pPr algn="ctr"/>
            <a:r>
              <a:rPr lang="uk-UA" sz="3200" b="1" dirty="0" smtClean="0">
                <a:solidFill>
                  <a:srgbClr val="FF0000"/>
                </a:solidFill>
              </a:rPr>
              <a:t>Матеріали та інструменти</a:t>
            </a:r>
            <a:endParaRPr lang="ru-RU" sz="3200" b="1" dirty="0">
              <a:solidFill>
                <a:srgbClr val="FF0000"/>
              </a:solidFill>
            </a:endParaRPr>
          </a:p>
        </p:txBody>
      </p:sp>
      <p:sp>
        <p:nvSpPr>
          <p:cNvPr id="3" name="TextBox 2"/>
          <p:cNvSpPr txBox="1"/>
          <p:nvPr/>
        </p:nvSpPr>
        <p:spPr>
          <a:xfrm>
            <a:off x="971600" y="1268760"/>
            <a:ext cx="6336704" cy="5663089"/>
          </a:xfrm>
          <a:prstGeom prst="rect">
            <a:avLst/>
          </a:prstGeom>
          <a:noFill/>
        </p:spPr>
        <p:txBody>
          <a:bodyPr wrap="square" rtlCol="0">
            <a:spAutoFit/>
          </a:bodyPr>
          <a:lstStyle/>
          <a:p>
            <a:r>
              <a:rPr lang="uk-UA" sz="2800" b="1" dirty="0" smtClean="0"/>
              <a:t>Для вовчика</a:t>
            </a:r>
            <a:endParaRPr lang="ru-RU" sz="2800" dirty="0" smtClean="0"/>
          </a:p>
          <a:p>
            <a:r>
              <a:rPr lang="uk-UA" sz="2400" dirty="0" smtClean="0"/>
              <a:t>Знадобляться ниточки світло-сірого,  темно-сірого та білого кольорів, шматочок фетру, чорні нитки для очей та носика, нитка з люрексу  для метелика, трохи білого бісеру на зубки,гачок № 3, циганська голка, проста голка.</a:t>
            </a:r>
            <a:endParaRPr lang="ru-RU" sz="2400" dirty="0" smtClean="0"/>
          </a:p>
          <a:p>
            <a:r>
              <a:rPr lang="uk-UA" dirty="0" smtClean="0"/>
              <a:t> </a:t>
            </a:r>
            <a:endParaRPr lang="ru-RU" sz="2800" dirty="0" smtClean="0"/>
          </a:p>
          <a:p>
            <a:r>
              <a:rPr lang="uk-UA" sz="2800" b="1" dirty="0" smtClean="0"/>
              <a:t>Для лисички</a:t>
            </a:r>
            <a:endParaRPr lang="ru-RU" sz="2800" dirty="0" smtClean="0"/>
          </a:p>
          <a:p>
            <a:r>
              <a:rPr lang="uk-UA" sz="2400" dirty="0" smtClean="0"/>
              <a:t>Знадобляться ниточки рудого, зеленого, синього та білого кольорів, мереживо для спіднички і фартуха, ниточки для шиття, гачок № 3, циганська голка, проста голка.</a:t>
            </a:r>
            <a:endParaRPr lang="ru-RU" sz="2400" dirty="0" smtClean="0"/>
          </a:p>
          <a:p>
            <a:r>
              <a:rPr lang="uk-UA" sz="2400" dirty="0" smtClean="0"/>
              <a:t> </a:t>
            </a:r>
            <a:endParaRPr lang="ru-RU" sz="2400" dirty="0" smtClean="0"/>
          </a:p>
          <a:p>
            <a:endParaRPr lang="ru-RU"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857232"/>
            <a:ext cx="6000792" cy="4585871"/>
          </a:xfrm>
          <a:prstGeom prst="rect">
            <a:avLst/>
          </a:prstGeom>
          <a:noFill/>
        </p:spPr>
        <p:txBody>
          <a:bodyPr wrap="square" rtlCol="0">
            <a:spAutoFit/>
          </a:bodyPr>
          <a:lstStyle/>
          <a:p>
            <a:pPr algn="ctr"/>
            <a:r>
              <a:rPr lang="ru-RU" sz="3200" b="1" dirty="0" err="1" smtClean="0"/>
              <a:t>Застосовані</a:t>
            </a:r>
            <a:r>
              <a:rPr lang="ru-RU" sz="3200" b="1" dirty="0" smtClean="0"/>
              <a:t> </a:t>
            </a:r>
            <a:r>
              <a:rPr lang="ru-RU" sz="3200" b="1" dirty="0" err="1" smtClean="0"/>
              <a:t>скорочення</a:t>
            </a:r>
            <a:endParaRPr lang="ru-RU" sz="3200" b="1" dirty="0" smtClean="0"/>
          </a:p>
          <a:p>
            <a:endParaRPr lang="ru-RU" dirty="0" smtClean="0"/>
          </a:p>
          <a:p>
            <a:r>
              <a:rPr lang="ru-RU" sz="2800" dirty="0" err="1" smtClean="0"/>
              <a:t>вп</a:t>
            </a:r>
            <a:r>
              <a:rPr lang="ru-RU" sz="2800" dirty="0" smtClean="0"/>
              <a:t> - </a:t>
            </a:r>
            <a:r>
              <a:rPr lang="ru-RU" sz="2800" dirty="0" err="1" smtClean="0"/>
              <a:t>повітряна</a:t>
            </a:r>
            <a:r>
              <a:rPr lang="ru-RU" sz="2800" dirty="0" smtClean="0"/>
              <a:t> петля</a:t>
            </a:r>
          </a:p>
          <a:p>
            <a:r>
              <a:rPr lang="ru-RU" sz="2800" dirty="0" err="1" smtClean="0"/>
              <a:t>сс</a:t>
            </a:r>
            <a:r>
              <a:rPr lang="ru-RU" sz="2800" dirty="0" smtClean="0"/>
              <a:t> - </a:t>
            </a:r>
            <a:r>
              <a:rPr lang="ru-RU" sz="2800" dirty="0" err="1" smtClean="0"/>
              <a:t>з'єднувальний</a:t>
            </a:r>
            <a:r>
              <a:rPr lang="ru-RU" sz="2800" dirty="0" smtClean="0"/>
              <a:t> </a:t>
            </a:r>
            <a:r>
              <a:rPr lang="ru-RU" sz="2800" dirty="0" err="1" smtClean="0"/>
              <a:t>стовпчик</a:t>
            </a:r>
            <a:endParaRPr lang="ru-RU" sz="2800" dirty="0" smtClean="0"/>
          </a:p>
          <a:p>
            <a:r>
              <a:rPr lang="ru-RU" sz="2800" dirty="0" err="1" smtClean="0"/>
              <a:t>сбн</a:t>
            </a:r>
            <a:r>
              <a:rPr lang="ru-RU" sz="2800" dirty="0" smtClean="0"/>
              <a:t> - </a:t>
            </a:r>
            <a:r>
              <a:rPr lang="ru-RU" sz="2800" dirty="0" err="1" smtClean="0"/>
              <a:t>стовпчик</a:t>
            </a:r>
            <a:r>
              <a:rPr lang="ru-RU" sz="2800" dirty="0" smtClean="0"/>
              <a:t> без </a:t>
            </a:r>
            <a:r>
              <a:rPr lang="ru-RU" sz="2800" dirty="0" err="1" smtClean="0"/>
              <a:t>накиду</a:t>
            </a:r>
            <a:endParaRPr lang="ru-RU" sz="2800" dirty="0" smtClean="0"/>
          </a:p>
          <a:p>
            <a:r>
              <a:rPr lang="ru-RU" sz="2800" dirty="0" err="1" smtClean="0"/>
              <a:t>ссн</a:t>
            </a:r>
            <a:r>
              <a:rPr lang="ru-RU" sz="2800" dirty="0" smtClean="0"/>
              <a:t> - </a:t>
            </a:r>
            <a:r>
              <a:rPr lang="ru-RU" sz="2800" dirty="0" err="1" smtClean="0"/>
              <a:t>стовпчик</a:t>
            </a:r>
            <a:r>
              <a:rPr lang="ru-RU" sz="2800" dirty="0" smtClean="0"/>
              <a:t> </a:t>
            </a:r>
            <a:r>
              <a:rPr lang="ru-RU" sz="2800" dirty="0" err="1" smtClean="0"/>
              <a:t>з</a:t>
            </a:r>
            <a:r>
              <a:rPr lang="ru-RU" sz="2800" dirty="0" smtClean="0"/>
              <a:t> </a:t>
            </a:r>
            <a:r>
              <a:rPr lang="ru-RU" sz="2800" dirty="0" err="1" smtClean="0"/>
              <a:t>накидом</a:t>
            </a:r>
            <a:endParaRPr lang="ru-RU" sz="2800" dirty="0" smtClean="0"/>
          </a:p>
          <a:p>
            <a:r>
              <a:rPr lang="ru-RU" sz="2800" dirty="0" smtClean="0"/>
              <a:t>сс2н - </a:t>
            </a:r>
            <a:r>
              <a:rPr lang="ru-RU" sz="2800" dirty="0" err="1" smtClean="0"/>
              <a:t>стовпчик</a:t>
            </a:r>
            <a:r>
              <a:rPr lang="ru-RU" sz="2800" dirty="0" smtClean="0"/>
              <a:t> </a:t>
            </a:r>
            <a:r>
              <a:rPr lang="ru-RU" sz="2800" dirty="0" err="1" smtClean="0"/>
              <a:t>з</a:t>
            </a:r>
            <a:r>
              <a:rPr lang="ru-RU" sz="2800" dirty="0" smtClean="0"/>
              <a:t> </a:t>
            </a:r>
            <a:r>
              <a:rPr lang="ru-RU" sz="2800" dirty="0" err="1" smtClean="0"/>
              <a:t>двома</a:t>
            </a:r>
            <a:r>
              <a:rPr lang="ru-RU" sz="2800" dirty="0" smtClean="0"/>
              <a:t> </a:t>
            </a:r>
            <a:r>
              <a:rPr lang="ru-RU" sz="2800" dirty="0" err="1" smtClean="0"/>
              <a:t>накидом</a:t>
            </a:r>
            <a:endParaRPr lang="ru-RU" sz="2800" dirty="0" smtClean="0"/>
          </a:p>
          <a:p>
            <a:r>
              <a:rPr lang="ru-RU" sz="2800" dirty="0" err="1" smtClean="0"/>
              <a:t>пссн</a:t>
            </a:r>
            <a:r>
              <a:rPr lang="ru-RU" sz="2800" dirty="0" smtClean="0"/>
              <a:t> - </a:t>
            </a:r>
            <a:r>
              <a:rPr lang="ru-RU" sz="2800" dirty="0" err="1" smtClean="0"/>
              <a:t>напівстовпчик</a:t>
            </a:r>
            <a:r>
              <a:rPr lang="ru-RU" sz="2800" dirty="0" smtClean="0"/>
              <a:t> </a:t>
            </a:r>
            <a:r>
              <a:rPr lang="ru-RU" sz="2800" dirty="0" err="1" smtClean="0"/>
              <a:t>з</a:t>
            </a:r>
            <a:r>
              <a:rPr lang="ru-RU" sz="2800" dirty="0" smtClean="0"/>
              <a:t> </a:t>
            </a:r>
            <a:r>
              <a:rPr lang="ru-RU" sz="2800" dirty="0" err="1" smtClean="0"/>
              <a:t>накидом</a:t>
            </a:r>
            <a:endParaRPr lang="ru-RU" sz="2800" dirty="0" smtClean="0"/>
          </a:p>
          <a:p>
            <a:r>
              <a:rPr lang="ru-RU" sz="2800" dirty="0" err="1" smtClean="0"/>
              <a:t>приб</a:t>
            </a:r>
            <a:r>
              <a:rPr lang="ru-RU" sz="2800" dirty="0" smtClean="0"/>
              <a:t> - 2 </a:t>
            </a:r>
            <a:r>
              <a:rPr lang="ru-RU" sz="2800" dirty="0" err="1" smtClean="0"/>
              <a:t>сбн</a:t>
            </a:r>
            <a:r>
              <a:rPr lang="ru-RU" sz="2800" dirty="0" smtClean="0"/>
              <a:t> в одну петлю</a:t>
            </a:r>
          </a:p>
          <a:p>
            <a:r>
              <a:rPr lang="ru-RU" sz="2800" dirty="0" smtClean="0"/>
              <a:t>уб - 2 </a:t>
            </a:r>
            <a:r>
              <a:rPr lang="ru-RU" sz="2800" dirty="0" err="1" smtClean="0"/>
              <a:t>сбн</a:t>
            </a:r>
            <a:r>
              <a:rPr lang="ru-RU" sz="2800" dirty="0" smtClean="0"/>
              <a:t> провязать разом</a:t>
            </a:r>
          </a:p>
          <a:p>
            <a:endParaRPr lang="ru-RU" dirty="0"/>
          </a:p>
        </p:txBody>
      </p:sp>
      <p:sp>
        <p:nvSpPr>
          <p:cNvPr id="3" name="Rectangle 1"/>
          <p:cNvSpPr>
            <a:spLocks noChangeArrowheads="1"/>
          </p:cNvSpPr>
          <p:nvPr/>
        </p:nvSpPr>
        <p:spPr bwMode="auto">
          <a:xfrm>
            <a:off x="1785918" y="214290"/>
            <a:ext cx="617111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Технолог</a:t>
            </a:r>
            <a:r>
              <a:rPr kumimoji="0" lang="uk-UA" sz="3200" b="1" i="0" u="none" strike="noStrike" cap="none" normalizeH="0" baseline="0" dirty="0" err="1" smtClean="0">
                <a:ln>
                  <a:noFill/>
                </a:ln>
                <a:solidFill>
                  <a:srgbClr val="FF0000"/>
                </a:solidFill>
                <a:effectLst/>
                <a:latin typeface="Calibri" pitchFamily="34" charset="0"/>
                <a:ea typeface="Times New Roman" pitchFamily="18" charset="0"/>
                <a:cs typeface="Calibri" pitchFamily="34" charset="0"/>
              </a:rPr>
              <a:t>ія</a:t>
            </a:r>
            <a:r>
              <a:rPr kumimoji="0" lang="uk-UA" sz="32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 виготовлення</a:t>
            </a:r>
            <a:r>
              <a:rPr kumimoji="0" lang="ru-RU" sz="32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 </a:t>
            </a:r>
            <a:r>
              <a:rPr kumimoji="0" lang="ru-RU" sz="3200" b="1" i="0" u="none" strike="noStrike" cap="none" normalizeH="0" baseline="0" dirty="0" err="1" smtClean="0">
                <a:ln>
                  <a:noFill/>
                </a:ln>
                <a:solidFill>
                  <a:srgbClr val="FF0000"/>
                </a:solidFill>
                <a:effectLst/>
                <a:latin typeface="Calibri" pitchFamily="34" charset="0"/>
                <a:ea typeface="Times New Roman" pitchFamily="18" charset="0"/>
                <a:cs typeface="Calibri" pitchFamily="34" charset="0"/>
              </a:rPr>
              <a:t>вовчика</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85918" y="214290"/>
            <a:ext cx="617111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Технолог</a:t>
            </a:r>
            <a:r>
              <a:rPr kumimoji="0" lang="uk-UA" sz="3200" b="1" i="0" u="none" strike="noStrike" cap="none" normalizeH="0" baseline="0" dirty="0" err="1" smtClean="0">
                <a:ln>
                  <a:noFill/>
                </a:ln>
                <a:solidFill>
                  <a:srgbClr val="FF0000"/>
                </a:solidFill>
                <a:effectLst/>
                <a:latin typeface="Calibri" pitchFamily="34" charset="0"/>
                <a:ea typeface="Times New Roman" pitchFamily="18" charset="0"/>
                <a:cs typeface="Calibri" pitchFamily="34" charset="0"/>
              </a:rPr>
              <a:t>ія</a:t>
            </a:r>
            <a:r>
              <a:rPr kumimoji="0" lang="uk-UA" sz="32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 виготовлення</a:t>
            </a:r>
            <a:r>
              <a:rPr kumimoji="0" lang="ru-RU" sz="32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 </a:t>
            </a:r>
            <a:r>
              <a:rPr kumimoji="0" lang="ru-RU" sz="3200" b="1" i="0" u="none" strike="noStrike" cap="none" normalizeH="0" baseline="0" dirty="0" err="1" smtClean="0">
                <a:ln>
                  <a:noFill/>
                </a:ln>
                <a:solidFill>
                  <a:srgbClr val="FF0000"/>
                </a:solidFill>
                <a:effectLst/>
                <a:latin typeface="Calibri" pitchFamily="34" charset="0"/>
                <a:ea typeface="Times New Roman" pitchFamily="18" charset="0"/>
                <a:cs typeface="Calibri" pitchFamily="34" charset="0"/>
              </a:rPr>
              <a:t>вовчика</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611560" y="836712"/>
            <a:ext cx="6929486" cy="6401753"/>
          </a:xfrm>
          <a:prstGeom prst="rect">
            <a:avLst/>
          </a:prstGeom>
          <a:noFill/>
        </p:spPr>
        <p:txBody>
          <a:bodyPr wrap="square" rtlCol="0">
            <a:spAutoFit/>
          </a:bodyPr>
          <a:lstStyle/>
          <a:p>
            <a:r>
              <a:rPr lang="ru-RU" sz="2000" b="1" dirty="0" smtClean="0"/>
              <a:t>1.Голова</a:t>
            </a:r>
            <a:endParaRPr lang="ru-RU" sz="2000" dirty="0" smtClean="0"/>
          </a:p>
          <a:p>
            <a:r>
              <a:rPr lang="ru-RU" sz="1600" dirty="0" err="1" smtClean="0"/>
              <a:t>В'яжемо</a:t>
            </a:r>
            <a:r>
              <a:rPr lang="ru-RU" sz="1600" dirty="0" smtClean="0"/>
              <a:t> пряжею </a:t>
            </a:r>
            <a:r>
              <a:rPr lang="ru-RU" sz="1600" dirty="0" err="1" smtClean="0"/>
              <a:t>сірого</a:t>
            </a:r>
            <a:r>
              <a:rPr lang="ru-RU" sz="1600" dirty="0" smtClean="0"/>
              <a:t> </a:t>
            </a:r>
            <a:r>
              <a:rPr lang="ru-RU" sz="1600" dirty="0" err="1" smtClean="0"/>
              <a:t>кольору</a:t>
            </a:r>
            <a:r>
              <a:rPr lang="ru-RU" sz="1600" dirty="0" smtClean="0"/>
              <a:t>.</a:t>
            </a:r>
          </a:p>
          <a:p>
            <a:r>
              <a:rPr lang="ru-RU" sz="1600" dirty="0" smtClean="0"/>
              <a:t>1 ряд: 10 СБН в </a:t>
            </a:r>
            <a:r>
              <a:rPr lang="ru-RU" sz="1600" dirty="0" err="1" smtClean="0"/>
              <a:t>кільце</a:t>
            </a:r>
            <a:r>
              <a:rPr lang="ru-RU" sz="1600" dirty="0" smtClean="0"/>
              <a:t> </a:t>
            </a:r>
            <a:r>
              <a:rPr lang="ru-RU" sz="1600" dirty="0" err="1" smtClean="0"/>
              <a:t>амігурумі</a:t>
            </a:r>
            <a:endParaRPr lang="ru-RU" sz="1600" dirty="0" smtClean="0"/>
          </a:p>
          <a:p>
            <a:r>
              <a:rPr lang="ru-RU" sz="1600" dirty="0" smtClean="0"/>
              <a:t>2-3 ряд: по 10 СБН</a:t>
            </a:r>
          </a:p>
          <a:p>
            <a:r>
              <a:rPr lang="ru-RU" sz="1600" dirty="0" smtClean="0"/>
              <a:t>4 ряд​​: (СБН, уб) х3, СБН (7)</a:t>
            </a:r>
          </a:p>
          <a:p>
            <a:r>
              <a:rPr lang="ru-RU" sz="1600" dirty="0" smtClean="0"/>
              <a:t>5-6 ряд: за 7 СБН</a:t>
            </a:r>
          </a:p>
          <a:p>
            <a:r>
              <a:rPr lang="ru-RU" sz="1600" dirty="0" smtClean="0"/>
              <a:t>7ряд: 3 </a:t>
            </a:r>
            <a:r>
              <a:rPr lang="ru-RU" sz="1600" dirty="0" err="1" smtClean="0"/>
              <a:t>приб</a:t>
            </a:r>
            <a:r>
              <a:rPr lang="ru-RU" sz="1600" dirty="0" smtClean="0"/>
              <a:t> ПССН, 4 СБН (10)</a:t>
            </a:r>
          </a:p>
          <a:p>
            <a:r>
              <a:rPr lang="ru-RU" sz="1600" dirty="0" smtClean="0"/>
              <a:t>8ряд: </a:t>
            </a:r>
            <a:r>
              <a:rPr lang="ru-RU" sz="1600" dirty="0" err="1" smtClean="0"/>
              <a:t>приб</a:t>
            </a:r>
            <a:r>
              <a:rPr lang="ru-RU" sz="1600" dirty="0" smtClean="0"/>
              <a:t> СБН, </a:t>
            </a:r>
            <a:r>
              <a:rPr lang="ru-RU" sz="1600" dirty="0" err="1" smtClean="0"/>
              <a:t>приб</a:t>
            </a:r>
            <a:r>
              <a:rPr lang="ru-RU" sz="1600" dirty="0" smtClean="0"/>
              <a:t> (СБН, </a:t>
            </a:r>
            <a:r>
              <a:rPr lang="ru-RU" sz="1600" dirty="0" err="1" smtClean="0"/>
              <a:t>пссн</a:t>
            </a:r>
            <a:r>
              <a:rPr lang="ru-RU" sz="1600" dirty="0" smtClean="0"/>
              <a:t>), </a:t>
            </a:r>
            <a:r>
              <a:rPr lang="ru-RU" sz="1600" dirty="0" err="1" smtClean="0"/>
              <a:t>приб</a:t>
            </a:r>
            <a:r>
              <a:rPr lang="ru-RU" sz="1600" dirty="0" smtClean="0"/>
              <a:t> </a:t>
            </a:r>
            <a:r>
              <a:rPr lang="ru-RU" sz="1600" dirty="0" err="1" smtClean="0"/>
              <a:t>пссн</a:t>
            </a:r>
            <a:r>
              <a:rPr lang="ru-RU" sz="1600" dirty="0" smtClean="0"/>
              <a:t>, </a:t>
            </a:r>
          </a:p>
          <a:p>
            <a:r>
              <a:rPr lang="ru-RU" sz="1600" dirty="0" err="1" smtClean="0"/>
              <a:t>приб</a:t>
            </a:r>
            <a:r>
              <a:rPr lang="ru-RU" sz="1600" dirty="0" smtClean="0"/>
              <a:t> </a:t>
            </a:r>
            <a:r>
              <a:rPr lang="ru-RU" sz="1600" dirty="0" err="1" smtClean="0"/>
              <a:t>пссн</a:t>
            </a:r>
            <a:r>
              <a:rPr lang="ru-RU" sz="1600" dirty="0" smtClean="0"/>
              <a:t>, </a:t>
            </a:r>
            <a:r>
              <a:rPr lang="ru-RU" sz="1600" dirty="0" err="1" smtClean="0"/>
              <a:t>приб</a:t>
            </a:r>
            <a:r>
              <a:rPr lang="ru-RU" sz="1600" dirty="0" smtClean="0"/>
              <a:t> (</a:t>
            </a:r>
            <a:r>
              <a:rPr lang="ru-RU" sz="1600" dirty="0" err="1" smtClean="0"/>
              <a:t>пссн</a:t>
            </a:r>
            <a:r>
              <a:rPr lang="ru-RU" sz="1600" dirty="0" smtClean="0"/>
              <a:t>,. СБН), </a:t>
            </a:r>
            <a:r>
              <a:rPr lang="ru-RU" sz="1600" dirty="0" err="1" smtClean="0"/>
              <a:t>приб</a:t>
            </a:r>
            <a:r>
              <a:rPr lang="ru-RU" sz="1600" dirty="0" smtClean="0"/>
              <a:t> СБН, 4 СБН (16)</a:t>
            </a:r>
          </a:p>
          <a:p>
            <a:r>
              <a:rPr lang="ru-RU" sz="1600" dirty="0" smtClean="0"/>
              <a:t>9 ряд: (СБН, </a:t>
            </a:r>
            <a:r>
              <a:rPr lang="ru-RU" sz="1600" dirty="0" err="1" smtClean="0"/>
              <a:t>приб</a:t>
            </a:r>
            <a:r>
              <a:rPr lang="ru-RU" sz="1600" dirty="0" smtClean="0"/>
              <a:t>) х8 (24)</a:t>
            </a:r>
          </a:p>
          <a:p>
            <a:r>
              <a:rPr lang="ru-RU" sz="1600" dirty="0" smtClean="0"/>
              <a:t>10-12 ряд: по 24 СБН</a:t>
            </a:r>
          </a:p>
          <a:p>
            <a:r>
              <a:rPr lang="ru-RU" sz="1600" dirty="0" smtClean="0"/>
              <a:t>13 ряд: (2сбн, уб) х6 (18) </a:t>
            </a:r>
            <a:r>
              <a:rPr lang="ru-RU" sz="1600" dirty="0" err="1" smtClean="0"/>
              <a:t>Наповніть</a:t>
            </a:r>
            <a:r>
              <a:rPr lang="ru-RU" sz="1600" dirty="0" smtClean="0"/>
              <a:t> голову ватою</a:t>
            </a:r>
          </a:p>
          <a:p>
            <a:r>
              <a:rPr lang="ru-RU" sz="1600" dirty="0" smtClean="0"/>
              <a:t>14 ряд: (СБН, уб) Х6 (12)</a:t>
            </a:r>
          </a:p>
          <a:p>
            <a:r>
              <a:rPr lang="ru-RU" sz="1600" dirty="0" smtClean="0"/>
              <a:t>15 ряд: 6 уб (6) </a:t>
            </a:r>
            <a:r>
              <a:rPr lang="ru-RU" sz="1600" dirty="0" err="1" smtClean="0"/>
              <a:t>стягнутості</a:t>
            </a:r>
            <a:r>
              <a:rPr lang="ru-RU" sz="1600" dirty="0" smtClean="0"/>
              <a:t> </a:t>
            </a:r>
            <a:r>
              <a:rPr lang="ru-RU" sz="1600" dirty="0" err="1" smtClean="0"/>
              <a:t>і</a:t>
            </a:r>
            <a:r>
              <a:rPr lang="ru-RU" sz="1600" dirty="0" smtClean="0"/>
              <a:t> </a:t>
            </a:r>
            <a:r>
              <a:rPr lang="ru-RU" sz="1600" dirty="0" err="1" smtClean="0"/>
              <a:t>заховати</a:t>
            </a:r>
            <a:r>
              <a:rPr lang="ru-RU" sz="1600" dirty="0" smtClean="0"/>
              <a:t> нитку за </a:t>
            </a:r>
            <a:r>
              <a:rPr lang="ru-RU" sz="1600" dirty="0" err="1" smtClean="0"/>
              <a:t>допомогою</a:t>
            </a:r>
            <a:r>
              <a:rPr lang="ru-RU" sz="1600" dirty="0" smtClean="0"/>
              <a:t> </a:t>
            </a:r>
            <a:r>
              <a:rPr lang="ru-RU" sz="1600" dirty="0" err="1" smtClean="0"/>
              <a:t>циганської</a:t>
            </a:r>
            <a:r>
              <a:rPr lang="ru-RU" sz="1600" dirty="0" smtClean="0"/>
              <a:t> </a:t>
            </a:r>
            <a:r>
              <a:rPr lang="ru-RU" sz="1600" dirty="0" err="1" smtClean="0"/>
              <a:t>голки</a:t>
            </a:r>
            <a:endParaRPr lang="ru-RU" sz="1600" dirty="0" smtClean="0"/>
          </a:p>
          <a:p>
            <a:endParaRPr lang="uk-UA" sz="1600" dirty="0" smtClean="0"/>
          </a:p>
          <a:p>
            <a:r>
              <a:rPr lang="ru-RU" sz="2000" b="1" dirty="0" smtClean="0"/>
              <a:t>2. </a:t>
            </a:r>
            <a:r>
              <a:rPr lang="ru-RU" sz="2000" b="1" dirty="0" err="1" smtClean="0"/>
              <a:t>Нижня</a:t>
            </a:r>
            <a:r>
              <a:rPr lang="ru-RU" sz="2000" b="1" dirty="0" smtClean="0"/>
              <a:t> </a:t>
            </a:r>
            <a:r>
              <a:rPr lang="ru-RU" sz="2000" b="1" dirty="0" err="1" smtClean="0"/>
              <a:t>щелепа</a:t>
            </a:r>
            <a:endParaRPr lang="ru-RU" sz="2000" b="1" dirty="0" smtClean="0"/>
          </a:p>
          <a:p>
            <a:r>
              <a:rPr lang="ru-RU" sz="1600" dirty="0" err="1" smtClean="0"/>
              <a:t>Набираємо</a:t>
            </a:r>
            <a:r>
              <a:rPr lang="ru-RU" sz="1600" dirty="0" smtClean="0"/>
              <a:t> </a:t>
            </a:r>
            <a:r>
              <a:rPr lang="ru-RU" sz="1600" dirty="0" err="1" smtClean="0"/>
              <a:t>повітряну</a:t>
            </a:r>
            <a:r>
              <a:rPr lang="ru-RU" sz="1600" dirty="0" smtClean="0"/>
              <a:t> </a:t>
            </a:r>
            <a:r>
              <a:rPr lang="ru-RU" sz="1600" dirty="0" err="1" smtClean="0"/>
              <a:t>ланцюжок</a:t>
            </a:r>
            <a:r>
              <a:rPr lang="ru-RU" sz="1600" dirty="0" smtClean="0"/>
              <a:t> </a:t>
            </a:r>
            <a:r>
              <a:rPr lang="ru-RU" sz="1600" dirty="0" err="1" smtClean="0"/>
              <a:t>з</a:t>
            </a:r>
            <a:r>
              <a:rPr lang="ru-RU" sz="1600" dirty="0" smtClean="0"/>
              <a:t> 4 ВП, </a:t>
            </a:r>
            <a:r>
              <a:rPr lang="ru-RU" sz="1600" dirty="0" err="1" smtClean="0"/>
              <a:t>починаємо</a:t>
            </a:r>
            <a:r>
              <a:rPr lang="ru-RU" sz="1600" dirty="0" smtClean="0"/>
              <a:t> </a:t>
            </a:r>
            <a:r>
              <a:rPr lang="ru-RU" sz="1600" dirty="0" err="1" smtClean="0"/>
              <a:t>в'язати</a:t>
            </a:r>
            <a:r>
              <a:rPr lang="ru-RU" sz="1600" dirty="0" smtClean="0"/>
              <a:t> в другу </a:t>
            </a:r>
            <a:r>
              <a:rPr lang="ru-RU" sz="1600" dirty="0" err="1" smtClean="0"/>
              <a:t>від</a:t>
            </a:r>
            <a:r>
              <a:rPr lang="ru-RU" sz="1600" dirty="0" smtClean="0"/>
              <a:t> </a:t>
            </a:r>
            <a:r>
              <a:rPr lang="ru-RU" sz="1600" dirty="0" err="1" smtClean="0"/>
              <a:t>гачка</a:t>
            </a:r>
            <a:r>
              <a:rPr lang="ru-RU" sz="1600" dirty="0" smtClean="0"/>
              <a:t> петлю СБН, СБН, 4 </a:t>
            </a:r>
            <a:r>
              <a:rPr lang="ru-RU" sz="1600" dirty="0" err="1" smtClean="0"/>
              <a:t>пссн</a:t>
            </a:r>
            <a:r>
              <a:rPr lang="ru-RU" sz="1600" dirty="0" smtClean="0"/>
              <a:t> в одну петлю, </a:t>
            </a:r>
            <a:r>
              <a:rPr lang="ru-RU" sz="1600" dirty="0" err="1" smtClean="0"/>
              <a:t>розгортаємо</a:t>
            </a:r>
            <a:r>
              <a:rPr lang="ru-RU" sz="1600" dirty="0" smtClean="0"/>
              <a:t> </a:t>
            </a:r>
            <a:r>
              <a:rPr lang="ru-RU" sz="1600" dirty="0" err="1" smtClean="0"/>
              <a:t>і</a:t>
            </a:r>
            <a:r>
              <a:rPr lang="ru-RU" sz="1600" dirty="0" smtClean="0"/>
              <a:t> </a:t>
            </a:r>
            <a:r>
              <a:rPr lang="ru-RU" sz="1600" dirty="0" err="1" smtClean="0"/>
              <a:t>в'яжемо</a:t>
            </a:r>
            <a:r>
              <a:rPr lang="ru-RU" sz="1600" dirty="0" smtClean="0"/>
              <a:t> </a:t>
            </a:r>
            <a:r>
              <a:rPr lang="ru-RU" sz="1600" dirty="0" err="1" smtClean="0"/>
              <a:t>із</a:t>
            </a:r>
            <a:r>
              <a:rPr lang="ru-RU" sz="1600" dirty="0" smtClean="0"/>
              <a:t> </a:t>
            </a:r>
            <a:r>
              <a:rPr lang="ru-RU" sz="1600" dirty="0" err="1" smtClean="0"/>
              <a:t>зворотного</a:t>
            </a:r>
            <a:r>
              <a:rPr lang="ru-RU" sz="1600" dirty="0" smtClean="0"/>
              <a:t> боку СБН, СБН</a:t>
            </a:r>
          </a:p>
          <a:p>
            <a:endParaRPr lang="ru-RU" sz="1600" dirty="0" smtClean="0"/>
          </a:p>
          <a:p>
            <a:endParaRPr lang="uk-UA" sz="1600" dirty="0" smtClean="0"/>
          </a:p>
          <a:p>
            <a:endParaRPr lang="ru-RU" sz="1600" dirty="0" smtClean="0"/>
          </a:p>
          <a:p>
            <a:endParaRPr lang="uk-UA" sz="1600" dirty="0" smtClean="0"/>
          </a:p>
          <a:p>
            <a:endParaRPr lang="ru-RU" sz="1600" dirty="0" smtClean="0"/>
          </a:p>
          <a:p>
            <a:endParaRPr lang="ru-RU" dirty="0"/>
          </a:p>
        </p:txBody>
      </p:sp>
      <p:pic>
        <p:nvPicPr>
          <p:cNvPr id="5" name="Рисунок 4" descr="C:\Users\Компьютер\AppData\Local\Microsoft\Windows\Temporary Internet Files\Content.Word\P1090160.jpg"/>
          <p:cNvPicPr/>
          <p:nvPr/>
        </p:nvPicPr>
        <p:blipFill>
          <a:blip r:embed="rId2" cstate="print"/>
          <a:srcRect/>
          <a:stretch>
            <a:fillRect/>
          </a:stretch>
        </p:blipFill>
        <p:spPr bwMode="auto">
          <a:xfrm>
            <a:off x="5796136" y="764704"/>
            <a:ext cx="3139430"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642918"/>
            <a:ext cx="7715304" cy="369332"/>
          </a:xfrm>
          <a:prstGeom prst="rect">
            <a:avLst/>
          </a:prstGeom>
          <a:noFill/>
        </p:spPr>
        <p:txBody>
          <a:bodyPr wrap="square" rtlCol="0">
            <a:spAutoFit/>
          </a:bodyPr>
          <a:lstStyle/>
          <a:p>
            <a:endParaRPr lang="ru-RU" dirty="0"/>
          </a:p>
        </p:txBody>
      </p:sp>
      <p:sp>
        <p:nvSpPr>
          <p:cNvPr id="4" name="TextBox 3"/>
          <p:cNvSpPr txBox="1"/>
          <p:nvPr/>
        </p:nvSpPr>
        <p:spPr>
          <a:xfrm>
            <a:off x="357158" y="0"/>
            <a:ext cx="7572428" cy="5940088"/>
          </a:xfrm>
          <a:prstGeom prst="rect">
            <a:avLst/>
          </a:prstGeom>
          <a:noFill/>
        </p:spPr>
        <p:txBody>
          <a:bodyPr wrap="square" rtlCol="0">
            <a:spAutoFit/>
          </a:bodyPr>
          <a:lstStyle/>
          <a:p>
            <a:endParaRPr lang="ru-RU" sz="1600" dirty="0" smtClean="0"/>
          </a:p>
          <a:p>
            <a:r>
              <a:rPr lang="ru-RU" sz="2000" b="1" dirty="0" smtClean="0"/>
              <a:t>3. </a:t>
            </a:r>
            <a:r>
              <a:rPr lang="ru-RU" sz="2000" b="1" dirty="0" err="1" smtClean="0"/>
              <a:t>Тіло</a:t>
            </a:r>
            <a:endParaRPr lang="ru-RU" sz="2000" b="1" dirty="0" smtClean="0"/>
          </a:p>
          <a:p>
            <a:r>
              <a:rPr lang="ru-RU" dirty="0" err="1" smtClean="0"/>
              <a:t>Починаємо</a:t>
            </a:r>
            <a:r>
              <a:rPr lang="ru-RU" dirty="0" smtClean="0"/>
              <a:t> </a:t>
            </a:r>
            <a:r>
              <a:rPr lang="ru-RU" dirty="0" err="1" smtClean="0"/>
              <a:t>жовтою</a:t>
            </a:r>
            <a:r>
              <a:rPr lang="ru-RU" dirty="0" smtClean="0"/>
              <a:t> ниткою</a:t>
            </a:r>
          </a:p>
          <a:p>
            <a:r>
              <a:rPr lang="ru-RU" dirty="0" smtClean="0"/>
              <a:t>1 ряд: 6 СБН в </a:t>
            </a:r>
            <a:r>
              <a:rPr lang="ru-RU" dirty="0" err="1" smtClean="0"/>
              <a:t>кільце</a:t>
            </a:r>
            <a:r>
              <a:rPr lang="ru-RU" dirty="0" smtClean="0"/>
              <a:t> </a:t>
            </a:r>
            <a:r>
              <a:rPr lang="ru-RU" dirty="0" err="1" smtClean="0"/>
              <a:t>амігурумі</a:t>
            </a:r>
            <a:endParaRPr lang="ru-RU" dirty="0" smtClean="0"/>
          </a:p>
          <a:p>
            <a:r>
              <a:rPr lang="ru-RU" dirty="0" smtClean="0"/>
              <a:t>2 ряд: 6 </a:t>
            </a:r>
            <a:r>
              <a:rPr lang="ru-RU" dirty="0" err="1" smtClean="0"/>
              <a:t>приб</a:t>
            </a:r>
            <a:r>
              <a:rPr lang="ru-RU" dirty="0" smtClean="0"/>
              <a:t> (12)</a:t>
            </a:r>
          </a:p>
          <a:p>
            <a:r>
              <a:rPr lang="ru-RU" dirty="0" smtClean="0"/>
              <a:t>3 ряд: (3сбн, </a:t>
            </a:r>
            <a:r>
              <a:rPr lang="ru-RU" dirty="0" err="1" smtClean="0"/>
              <a:t>приб</a:t>
            </a:r>
            <a:r>
              <a:rPr lang="ru-RU" dirty="0" smtClean="0"/>
              <a:t>) х3 (15)</a:t>
            </a:r>
          </a:p>
          <a:p>
            <a:r>
              <a:rPr lang="ru-RU" dirty="0" smtClean="0"/>
              <a:t>4 ряд​​: за </a:t>
            </a:r>
            <a:r>
              <a:rPr lang="ru-RU" dirty="0" err="1" smtClean="0"/>
              <a:t>задні</a:t>
            </a:r>
            <a:r>
              <a:rPr lang="ru-RU" dirty="0" smtClean="0"/>
              <a:t> </a:t>
            </a:r>
            <a:r>
              <a:rPr lang="ru-RU" dirty="0" err="1" smtClean="0"/>
              <a:t>стінки</a:t>
            </a:r>
            <a:r>
              <a:rPr lang="ru-RU" dirty="0" smtClean="0"/>
              <a:t> петель 15 СБН</a:t>
            </a:r>
          </a:p>
          <a:p>
            <a:r>
              <a:rPr lang="ru-RU" dirty="0" smtClean="0"/>
              <a:t>5-8 ряд: 15сбн, </a:t>
            </a:r>
            <a:r>
              <a:rPr lang="ru-RU" dirty="0" err="1" smtClean="0"/>
              <a:t>міняємо</a:t>
            </a:r>
            <a:r>
              <a:rPr lang="ru-RU" dirty="0" smtClean="0"/>
              <a:t> нитку на синю</a:t>
            </a:r>
          </a:p>
          <a:p>
            <a:r>
              <a:rPr lang="ru-RU" dirty="0" smtClean="0"/>
              <a:t>9 ряд: (2сбн, </a:t>
            </a:r>
            <a:r>
              <a:rPr lang="ru-RU" dirty="0" err="1" smtClean="0"/>
              <a:t>приб</a:t>
            </a:r>
            <a:r>
              <a:rPr lang="ru-RU" dirty="0" smtClean="0"/>
              <a:t>) х5 (20)</a:t>
            </a:r>
          </a:p>
          <a:p>
            <a:r>
              <a:rPr lang="ru-RU" dirty="0" smtClean="0"/>
              <a:t>10-14 ряд: 20 СБН</a:t>
            </a:r>
          </a:p>
          <a:p>
            <a:r>
              <a:rPr lang="ru-RU" dirty="0" smtClean="0"/>
              <a:t>15 ряд: (2сбн, уб) х5 (15)</a:t>
            </a:r>
          </a:p>
          <a:p>
            <a:r>
              <a:rPr lang="ru-RU" dirty="0" smtClean="0"/>
              <a:t>16-18 ряд: по 15 СБН</a:t>
            </a:r>
          </a:p>
          <a:p>
            <a:endParaRPr lang="ru-RU" dirty="0" smtClean="0"/>
          </a:p>
          <a:p>
            <a:r>
              <a:rPr lang="ru-RU" sz="2000" b="1" dirty="0" smtClean="0"/>
              <a:t>4.Лапкі - 2 </a:t>
            </a:r>
            <a:r>
              <a:rPr lang="ru-RU" sz="2000" b="1" dirty="0" err="1" smtClean="0"/>
              <a:t>деталі</a:t>
            </a:r>
            <a:endParaRPr lang="ru-RU" sz="2000" b="1" dirty="0" smtClean="0"/>
          </a:p>
          <a:p>
            <a:r>
              <a:rPr lang="ru-RU" dirty="0" err="1" smtClean="0"/>
              <a:t>Почати</a:t>
            </a:r>
            <a:r>
              <a:rPr lang="ru-RU" dirty="0" smtClean="0"/>
              <a:t> пряжею </a:t>
            </a:r>
            <a:r>
              <a:rPr lang="ru-RU" dirty="0" err="1" smtClean="0"/>
              <a:t>сірого</a:t>
            </a:r>
            <a:r>
              <a:rPr lang="ru-RU" dirty="0" smtClean="0"/>
              <a:t> </a:t>
            </a:r>
            <a:r>
              <a:rPr lang="ru-RU" dirty="0" err="1" smtClean="0"/>
              <a:t>кольору</a:t>
            </a:r>
            <a:r>
              <a:rPr lang="ru-RU" dirty="0" smtClean="0"/>
              <a:t>.</a:t>
            </a:r>
          </a:p>
          <a:p>
            <a:r>
              <a:rPr lang="ru-RU" dirty="0" smtClean="0"/>
              <a:t>1 ряд: 6 СБН в </a:t>
            </a:r>
            <a:r>
              <a:rPr lang="ru-RU" dirty="0" err="1" smtClean="0"/>
              <a:t>кільце</a:t>
            </a:r>
            <a:r>
              <a:rPr lang="ru-RU" dirty="0" smtClean="0"/>
              <a:t> </a:t>
            </a:r>
            <a:r>
              <a:rPr lang="ru-RU" dirty="0" err="1" smtClean="0"/>
              <a:t>амігурумі</a:t>
            </a:r>
            <a:endParaRPr lang="ru-RU" dirty="0" smtClean="0"/>
          </a:p>
          <a:p>
            <a:r>
              <a:rPr lang="ru-RU" dirty="0" smtClean="0"/>
              <a:t>2 ряд: 6 СБН </a:t>
            </a:r>
            <a:r>
              <a:rPr lang="ru-RU" dirty="0" err="1" smtClean="0"/>
              <a:t>міняємо</a:t>
            </a:r>
            <a:r>
              <a:rPr lang="ru-RU" dirty="0" smtClean="0"/>
              <a:t> нитку на </a:t>
            </a:r>
            <a:r>
              <a:rPr lang="ru-RU" dirty="0" err="1" smtClean="0"/>
              <a:t>жовту</a:t>
            </a:r>
            <a:endParaRPr lang="ru-RU" dirty="0" smtClean="0"/>
          </a:p>
          <a:p>
            <a:r>
              <a:rPr lang="ru-RU" dirty="0" smtClean="0"/>
              <a:t>3 ряд: (2сбн, </a:t>
            </a:r>
            <a:r>
              <a:rPr lang="ru-RU" dirty="0" err="1" smtClean="0"/>
              <a:t>приб</a:t>
            </a:r>
            <a:r>
              <a:rPr lang="ru-RU" dirty="0" smtClean="0"/>
              <a:t>) х2 (8)</a:t>
            </a:r>
          </a:p>
          <a:p>
            <a:r>
              <a:rPr lang="ru-RU" dirty="0" smtClean="0"/>
              <a:t>4-7 ряд: по 8 СБН</a:t>
            </a:r>
          </a:p>
          <a:p>
            <a:r>
              <a:rPr lang="ru-RU" dirty="0" smtClean="0"/>
              <a:t>8 ряд: (2сбн, уб) х2 (6) </a:t>
            </a:r>
            <a:r>
              <a:rPr lang="ru-RU" dirty="0" err="1" smtClean="0"/>
              <a:t>наповнюємо</a:t>
            </a:r>
            <a:r>
              <a:rPr lang="ru-RU" dirty="0" smtClean="0"/>
              <a:t>, </a:t>
            </a:r>
            <a:r>
              <a:rPr lang="ru-RU" dirty="0" err="1" smtClean="0"/>
              <a:t>стягаємо</a:t>
            </a:r>
            <a:r>
              <a:rPr lang="ru-RU" dirty="0" smtClean="0"/>
              <a:t> </a:t>
            </a:r>
            <a:r>
              <a:rPr lang="ru-RU" dirty="0" err="1" smtClean="0"/>
              <a:t>і</a:t>
            </a:r>
            <a:r>
              <a:rPr lang="ru-RU" dirty="0" smtClean="0"/>
              <a:t> </a:t>
            </a:r>
            <a:r>
              <a:rPr lang="ru-RU" dirty="0" err="1" smtClean="0"/>
              <a:t>прибираємо</a:t>
            </a:r>
            <a:r>
              <a:rPr lang="ru-RU" dirty="0" smtClean="0"/>
              <a:t> нитку</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683568" y="404664"/>
            <a:ext cx="763284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60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Зміст</a:t>
            </a:r>
            <a:endParaRPr kumimoji="0" lang="ru-RU" sz="6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899592" y="1988840"/>
            <a:ext cx="7560840" cy="3447098"/>
          </a:xfrm>
          <a:prstGeom prst="rect">
            <a:avLst/>
          </a:prstGeom>
          <a:noFill/>
        </p:spPr>
        <p:txBody>
          <a:bodyPr wrap="square" rtlCol="0">
            <a:spAutoFit/>
          </a:bodyPr>
          <a:lstStyle/>
          <a:p>
            <a:pPr lvl="0"/>
            <a:r>
              <a:rPr lang="uk-UA" sz="2000" dirty="0" smtClean="0"/>
              <a:t>1. Обґрунтування теми.</a:t>
            </a:r>
            <a:endParaRPr lang="ru-RU" sz="2000" dirty="0" smtClean="0"/>
          </a:p>
          <a:p>
            <a:pPr lvl="0"/>
            <a:r>
              <a:rPr lang="uk-UA" sz="2000" dirty="0" smtClean="0"/>
              <a:t>2. З історії в’язання.</a:t>
            </a:r>
            <a:endParaRPr lang="ru-RU" sz="2000" dirty="0" smtClean="0"/>
          </a:p>
          <a:p>
            <a:pPr lvl="0"/>
            <a:r>
              <a:rPr lang="uk-UA" sz="2000" dirty="0" smtClean="0"/>
              <a:t>3. Історія виникнення та еволюція розвитку пальчикової ляльки.</a:t>
            </a:r>
            <a:endParaRPr lang="ru-RU" sz="2000" dirty="0" smtClean="0"/>
          </a:p>
          <a:p>
            <a:pPr lvl="0"/>
            <a:r>
              <a:rPr lang="uk-UA" sz="2000" dirty="0" smtClean="0"/>
              <a:t>4. Моделі – аналоги.</a:t>
            </a:r>
            <a:endParaRPr lang="ru-RU" sz="2000" dirty="0" smtClean="0"/>
          </a:p>
          <a:p>
            <a:pPr lvl="0"/>
            <a:r>
              <a:rPr lang="uk-UA" sz="2000" dirty="0" smtClean="0"/>
              <a:t>5. Правила безпечної праці під час в’язання гачком.</a:t>
            </a:r>
            <a:endParaRPr lang="ru-RU" sz="2000" dirty="0" smtClean="0"/>
          </a:p>
          <a:p>
            <a:pPr lvl="0"/>
            <a:r>
              <a:rPr lang="uk-UA" sz="2000" dirty="0" smtClean="0"/>
              <a:t>6. Матеріали та інструменти.</a:t>
            </a:r>
            <a:endParaRPr lang="ru-RU" sz="2000" dirty="0" smtClean="0"/>
          </a:p>
          <a:p>
            <a:pPr lvl="0"/>
            <a:r>
              <a:rPr lang="uk-UA" sz="2000" dirty="0" smtClean="0"/>
              <a:t>7. Технологія виготовлення вовчика.</a:t>
            </a:r>
            <a:endParaRPr lang="ru-RU" sz="2000" dirty="0" smtClean="0"/>
          </a:p>
          <a:p>
            <a:pPr lvl="0"/>
            <a:r>
              <a:rPr lang="uk-UA" sz="2000" dirty="0" smtClean="0"/>
              <a:t>8. Технологія виготовлення лисички.</a:t>
            </a:r>
            <a:endParaRPr lang="ru-RU" sz="2000" dirty="0" smtClean="0"/>
          </a:p>
          <a:p>
            <a:pPr lvl="0"/>
            <a:r>
              <a:rPr lang="uk-UA" sz="2000" dirty="0" smtClean="0"/>
              <a:t>9. Економічне обґрунтування.</a:t>
            </a:r>
            <a:endParaRPr lang="ru-RU" sz="2000" dirty="0" smtClean="0"/>
          </a:p>
          <a:p>
            <a:r>
              <a:rPr lang="uk-UA" sz="2000" dirty="0" smtClean="0"/>
              <a:t>10.Екологічна оцінка.</a:t>
            </a:r>
            <a:endParaRPr lang="ru-RU" sz="2000" dirty="0" smtClean="0"/>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642918"/>
            <a:ext cx="7500990" cy="3724096"/>
          </a:xfrm>
          <a:prstGeom prst="rect">
            <a:avLst/>
          </a:prstGeom>
          <a:noFill/>
        </p:spPr>
        <p:txBody>
          <a:bodyPr wrap="square" rtlCol="0">
            <a:spAutoFit/>
          </a:bodyPr>
          <a:lstStyle/>
          <a:p>
            <a:r>
              <a:rPr lang="ru-RU" sz="2000" b="1" dirty="0" smtClean="0"/>
              <a:t>5.Вушкі - 2 </a:t>
            </a:r>
            <a:r>
              <a:rPr lang="ru-RU" sz="2000" b="1" dirty="0" err="1" smtClean="0"/>
              <a:t>деталі</a:t>
            </a:r>
            <a:endParaRPr lang="ru-RU" sz="2000" b="1" dirty="0" smtClean="0"/>
          </a:p>
          <a:p>
            <a:r>
              <a:rPr lang="ru-RU" dirty="0" smtClean="0"/>
              <a:t>У коло </a:t>
            </a:r>
            <a:r>
              <a:rPr lang="ru-RU" dirty="0" err="1" smtClean="0"/>
              <a:t>амігурумі</a:t>
            </a:r>
            <a:r>
              <a:rPr lang="ru-RU" dirty="0" smtClean="0"/>
              <a:t> СБН, </a:t>
            </a:r>
            <a:r>
              <a:rPr lang="ru-RU" dirty="0" err="1" smtClean="0"/>
              <a:t>пссн</a:t>
            </a:r>
            <a:r>
              <a:rPr lang="ru-RU" dirty="0" smtClean="0"/>
              <a:t>, 2 ССН, </a:t>
            </a:r>
            <a:r>
              <a:rPr lang="ru-RU" dirty="0" err="1" smtClean="0"/>
              <a:t>піко</a:t>
            </a:r>
            <a:r>
              <a:rPr lang="ru-RU" dirty="0" smtClean="0"/>
              <a:t> </a:t>
            </a:r>
            <a:r>
              <a:rPr lang="ru-RU" dirty="0" err="1" smtClean="0"/>
              <a:t>з</a:t>
            </a:r>
            <a:r>
              <a:rPr lang="ru-RU" dirty="0" smtClean="0"/>
              <a:t> 2-х </a:t>
            </a:r>
            <a:r>
              <a:rPr lang="ru-RU" dirty="0" err="1" smtClean="0"/>
              <a:t>повітряних</a:t>
            </a:r>
            <a:r>
              <a:rPr lang="ru-RU" dirty="0" smtClean="0"/>
              <a:t> петель, 2ссн, </a:t>
            </a:r>
            <a:r>
              <a:rPr lang="ru-RU" dirty="0" err="1" smtClean="0"/>
              <a:t>пссн</a:t>
            </a:r>
            <a:r>
              <a:rPr lang="ru-RU" dirty="0" smtClean="0"/>
              <a:t>, СБН. </a:t>
            </a:r>
            <a:r>
              <a:rPr lang="ru-RU" dirty="0" err="1" smtClean="0"/>
              <a:t>Стягаємо</a:t>
            </a:r>
            <a:r>
              <a:rPr lang="ru-RU" dirty="0" smtClean="0"/>
              <a:t> коло </a:t>
            </a:r>
            <a:r>
              <a:rPr lang="ru-RU" dirty="0" err="1" smtClean="0"/>
              <a:t>амігурумі</a:t>
            </a:r>
            <a:r>
              <a:rPr lang="ru-RU" dirty="0" smtClean="0"/>
              <a:t>, </a:t>
            </a:r>
            <a:r>
              <a:rPr lang="ru-RU" dirty="0" err="1" smtClean="0"/>
              <a:t>формуючи</a:t>
            </a:r>
            <a:r>
              <a:rPr lang="ru-RU" dirty="0" smtClean="0"/>
              <a:t> </a:t>
            </a:r>
            <a:r>
              <a:rPr lang="ru-RU" dirty="0" err="1" smtClean="0"/>
              <a:t>красивий</a:t>
            </a:r>
            <a:r>
              <a:rPr lang="ru-RU" dirty="0" smtClean="0"/>
              <a:t> </a:t>
            </a:r>
            <a:r>
              <a:rPr lang="ru-RU" dirty="0" err="1" smtClean="0"/>
              <a:t>півколо</a:t>
            </a:r>
            <a:r>
              <a:rPr lang="ru-RU" dirty="0" smtClean="0"/>
              <a:t> </a:t>
            </a:r>
            <a:r>
              <a:rPr lang="ru-RU" dirty="0" err="1" smtClean="0"/>
              <a:t>і</a:t>
            </a:r>
            <a:r>
              <a:rPr lang="ru-RU" dirty="0" smtClean="0"/>
              <a:t> за </a:t>
            </a:r>
            <a:r>
              <a:rPr lang="ru-RU" dirty="0" err="1" smtClean="0"/>
              <a:t>допомогою</a:t>
            </a:r>
            <a:r>
              <a:rPr lang="ru-RU" dirty="0" smtClean="0"/>
              <a:t> </a:t>
            </a:r>
            <a:r>
              <a:rPr lang="ru-RU" dirty="0" err="1" smtClean="0"/>
              <a:t>циганської</a:t>
            </a:r>
            <a:r>
              <a:rPr lang="ru-RU" dirty="0" smtClean="0"/>
              <a:t> </a:t>
            </a:r>
            <a:r>
              <a:rPr lang="ru-RU" dirty="0" err="1" smtClean="0"/>
              <a:t>голки</a:t>
            </a:r>
            <a:r>
              <a:rPr lang="ru-RU" dirty="0" smtClean="0"/>
              <a:t> </a:t>
            </a:r>
            <a:r>
              <a:rPr lang="ru-RU" dirty="0" err="1" smtClean="0"/>
              <a:t>ховаємо</a:t>
            </a:r>
            <a:r>
              <a:rPr lang="ru-RU" dirty="0" smtClean="0"/>
              <a:t> </a:t>
            </a:r>
            <a:r>
              <a:rPr lang="ru-RU" dirty="0" err="1" smtClean="0"/>
              <a:t>кінчики</a:t>
            </a:r>
            <a:r>
              <a:rPr lang="ru-RU" dirty="0" smtClean="0"/>
              <a:t> ниток у </a:t>
            </a:r>
            <a:r>
              <a:rPr lang="ru-RU" dirty="0" err="1" smtClean="0"/>
              <a:t>вушко</a:t>
            </a:r>
            <a:r>
              <a:rPr lang="ru-RU" dirty="0" smtClean="0"/>
              <a:t>.</a:t>
            </a:r>
          </a:p>
          <a:p>
            <a:endParaRPr lang="ru-RU" dirty="0" smtClean="0"/>
          </a:p>
          <a:p>
            <a:r>
              <a:rPr lang="ru-RU" dirty="0" err="1" smtClean="0"/>
              <a:t>Збираємо</a:t>
            </a:r>
            <a:r>
              <a:rPr lang="ru-RU" dirty="0" smtClean="0"/>
              <a:t> </a:t>
            </a:r>
            <a:r>
              <a:rPr lang="ru-RU" dirty="0" err="1" smtClean="0"/>
              <a:t>вовка</a:t>
            </a:r>
            <a:r>
              <a:rPr lang="ru-RU" dirty="0" smtClean="0"/>
              <a:t>. </a:t>
            </a:r>
            <a:r>
              <a:rPr lang="ru-RU" dirty="0" err="1" smtClean="0"/>
              <a:t>Пришиваємо</a:t>
            </a:r>
            <a:r>
              <a:rPr lang="ru-RU" dirty="0" smtClean="0"/>
              <a:t> до </a:t>
            </a:r>
            <a:r>
              <a:rPr lang="ru-RU" dirty="0" err="1" smtClean="0"/>
              <a:t>голови</a:t>
            </a:r>
            <a:r>
              <a:rPr lang="ru-RU" dirty="0" smtClean="0"/>
              <a:t> </a:t>
            </a:r>
            <a:r>
              <a:rPr lang="ru-RU" dirty="0" err="1" smtClean="0"/>
              <a:t>нижню</a:t>
            </a:r>
            <a:r>
              <a:rPr lang="ru-RU" dirty="0" smtClean="0"/>
              <a:t> </a:t>
            </a:r>
            <a:r>
              <a:rPr lang="ru-RU" dirty="0" err="1" smtClean="0"/>
              <a:t>щелепу</a:t>
            </a:r>
            <a:r>
              <a:rPr lang="ru-RU" dirty="0" smtClean="0"/>
              <a:t>, </a:t>
            </a:r>
            <a:r>
              <a:rPr lang="ru-RU" dirty="0" err="1" smtClean="0"/>
              <a:t>підставляючи</a:t>
            </a:r>
            <a:r>
              <a:rPr lang="ru-RU" dirty="0" smtClean="0"/>
              <a:t> в ротик </a:t>
            </a:r>
            <a:r>
              <a:rPr lang="ru-RU" dirty="0" err="1" smtClean="0"/>
              <a:t>відразу</a:t>
            </a:r>
            <a:r>
              <a:rPr lang="ru-RU" dirty="0" smtClean="0"/>
              <a:t> ж </a:t>
            </a:r>
            <a:r>
              <a:rPr lang="ru-RU" dirty="0" err="1" smtClean="0"/>
              <a:t>шматочок</a:t>
            </a:r>
            <a:r>
              <a:rPr lang="ru-RU" dirty="0" smtClean="0"/>
              <a:t> </a:t>
            </a:r>
            <a:r>
              <a:rPr lang="ru-RU" dirty="0" err="1" smtClean="0"/>
              <a:t>червоного</a:t>
            </a:r>
            <a:r>
              <a:rPr lang="ru-RU" dirty="0" smtClean="0"/>
              <a:t> фетру, </a:t>
            </a:r>
            <a:r>
              <a:rPr lang="ru-RU" dirty="0" err="1" smtClean="0"/>
              <a:t>вирізаний</a:t>
            </a:r>
            <a:r>
              <a:rPr lang="ru-RU" dirty="0" smtClean="0"/>
              <a:t> у </a:t>
            </a:r>
            <a:r>
              <a:rPr lang="ru-RU" dirty="0" err="1" smtClean="0"/>
              <a:t>формі</a:t>
            </a:r>
            <a:r>
              <a:rPr lang="ru-RU" dirty="0" smtClean="0"/>
              <a:t> </a:t>
            </a:r>
            <a:r>
              <a:rPr lang="ru-RU" dirty="0" err="1" smtClean="0"/>
              <a:t>язичка</a:t>
            </a:r>
            <a:r>
              <a:rPr lang="ru-RU" dirty="0" smtClean="0"/>
              <a:t>. </a:t>
            </a:r>
            <a:r>
              <a:rPr lang="ru-RU" dirty="0" err="1" smtClean="0"/>
              <a:t>Потім</a:t>
            </a:r>
            <a:r>
              <a:rPr lang="ru-RU" dirty="0" smtClean="0"/>
              <a:t> </a:t>
            </a:r>
            <a:r>
              <a:rPr lang="ru-RU" dirty="0" err="1" smtClean="0"/>
              <a:t>пришиваємо</a:t>
            </a:r>
            <a:r>
              <a:rPr lang="ru-RU" dirty="0" smtClean="0"/>
              <a:t> зубки (</a:t>
            </a:r>
            <a:r>
              <a:rPr lang="ru-RU" dirty="0" err="1" smtClean="0"/>
              <a:t>білий</a:t>
            </a:r>
            <a:r>
              <a:rPr lang="ru-RU" dirty="0" smtClean="0"/>
              <a:t> </a:t>
            </a:r>
            <a:r>
              <a:rPr lang="ru-RU" dirty="0" err="1" smtClean="0"/>
              <a:t>бісер</a:t>
            </a:r>
            <a:r>
              <a:rPr lang="ru-RU" dirty="0" smtClean="0"/>
              <a:t>), я пришивала по 3 штучки </a:t>
            </a:r>
            <a:r>
              <a:rPr lang="ru-RU" dirty="0" err="1" smtClean="0"/>
              <a:t>з</a:t>
            </a:r>
            <a:r>
              <a:rPr lang="ru-RU" dirty="0" smtClean="0"/>
              <a:t> </a:t>
            </a:r>
            <a:r>
              <a:rPr lang="ru-RU" dirty="0" err="1" smtClean="0"/>
              <a:t>кожної</a:t>
            </a:r>
            <a:r>
              <a:rPr lang="ru-RU" dirty="0" smtClean="0"/>
              <a:t> </a:t>
            </a:r>
            <a:r>
              <a:rPr lang="ru-RU" dirty="0" err="1" smtClean="0"/>
              <a:t>сторони</a:t>
            </a:r>
            <a:r>
              <a:rPr lang="ru-RU" dirty="0" smtClean="0"/>
              <a:t> на </a:t>
            </a:r>
            <a:r>
              <a:rPr lang="ru-RU" dirty="0" err="1" smtClean="0"/>
              <a:t>верхню</a:t>
            </a:r>
            <a:r>
              <a:rPr lang="ru-RU" dirty="0" smtClean="0"/>
              <a:t> </a:t>
            </a:r>
            <a:r>
              <a:rPr lang="ru-RU" dirty="0" err="1" smtClean="0"/>
              <a:t>щелепу</a:t>
            </a:r>
            <a:r>
              <a:rPr lang="ru-RU" dirty="0" smtClean="0"/>
              <a:t> </a:t>
            </a:r>
            <a:r>
              <a:rPr lang="ru-RU" dirty="0" err="1" smtClean="0"/>
              <a:t>вовка</a:t>
            </a:r>
            <a:r>
              <a:rPr lang="ru-RU" dirty="0" smtClean="0"/>
              <a:t>. </a:t>
            </a:r>
            <a:r>
              <a:rPr lang="ru-RU" dirty="0" err="1" smtClean="0"/>
              <a:t>Пришиваємо</a:t>
            </a:r>
            <a:r>
              <a:rPr lang="ru-RU" dirty="0" smtClean="0"/>
              <a:t> </a:t>
            </a:r>
            <a:r>
              <a:rPr lang="ru-RU" dirty="0" err="1" smtClean="0"/>
              <a:t>вушка</a:t>
            </a:r>
            <a:r>
              <a:rPr lang="ru-RU" dirty="0" smtClean="0"/>
              <a:t>, </a:t>
            </a:r>
            <a:r>
              <a:rPr lang="ru-RU" dirty="0" err="1" smtClean="0"/>
              <a:t>оч</a:t>
            </a:r>
            <a:r>
              <a:rPr lang="uk-UA" dirty="0" smtClean="0"/>
              <a:t>і</a:t>
            </a:r>
            <a:r>
              <a:rPr lang="ru-RU" dirty="0" smtClean="0"/>
              <a:t>, </a:t>
            </a:r>
            <a:r>
              <a:rPr lang="ru-RU" dirty="0" err="1" smtClean="0"/>
              <a:t>вишиваємо</a:t>
            </a:r>
            <a:r>
              <a:rPr lang="ru-RU" dirty="0" smtClean="0"/>
              <a:t> </a:t>
            </a:r>
            <a:r>
              <a:rPr lang="ru-RU" dirty="0" err="1" smtClean="0"/>
              <a:t>чорною</a:t>
            </a:r>
            <a:r>
              <a:rPr lang="ru-RU" dirty="0" smtClean="0"/>
              <a:t> ниткою бровки. Коли голова </a:t>
            </a:r>
            <a:r>
              <a:rPr lang="ru-RU" dirty="0" err="1" smtClean="0"/>
              <a:t>зібрана</a:t>
            </a:r>
            <a:r>
              <a:rPr lang="ru-RU" dirty="0" smtClean="0"/>
              <a:t>, </a:t>
            </a:r>
            <a:r>
              <a:rPr lang="ru-RU" dirty="0" err="1" smtClean="0"/>
              <a:t>пришиваємо</a:t>
            </a:r>
            <a:r>
              <a:rPr lang="ru-RU" dirty="0" smtClean="0"/>
              <a:t> </a:t>
            </a:r>
            <a:r>
              <a:rPr lang="ru-RU" dirty="0" err="1" smtClean="0"/>
              <a:t>її</a:t>
            </a:r>
            <a:r>
              <a:rPr lang="ru-RU" dirty="0" smtClean="0"/>
              <a:t> до </a:t>
            </a:r>
            <a:r>
              <a:rPr lang="ru-RU" dirty="0" err="1" smtClean="0"/>
              <a:t>тіла</a:t>
            </a:r>
            <a:r>
              <a:rPr lang="ru-RU" dirty="0" smtClean="0"/>
              <a:t>, </a:t>
            </a:r>
            <a:r>
              <a:rPr lang="ru-RU" dirty="0" err="1" smtClean="0"/>
              <a:t>після</a:t>
            </a:r>
            <a:r>
              <a:rPr lang="ru-RU" dirty="0" smtClean="0"/>
              <a:t> </a:t>
            </a:r>
            <a:r>
              <a:rPr lang="ru-RU" dirty="0" err="1" smtClean="0"/>
              <a:t>пришиваємо</a:t>
            </a:r>
            <a:r>
              <a:rPr lang="ru-RU" dirty="0" smtClean="0"/>
              <a:t> лапки </a:t>
            </a:r>
            <a:r>
              <a:rPr lang="ru-RU" dirty="0" err="1" smtClean="0"/>
              <a:t>і</a:t>
            </a:r>
            <a:r>
              <a:rPr lang="ru-RU" dirty="0" smtClean="0"/>
              <a:t> хвостик. Ось </a:t>
            </a:r>
            <a:r>
              <a:rPr lang="ru-RU" dirty="0" err="1" smtClean="0"/>
              <a:t>і</a:t>
            </a:r>
            <a:r>
              <a:rPr lang="ru-RU" dirty="0" smtClean="0"/>
              <a:t> </a:t>
            </a:r>
            <a:r>
              <a:rPr lang="ru-RU" dirty="0" err="1" smtClean="0"/>
              <a:t>готовий</a:t>
            </a:r>
            <a:r>
              <a:rPr lang="ru-RU" dirty="0" smtClean="0"/>
              <a:t> </a:t>
            </a:r>
            <a:r>
              <a:rPr lang="ru-RU" dirty="0" err="1" smtClean="0"/>
              <a:t>нарешті</a:t>
            </a:r>
            <a:r>
              <a:rPr lang="ru-RU" dirty="0" smtClean="0"/>
              <a:t> то наш </a:t>
            </a:r>
            <a:r>
              <a:rPr lang="ru-RU" dirty="0" err="1" smtClean="0"/>
              <a:t>довгоочікуваний</a:t>
            </a:r>
            <a:r>
              <a:rPr lang="ru-RU" dirty="0" smtClean="0"/>
              <a:t> персонаж .</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85918" y="214290"/>
            <a:ext cx="619233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Технолог</a:t>
            </a:r>
            <a:r>
              <a:rPr kumimoji="0" lang="uk-UA" sz="3200" b="1" i="0" u="none" strike="noStrike" cap="none" normalizeH="0" baseline="0" dirty="0" err="1" smtClean="0">
                <a:ln>
                  <a:noFill/>
                </a:ln>
                <a:solidFill>
                  <a:srgbClr val="FF0000"/>
                </a:solidFill>
                <a:effectLst/>
                <a:latin typeface="Calibri" pitchFamily="34" charset="0"/>
                <a:ea typeface="Times New Roman" pitchFamily="18" charset="0"/>
                <a:cs typeface="Calibri" pitchFamily="34" charset="0"/>
              </a:rPr>
              <a:t>ія</a:t>
            </a:r>
            <a:r>
              <a:rPr kumimoji="0" lang="uk-UA" sz="32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 виготовлення</a:t>
            </a:r>
            <a:r>
              <a:rPr kumimoji="0" lang="ru-RU" sz="32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 лисички</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214414" y="1142984"/>
            <a:ext cx="6572296" cy="4031873"/>
          </a:xfrm>
          <a:prstGeom prst="rect">
            <a:avLst/>
          </a:prstGeom>
          <a:noFill/>
        </p:spPr>
        <p:txBody>
          <a:bodyPr wrap="square" rtlCol="0">
            <a:spAutoFit/>
          </a:bodyPr>
          <a:lstStyle/>
          <a:p>
            <a:pPr algn="ctr"/>
            <a:r>
              <a:rPr lang="ru-RU" sz="3200" b="1" dirty="0" err="1" smtClean="0"/>
              <a:t>Застосовані</a:t>
            </a:r>
            <a:r>
              <a:rPr lang="ru-RU" sz="3200" b="1" dirty="0" smtClean="0"/>
              <a:t> </a:t>
            </a:r>
            <a:r>
              <a:rPr lang="ru-RU" sz="3200" b="1" dirty="0" err="1" smtClean="0"/>
              <a:t>скорочення</a:t>
            </a:r>
            <a:endParaRPr lang="ru-RU" sz="3200" b="1" dirty="0" smtClean="0"/>
          </a:p>
          <a:p>
            <a:r>
              <a:rPr lang="ru-RU" sz="2800" dirty="0" err="1" smtClean="0"/>
              <a:t>вп</a:t>
            </a:r>
            <a:r>
              <a:rPr lang="ru-RU" sz="2800" dirty="0" smtClean="0"/>
              <a:t> - </a:t>
            </a:r>
            <a:r>
              <a:rPr lang="ru-RU" sz="2800" dirty="0" err="1" smtClean="0"/>
              <a:t>повітряна</a:t>
            </a:r>
            <a:r>
              <a:rPr lang="ru-RU" sz="2800" dirty="0" smtClean="0"/>
              <a:t> петля</a:t>
            </a:r>
          </a:p>
          <a:p>
            <a:r>
              <a:rPr lang="ru-RU" sz="2800" dirty="0" err="1" smtClean="0"/>
              <a:t>сс</a:t>
            </a:r>
            <a:r>
              <a:rPr lang="ru-RU" sz="2800" dirty="0" smtClean="0"/>
              <a:t> - </a:t>
            </a:r>
            <a:r>
              <a:rPr lang="ru-RU" sz="2800" dirty="0" err="1" smtClean="0"/>
              <a:t>з'єднувальний</a:t>
            </a:r>
            <a:r>
              <a:rPr lang="ru-RU" sz="2800" dirty="0" smtClean="0"/>
              <a:t> </a:t>
            </a:r>
            <a:r>
              <a:rPr lang="ru-RU" sz="2800" dirty="0" err="1" smtClean="0"/>
              <a:t>стовпчик</a:t>
            </a:r>
            <a:endParaRPr lang="ru-RU" sz="2800" dirty="0" smtClean="0"/>
          </a:p>
          <a:p>
            <a:r>
              <a:rPr lang="ru-RU" sz="2800" dirty="0" smtClean="0"/>
              <a:t>СБН - </a:t>
            </a:r>
            <a:r>
              <a:rPr lang="ru-RU" sz="2800" dirty="0" err="1" smtClean="0"/>
              <a:t>стовпчик</a:t>
            </a:r>
            <a:r>
              <a:rPr lang="ru-RU" sz="2800" dirty="0" smtClean="0"/>
              <a:t> без </a:t>
            </a:r>
            <a:r>
              <a:rPr lang="ru-RU" sz="2800" dirty="0" err="1" smtClean="0"/>
              <a:t>накиду</a:t>
            </a:r>
            <a:endParaRPr lang="ru-RU" sz="2800" dirty="0" smtClean="0"/>
          </a:p>
          <a:p>
            <a:r>
              <a:rPr lang="ru-RU" sz="2800" dirty="0" smtClean="0"/>
              <a:t>ССН - </a:t>
            </a:r>
            <a:r>
              <a:rPr lang="ru-RU" sz="2800" dirty="0" err="1" smtClean="0"/>
              <a:t>стовпчик</a:t>
            </a:r>
            <a:r>
              <a:rPr lang="ru-RU" sz="2800" dirty="0" smtClean="0"/>
              <a:t> </a:t>
            </a:r>
            <a:r>
              <a:rPr lang="ru-RU" sz="2800" dirty="0" err="1" smtClean="0"/>
              <a:t>з</a:t>
            </a:r>
            <a:r>
              <a:rPr lang="ru-RU" sz="2800" dirty="0" smtClean="0"/>
              <a:t> </a:t>
            </a:r>
            <a:r>
              <a:rPr lang="ru-RU" sz="2800" dirty="0" err="1" smtClean="0"/>
              <a:t>накидом</a:t>
            </a:r>
            <a:endParaRPr lang="ru-RU" sz="2800" dirty="0" smtClean="0"/>
          </a:p>
          <a:p>
            <a:r>
              <a:rPr lang="ru-RU" sz="2800" dirty="0" smtClean="0"/>
              <a:t>сс2н - </a:t>
            </a:r>
            <a:r>
              <a:rPr lang="ru-RU" sz="2800" dirty="0" err="1" smtClean="0"/>
              <a:t>стовпчик</a:t>
            </a:r>
            <a:r>
              <a:rPr lang="ru-RU" sz="2800" dirty="0" smtClean="0"/>
              <a:t> </a:t>
            </a:r>
            <a:r>
              <a:rPr lang="ru-RU" sz="2800" dirty="0" err="1" smtClean="0"/>
              <a:t>з</a:t>
            </a:r>
            <a:r>
              <a:rPr lang="ru-RU" sz="2800" dirty="0" smtClean="0"/>
              <a:t> </a:t>
            </a:r>
            <a:r>
              <a:rPr lang="ru-RU" sz="2800" dirty="0" err="1" smtClean="0"/>
              <a:t>двома</a:t>
            </a:r>
            <a:r>
              <a:rPr lang="ru-RU" sz="2800" dirty="0" smtClean="0"/>
              <a:t> </a:t>
            </a:r>
            <a:r>
              <a:rPr lang="ru-RU" sz="2800" dirty="0" err="1" smtClean="0"/>
              <a:t>накидом</a:t>
            </a:r>
            <a:endParaRPr lang="ru-RU" sz="2800" dirty="0" smtClean="0"/>
          </a:p>
          <a:p>
            <a:r>
              <a:rPr lang="ru-RU" sz="2800" dirty="0" err="1" smtClean="0"/>
              <a:t>пссн</a:t>
            </a:r>
            <a:r>
              <a:rPr lang="ru-RU" sz="2800" dirty="0" smtClean="0"/>
              <a:t> - </a:t>
            </a:r>
            <a:r>
              <a:rPr lang="ru-RU" sz="2800" dirty="0" err="1" smtClean="0"/>
              <a:t>напівстовпчик</a:t>
            </a:r>
            <a:r>
              <a:rPr lang="ru-RU" sz="2800" dirty="0" smtClean="0"/>
              <a:t> </a:t>
            </a:r>
            <a:r>
              <a:rPr lang="ru-RU" sz="2800" dirty="0" err="1" smtClean="0"/>
              <a:t>з</a:t>
            </a:r>
            <a:r>
              <a:rPr lang="ru-RU" sz="2800" dirty="0" smtClean="0"/>
              <a:t> </a:t>
            </a:r>
            <a:r>
              <a:rPr lang="ru-RU" sz="2800" dirty="0" err="1" smtClean="0"/>
              <a:t>накидом</a:t>
            </a:r>
            <a:endParaRPr lang="ru-RU" sz="2800" dirty="0" smtClean="0"/>
          </a:p>
          <a:p>
            <a:r>
              <a:rPr lang="ru-RU" sz="2800" dirty="0" err="1" smtClean="0"/>
              <a:t>приб</a:t>
            </a:r>
            <a:r>
              <a:rPr lang="ru-RU" sz="2800" dirty="0" smtClean="0"/>
              <a:t> - 2 СБН в одну петлю</a:t>
            </a:r>
          </a:p>
          <a:p>
            <a:r>
              <a:rPr lang="ru-RU" sz="2800" dirty="0" smtClean="0"/>
              <a:t>уб - 2 СБН провязать разом</a:t>
            </a:r>
            <a:endParaRPr lang="ru-RU"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
            <a:ext cx="8572560" cy="6647974"/>
          </a:xfrm>
          <a:prstGeom prst="rect">
            <a:avLst/>
          </a:prstGeom>
          <a:noFill/>
        </p:spPr>
        <p:txBody>
          <a:bodyPr wrap="square" rtlCol="0">
            <a:spAutoFit/>
          </a:bodyPr>
          <a:lstStyle/>
          <a:p>
            <a:endParaRPr lang="ru-RU" dirty="0" smtClean="0"/>
          </a:p>
          <a:p>
            <a:r>
              <a:rPr lang="ru-RU" sz="2000" b="1" dirty="0" smtClean="0"/>
              <a:t>1.Головатіло</a:t>
            </a:r>
          </a:p>
          <a:p>
            <a:r>
              <a:rPr lang="ru-RU" sz="1600" dirty="0" err="1" smtClean="0"/>
              <a:t>Почати</a:t>
            </a:r>
            <a:r>
              <a:rPr lang="ru-RU" sz="1600" dirty="0" smtClean="0"/>
              <a:t> пряжею рудого </a:t>
            </a:r>
            <a:r>
              <a:rPr lang="ru-RU" sz="1600" dirty="0" err="1" smtClean="0"/>
              <a:t>кольору</a:t>
            </a:r>
            <a:r>
              <a:rPr lang="ru-RU" sz="1600" dirty="0" smtClean="0"/>
              <a:t>.</a:t>
            </a:r>
          </a:p>
          <a:p>
            <a:r>
              <a:rPr lang="ru-RU" sz="1600" dirty="0" smtClean="0"/>
              <a:t>1 ряд: 6 СБН в </a:t>
            </a:r>
            <a:r>
              <a:rPr lang="ru-RU" sz="1600" dirty="0" err="1" smtClean="0"/>
              <a:t>кільце</a:t>
            </a:r>
            <a:r>
              <a:rPr lang="ru-RU" sz="1600" dirty="0" smtClean="0"/>
              <a:t> </a:t>
            </a:r>
            <a:r>
              <a:rPr lang="ru-RU" sz="1600" dirty="0" err="1" smtClean="0"/>
              <a:t>амігурумі</a:t>
            </a:r>
            <a:endParaRPr lang="ru-RU" sz="1600" dirty="0" smtClean="0"/>
          </a:p>
          <a:p>
            <a:r>
              <a:rPr lang="ru-RU" sz="1600" dirty="0" smtClean="0"/>
              <a:t>2 ряд: 6 </a:t>
            </a:r>
            <a:r>
              <a:rPr lang="ru-RU" sz="1600" dirty="0" err="1" smtClean="0"/>
              <a:t>приб</a:t>
            </a:r>
            <a:r>
              <a:rPr lang="ru-RU" sz="1600" dirty="0" smtClean="0"/>
              <a:t> (12)</a:t>
            </a:r>
          </a:p>
          <a:p>
            <a:r>
              <a:rPr lang="ru-RU" sz="1600" dirty="0" smtClean="0"/>
              <a:t>3 ряд: (</a:t>
            </a:r>
            <a:r>
              <a:rPr lang="ru-RU" sz="1600" dirty="0" err="1" smtClean="0"/>
              <a:t>приб</a:t>
            </a:r>
            <a:r>
              <a:rPr lang="ru-RU" sz="1600" dirty="0" smtClean="0"/>
              <a:t>, 1 СБН) </a:t>
            </a:r>
            <a:r>
              <a:rPr lang="en-US" sz="1600" dirty="0" smtClean="0"/>
              <a:t>x 6 (18)</a:t>
            </a:r>
          </a:p>
          <a:p>
            <a:r>
              <a:rPr lang="en-US" sz="1600" dirty="0" smtClean="0"/>
              <a:t>4 </a:t>
            </a:r>
            <a:r>
              <a:rPr lang="ru-RU" sz="1600" dirty="0" smtClean="0"/>
              <a:t>ряд​​: (</a:t>
            </a:r>
            <a:r>
              <a:rPr lang="ru-RU" sz="1600" dirty="0" err="1" smtClean="0"/>
              <a:t>приб</a:t>
            </a:r>
            <a:r>
              <a:rPr lang="ru-RU" sz="1600" dirty="0" smtClean="0"/>
              <a:t>, 2сбн) х6 (24)</a:t>
            </a:r>
          </a:p>
          <a:p>
            <a:r>
              <a:rPr lang="ru-RU" sz="1600" dirty="0" smtClean="0"/>
              <a:t>5-9 ряд: по 24 СБН</a:t>
            </a:r>
          </a:p>
          <a:p>
            <a:r>
              <a:rPr lang="ru-RU" sz="1600" dirty="0" smtClean="0"/>
              <a:t>10 ряд: (уб, 2сбн) х6 (18)</a:t>
            </a:r>
          </a:p>
          <a:p>
            <a:r>
              <a:rPr lang="ru-RU" sz="1600" dirty="0" smtClean="0"/>
              <a:t>11 ряд: (уб, 4 СБН) Х3 (15) </a:t>
            </a:r>
            <a:r>
              <a:rPr lang="ru-RU" sz="1600" dirty="0" err="1" smtClean="0"/>
              <a:t>міняємо</a:t>
            </a:r>
            <a:r>
              <a:rPr lang="ru-RU" sz="1600" dirty="0" smtClean="0"/>
              <a:t> нитку на </a:t>
            </a:r>
            <a:r>
              <a:rPr lang="ru-RU" sz="1600" dirty="0" err="1" smtClean="0"/>
              <a:t>білу</a:t>
            </a:r>
            <a:endParaRPr lang="ru-RU" sz="1600" dirty="0" smtClean="0"/>
          </a:p>
          <a:p>
            <a:r>
              <a:rPr lang="ru-RU" sz="1600" dirty="0" smtClean="0"/>
              <a:t>16-20 ряд: по 15 СБН</a:t>
            </a:r>
          </a:p>
          <a:p>
            <a:r>
              <a:rPr lang="ru-RU" sz="1600" dirty="0" smtClean="0"/>
              <a:t>21ряд: </a:t>
            </a:r>
            <a:r>
              <a:rPr lang="ru-RU" sz="1600" dirty="0" err="1" smtClean="0"/>
              <a:t>в'яжемо</a:t>
            </a:r>
            <a:r>
              <a:rPr lang="ru-RU" sz="1600" dirty="0" smtClean="0"/>
              <a:t> за </a:t>
            </a:r>
            <a:r>
              <a:rPr lang="ru-RU" sz="1600" dirty="0" err="1" smtClean="0"/>
              <a:t>задню</a:t>
            </a:r>
            <a:r>
              <a:rPr lang="ru-RU" sz="1600" dirty="0" smtClean="0"/>
              <a:t> </a:t>
            </a:r>
            <a:r>
              <a:rPr lang="ru-RU" sz="1600" dirty="0" err="1" smtClean="0"/>
              <a:t>стінку</a:t>
            </a:r>
            <a:r>
              <a:rPr lang="ru-RU" sz="1600" dirty="0" smtClean="0"/>
              <a:t> </a:t>
            </a:r>
            <a:r>
              <a:rPr lang="ru-RU" sz="1600" dirty="0" err="1" smtClean="0"/>
              <a:t>петлі</a:t>
            </a:r>
            <a:r>
              <a:rPr lang="ru-RU" sz="1600" dirty="0" smtClean="0"/>
              <a:t> 15 СБН</a:t>
            </a:r>
          </a:p>
          <a:p>
            <a:r>
              <a:rPr lang="ru-RU" sz="1600" dirty="0" smtClean="0"/>
              <a:t>22-27 ряд: по 15 СБН</a:t>
            </a:r>
          </a:p>
          <a:p>
            <a:endParaRPr lang="uk-UA" sz="1600" dirty="0" smtClean="0"/>
          </a:p>
          <a:p>
            <a:r>
              <a:rPr lang="ru-RU" sz="2000" b="1" dirty="0" smtClean="0"/>
              <a:t>2. </a:t>
            </a:r>
            <a:r>
              <a:rPr lang="ru-RU" sz="2000" b="1" dirty="0" err="1" smtClean="0"/>
              <a:t>Спідничка</a:t>
            </a:r>
            <a:endParaRPr lang="ru-RU" sz="2000" b="1" dirty="0" smtClean="0"/>
          </a:p>
          <a:p>
            <a:r>
              <a:rPr lang="ru-RU" sz="1600" dirty="0" smtClean="0"/>
              <a:t>За </a:t>
            </a:r>
            <a:r>
              <a:rPr lang="ru-RU" sz="1600" dirty="0" err="1" smtClean="0"/>
              <a:t>передню</a:t>
            </a:r>
            <a:r>
              <a:rPr lang="ru-RU" sz="1600" dirty="0" smtClean="0"/>
              <a:t> </a:t>
            </a:r>
            <a:r>
              <a:rPr lang="ru-RU" sz="1600" dirty="0" err="1" smtClean="0"/>
              <a:t>стінку</a:t>
            </a:r>
            <a:r>
              <a:rPr lang="ru-RU" sz="1600" dirty="0" smtClean="0"/>
              <a:t> </a:t>
            </a:r>
            <a:r>
              <a:rPr lang="ru-RU" sz="1600" dirty="0" err="1" smtClean="0"/>
              <a:t>петлі</a:t>
            </a:r>
            <a:r>
              <a:rPr lang="ru-RU" sz="1600" dirty="0" smtClean="0"/>
              <a:t> 21-го ряду </a:t>
            </a:r>
            <a:r>
              <a:rPr lang="ru-RU" sz="1600" dirty="0" err="1" smtClean="0"/>
              <a:t>прив'язуємо</a:t>
            </a:r>
            <a:r>
              <a:rPr lang="ru-RU" sz="1600" dirty="0" smtClean="0"/>
              <a:t> </a:t>
            </a:r>
            <a:r>
              <a:rPr lang="ru-RU" sz="1600" dirty="0" err="1" smtClean="0"/>
              <a:t>спідничку</a:t>
            </a:r>
            <a:r>
              <a:rPr lang="ru-RU" sz="1600" dirty="0" smtClean="0"/>
              <a:t> зеленою ниткою. </a:t>
            </a:r>
            <a:r>
              <a:rPr lang="ru-RU" sz="1600" dirty="0" err="1" smtClean="0"/>
              <a:t>Спідничку</a:t>
            </a:r>
            <a:r>
              <a:rPr lang="ru-RU" sz="1600" dirty="0" smtClean="0"/>
              <a:t> </a:t>
            </a:r>
            <a:r>
              <a:rPr lang="ru-RU" sz="1600" dirty="0" err="1" smtClean="0"/>
              <a:t>в'яжемо</a:t>
            </a:r>
            <a:r>
              <a:rPr lang="ru-RU" sz="1600" dirty="0" smtClean="0"/>
              <a:t> по рядах </a:t>
            </a:r>
            <a:r>
              <a:rPr lang="ru-RU" sz="1600" dirty="0" err="1" smtClean="0"/>
              <a:t>стовпчиками</a:t>
            </a:r>
            <a:r>
              <a:rPr lang="ru-RU" sz="1600" dirty="0" smtClean="0"/>
              <a:t> </a:t>
            </a:r>
            <a:r>
              <a:rPr lang="ru-RU" sz="1600" dirty="0" err="1" smtClean="0"/>
              <a:t>з</a:t>
            </a:r>
            <a:r>
              <a:rPr lang="ru-RU" sz="1600" dirty="0" smtClean="0"/>
              <a:t> </a:t>
            </a:r>
            <a:r>
              <a:rPr lang="ru-RU" sz="1600" dirty="0" err="1" smtClean="0"/>
              <a:t>накидом</a:t>
            </a:r>
            <a:r>
              <a:rPr lang="ru-RU" sz="1600" dirty="0" smtClean="0"/>
              <a:t>, </a:t>
            </a:r>
            <a:r>
              <a:rPr lang="ru-RU" sz="1600" dirty="0" err="1" smtClean="0"/>
              <a:t>кожен</a:t>
            </a:r>
            <a:r>
              <a:rPr lang="ru-RU" sz="1600" dirty="0" smtClean="0"/>
              <a:t> ряд </a:t>
            </a:r>
            <a:r>
              <a:rPr lang="ru-RU" sz="1600" dirty="0" err="1" smtClean="0"/>
              <a:t>починаючи</a:t>
            </a:r>
            <a:r>
              <a:rPr lang="ru-RU" sz="1600" dirty="0" smtClean="0"/>
              <a:t> </a:t>
            </a:r>
            <a:r>
              <a:rPr lang="ru-RU" sz="1600" dirty="0" err="1" smtClean="0"/>
              <a:t>з</a:t>
            </a:r>
            <a:r>
              <a:rPr lang="ru-RU" sz="1600" dirty="0" smtClean="0"/>
              <a:t> 2ВП </a:t>
            </a:r>
            <a:r>
              <a:rPr lang="ru-RU" sz="1600" dirty="0" err="1" smtClean="0"/>
              <a:t>підйому</a:t>
            </a:r>
            <a:r>
              <a:rPr lang="ru-RU" sz="1600" dirty="0" smtClean="0"/>
              <a:t> </a:t>
            </a:r>
            <a:r>
              <a:rPr lang="ru-RU" sz="1600" dirty="0" err="1" smtClean="0"/>
              <a:t>і</a:t>
            </a:r>
            <a:r>
              <a:rPr lang="ru-RU" sz="1600" dirty="0" smtClean="0"/>
              <a:t> </a:t>
            </a:r>
            <a:r>
              <a:rPr lang="ru-RU" sz="1600" dirty="0" err="1" smtClean="0"/>
              <a:t>закінчуючи</a:t>
            </a:r>
            <a:r>
              <a:rPr lang="ru-RU" sz="1600" dirty="0" smtClean="0"/>
              <a:t> </a:t>
            </a:r>
            <a:r>
              <a:rPr lang="ru-RU" sz="1600" dirty="0" err="1" smtClean="0"/>
              <a:t>з'єднувальним</a:t>
            </a:r>
            <a:r>
              <a:rPr lang="ru-RU" sz="1600" dirty="0" smtClean="0"/>
              <a:t> </a:t>
            </a:r>
            <a:r>
              <a:rPr lang="ru-RU" sz="1600" dirty="0" err="1" smtClean="0"/>
              <a:t>стовпчиком</a:t>
            </a:r>
            <a:r>
              <a:rPr lang="ru-RU" sz="1600" dirty="0" smtClean="0"/>
              <a:t>.</a:t>
            </a:r>
          </a:p>
          <a:p>
            <a:r>
              <a:rPr lang="ru-RU" sz="1600" dirty="0" smtClean="0"/>
              <a:t>1 ряд: </a:t>
            </a:r>
            <a:r>
              <a:rPr lang="ru-RU" sz="1600" dirty="0" err="1" smtClean="0"/>
              <a:t>Приб</a:t>
            </a:r>
            <a:r>
              <a:rPr lang="ru-RU" sz="1600" dirty="0" smtClean="0"/>
              <a:t> - до </a:t>
            </a:r>
            <a:r>
              <a:rPr lang="ru-RU" sz="1600" dirty="0" err="1" smtClean="0"/>
              <a:t>кінця</a:t>
            </a:r>
            <a:r>
              <a:rPr lang="ru-RU" sz="1600" dirty="0" smtClean="0"/>
              <a:t> ряду (30)</a:t>
            </a:r>
          </a:p>
          <a:p>
            <a:r>
              <a:rPr lang="ru-RU" sz="1600" dirty="0" smtClean="0"/>
              <a:t>2 ряд: 30ссн</a:t>
            </a:r>
          </a:p>
          <a:p>
            <a:r>
              <a:rPr lang="ru-RU" sz="1600" dirty="0" smtClean="0"/>
              <a:t>3 ряд: (2ссн, </a:t>
            </a:r>
            <a:r>
              <a:rPr lang="ru-RU" sz="1600" dirty="0" err="1" smtClean="0"/>
              <a:t>приб</a:t>
            </a:r>
            <a:r>
              <a:rPr lang="ru-RU" sz="1600" dirty="0" smtClean="0"/>
              <a:t>) х10 (40)</a:t>
            </a:r>
          </a:p>
          <a:p>
            <a:r>
              <a:rPr lang="ru-RU" sz="1600" dirty="0" smtClean="0"/>
              <a:t>4 ряд​​: 40 ССН</a:t>
            </a:r>
          </a:p>
          <a:p>
            <a:r>
              <a:rPr lang="ru-RU" sz="1600" dirty="0" smtClean="0"/>
              <a:t>5 ряд: (3 ССН, </a:t>
            </a:r>
            <a:r>
              <a:rPr lang="ru-RU" sz="1600" dirty="0" err="1" smtClean="0"/>
              <a:t>приб</a:t>
            </a:r>
            <a:r>
              <a:rPr lang="ru-RU" sz="1600" dirty="0" smtClean="0"/>
              <a:t>) Х10 (50)</a:t>
            </a:r>
          </a:p>
          <a:p>
            <a:endParaRPr lang="uk-UA" sz="1600" dirty="0" smtClean="0"/>
          </a:p>
          <a:p>
            <a:endParaRPr lang="ru-RU" sz="1600" dirty="0" smtClean="0"/>
          </a:p>
          <a:p>
            <a:endParaRPr lang="ru-RU" sz="1600" dirty="0" smtClean="0"/>
          </a:p>
        </p:txBody>
      </p:sp>
      <p:pic>
        <p:nvPicPr>
          <p:cNvPr id="3" name="Рисунок 2" descr="C:\Users\Компьютер\AppData\Local\Microsoft\Windows\Temporary Internet Files\Content.Word\P1090156.jpg"/>
          <p:cNvPicPr/>
          <p:nvPr/>
        </p:nvPicPr>
        <p:blipFill>
          <a:blip r:embed="rId2" cstate="print"/>
          <a:srcRect/>
          <a:stretch>
            <a:fillRect/>
          </a:stretch>
        </p:blipFill>
        <p:spPr bwMode="auto">
          <a:xfrm>
            <a:off x="5940152" y="260648"/>
            <a:ext cx="258127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642918"/>
            <a:ext cx="7286676" cy="7201972"/>
          </a:xfrm>
          <a:prstGeom prst="rect">
            <a:avLst/>
          </a:prstGeom>
          <a:noFill/>
        </p:spPr>
        <p:txBody>
          <a:bodyPr wrap="square" rtlCol="0">
            <a:spAutoFit/>
          </a:bodyPr>
          <a:lstStyle/>
          <a:p>
            <a:r>
              <a:rPr lang="ru-RU" sz="2000" b="1" dirty="0" smtClean="0"/>
              <a:t>3.Руки</a:t>
            </a:r>
          </a:p>
          <a:p>
            <a:r>
              <a:rPr lang="ru-RU" sz="1600" dirty="0" err="1" smtClean="0"/>
              <a:t>Почати</a:t>
            </a:r>
            <a:r>
              <a:rPr lang="ru-RU" sz="1600" dirty="0" smtClean="0"/>
              <a:t> пряжею рудого </a:t>
            </a:r>
            <a:r>
              <a:rPr lang="ru-RU" sz="1600" dirty="0" err="1" smtClean="0"/>
              <a:t>кольору</a:t>
            </a:r>
            <a:r>
              <a:rPr lang="ru-RU" sz="1600" dirty="0" smtClean="0"/>
              <a:t>.</a:t>
            </a:r>
          </a:p>
          <a:p>
            <a:r>
              <a:rPr lang="ru-RU" sz="1600" dirty="0" smtClean="0"/>
              <a:t>1 ряд: 6 СБН в </a:t>
            </a:r>
            <a:r>
              <a:rPr lang="ru-RU" sz="1600" dirty="0" err="1" smtClean="0"/>
              <a:t>кільце</a:t>
            </a:r>
            <a:r>
              <a:rPr lang="ru-RU" sz="1600" dirty="0" smtClean="0"/>
              <a:t> </a:t>
            </a:r>
            <a:r>
              <a:rPr lang="ru-RU" sz="1600" dirty="0" err="1" smtClean="0"/>
              <a:t>амігурумі</a:t>
            </a:r>
            <a:endParaRPr lang="ru-RU" sz="1600" dirty="0" smtClean="0"/>
          </a:p>
          <a:p>
            <a:r>
              <a:rPr lang="ru-RU" sz="1600" dirty="0" smtClean="0"/>
              <a:t>2 ряд: 6 СБН </a:t>
            </a:r>
            <a:r>
              <a:rPr lang="ru-RU" sz="1600" dirty="0" err="1" smtClean="0"/>
              <a:t>міняємо</a:t>
            </a:r>
            <a:r>
              <a:rPr lang="ru-RU" sz="1600" dirty="0" smtClean="0"/>
              <a:t> нитку на </a:t>
            </a:r>
            <a:r>
              <a:rPr lang="ru-RU" sz="1600" dirty="0" err="1" smtClean="0"/>
              <a:t>білу</a:t>
            </a:r>
            <a:endParaRPr lang="ru-RU" sz="1600" dirty="0" smtClean="0"/>
          </a:p>
          <a:p>
            <a:r>
              <a:rPr lang="ru-RU" sz="1600" dirty="0" smtClean="0"/>
              <a:t>3 ряд: за </a:t>
            </a:r>
            <a:r>
              <a:rPr lang="ru-RU" sz="1600" dirty="0" err="1" smtClean="0"/>
              <a:t>передні</a:t>
            </a:r>
            <a:r>
              <a:rPr lang="ru-RU" sz="1600" dirty="0" smtClean="0"/>
              <a:t> </a:t>
            </a:r>
            <a:r>
              <a:rPr lang="ru-RU" sz="1600" dirty="0" err="1" smtClean="0"/>
              <a:t>стінки</a:t>
            </a:r>
            <a:r>
              <a:rPr lang="ru-RU" sz="1600" dirty="0" smtClean="0"/>
              <a:t> петель 6 </a:t>
            </a:r>
            <a:r>
              <a:rPr lang="ru-RU" sz="1600" dirty="0" err="1" smtClean="0"/>
              <a:t>приб</a:t>
            </a:r>
            <a:r>
              <a:rPr lang="ru-RU" sz="1600" dirty="0" smtClean="0"/>
              <a:t> (12)</a:t>
            </a:r>
          </a:p>
          <a:p>
            <a:r>
              <a:rPr lang="ru-RU" sz="1600" dirty="0" smtClean="0"/>
              <a:t>4 ряд​​: 12сбн</a:t>
            </a:r>
          </a:p>
          <a:p>
            <a:r>
              <a:rPr lang="ru-RU" sz="1600" dirty="0" smtClean="0"/>
              <a:t>5 ряд: (2сбн, уб) х3 (9)</a:t>
            </a:r>
          </a:p>
          <a:p>
            <a:r>
              <a:rPr lang="ru-RU" sz="1600" dirty="0" smtClean="0"/>
              <a:t>6 ряд: 9сбн</a:t>
            </a:r>
          </a:p>
          <a:p>
            <a:r>
              <a:rPr lang="ru-RU" sz="1600" dirty="0" smtClean="0"/>
              <a:t>7 ряд: (СБН, уб) х3 (6)</a:t>
            </a:r>
          </a:p>
          <a:p>
            <a:r>
              <a:rPr lang="ru-RU" sz="1600" dirty="0" smtClean="0"/>
              <a:t>8-9 ряд: 6 СБН </a:t>
            </a:r>
            <a:r>
              <a:rPr lang="ru-RU" sz="1600" dirty="0" err="1" smtClean="0"/>
              <a:t>наповнюємо</a:t>
            </a:r>
            <a:r>
              <a:rPr lang="ru-RU" sz="1600" dirty="0" smtClean="0"/>
              <a:t>, </a:t>
            </a:r>
            <a:r>
              <a:rPr lang="ru-RU" sz="1600" dirty="0" err="1" smtClean="0"/>
              <a:t>стягаємо</a:t>
            </a:r>
            <a:r>
              <a:rPr lang="ru-RU" sz="1600" dirty="0" smtClean="0"/>
              <a:t> </a:t>
            </a:r>
            <a:r>
              <a:rPr lang="ru-RU" sz="1600" dirty="0" err="1" smtClean="0"/>
              <a:t>і</a:t>
            </a:r>
            <a:r>
              <a:rPr lang="ru-RU" sz="1600" dirty="0" smtClean="0"/>
              <a:t> </a:t>
            </a:r>
            <a:r>
              <a:rPr lang="ru-RU" sz="1600" dirty="0" err="1" smtClean="0"/>
              <a:t>прибираємо</a:t>
            </a:r>
            <a:r>
              <a:rPr lang="ru-RU" sz="1600" dirty="0" smtClean="0"/>
              <a:t> нитку</a:t>
            </a:r>
          </a:p>
          <a:p>
            <a:endParaRPr lang="uk-UA" sz="1600" dirty="0" smtClean="0"/>
          </a:p>
          <a:p>
            <a:r>
              <a:rPr lang="ru-RU" sz="2000" b="1" dirty="0" smtClean="0"/>
              <a:t>4.Ніс</a:t>
            </a:r>
          </a:p>
          <a:p>
            <a:r>
              <a:rPr lang="ru-RU" sz="1600" dirty="0" smtClean="0"/>
              <a:t>1 ряд: 5 СБН в </a:t>
            </a:r>
            <a:r>
              <a:rPr lang="ru-RU" sz="1600" dirty="0" err="1" smtClean="0"/>
              <a:t>кільце</a:t>
            </a:r>
            <a:r>
              <a:rPr lang="ru-RU" sz="1600" dirty="0" smtClean="0"/>
              <a:t> </a:t>
            </a:r>
            <a:r>
              <a:rPr lang="ru-RU" sz="1600" dirty="0" err="1" smtClean="0"/>
              <a:t>амігурумі</a:t>
            </a:r>
            <a:endParaRPr lang="ru-RU" sz="1600" dirty="0" smtClean="0"/>
          </a:p>
          <a:p>
            <a:r>
              <a:rPr lang="ru-RU" sz="1600" dirty="0" smtClean="0"/>
              <a:t>2 ряд: (СБН, </a:t>
            </a:r>
            <a:r>
              <a:rPr lang="ru-RU" sz="1600" dirty="0" err="1" smtClean="0"/>
              <a:t>приб</a:t>
            </a:r>
            <a:r>
              <a:rPr lang="ru-RU" sz="1600" dirty="0" smtClean="0"/>
              <a:t>) Х2, СБН (7)</a:t>
            </a:r>
          </a:p>
          <a:p>
            <a:r>
              <a:rPr lang="ru-RU" sz="1600" dirty="0" smtClean="0"/>
              <a:t>3 ряд: (2сбн, </a:t>
            </a:r>
            <a:r>
              <a:rPr lang="ru-RU" sz="1600" dirty="0" err="1" smtClean="0"/>
              <a:t>приб</a:t>
            </a:r>
            <a:r>
              <a:rPr lang="ru-RU" sz="1600" dirty="0" smtClean="0"/>
              <a:t>) Х2, СБН (9)</a:t>
            </a:r>
          </a:p>
          <a:p>
            <a:r>
              <a:rPr lang="ru-RU" sz="1600" dirty="0" smtClean="0"/>
              <a:t>4 ряд​​: 9 СБН</a:t>
            </a:r>
          </a:p>
          <a:p>
            <a:r>
              <a:rPr lang="ru-RU" sz="1600" dirty="0" smtClean="0"/>
              <a:t>5 ряд: (2сбн, </a:t>
            </a:r>
            <a:r>
              <a:rPr lang="ru-RU" sz="1600" dirty="0" err="1" smtClean="0"/>
              <a:t>приб</a:t>
            </a:r>
            <a:r>
              <a:rPr lang="ru-RU" sz="1600" dirty="0" smtClean="0"/>
              <a:t>) Х3, СБН (12)</a:t>
            </a:r>
          </a:p>
          <a:p>
            <a:endParaRPr lang="ru-RU" sz="1600" dirty="0" smtClean="0"/>
          </a:p>
          <a:p>
            <a:r>
              <a:rPr lang="ru-RU" sz="2000" b="1" dirty="0" smtClean="0"/>
              <a:t>5.Вушки - 2 </a:t>
            </a:r>
            <a:r>
              <a:rPr lang="ru-RU" sz="2000" b="1" dirty="0" err="1" smtClean="0"/>
              <a:t>деталі</a:t>
            </a:r>
            <a:endParaRPr lang="ru-RU" sz="2000" b="1" dirty="0" smtClean="0"/>
          </a:p>
          <a:p>
            <a:r>
              <a:rPr lang="ru-RU" sz="1600" dirty="0" smtClean="0"/>
              <a:t>У коло </a:t>
            </a:r>
            <a:r>
              <a:rPr lang="ru-RU" sz="1600" dirty="0" err="1" smtClean="0"/>
              <a:t>амігурумі</a:t>
            </a:r>
            <a:r>
              <a:rPr lang="ru-RU" sz="1600" dirty="0" smtClean="0"/>
              <a:t> СБН, </a:t>
            </a:r>
            <a:r>
              <a:rPr lang="ru-RU" sz="1600" dirty="0" err="1" smtClean="0"/>
              <a:t>пссн</a:t>
            </a:r>
            <a:r>
              <a:rPr lang="ru-RU" sz="1600" dirty="0" smtClean="0"/>
              <a:t>, 2 ССН, </a:t>
            </a:r>
            <a:r>
              <a:rPr lang="ru-RU" sz="1600" dirty="0" err="1" smtClean="0"/>
              <a:t>піко</a:t>
            </a:r>
            <a:r>
              <a:rPr lang="ru-RU" sz="1600" dirty="0" smtClean="0"/>
              <a:t> </a:t>
            </a:r>
            <a:r>
              <a:rPr lang="ru-RU" sz="1600" dirty="0" err="1" smtClean="0"/>
              <a:t>з</a:t>
            </a:r>
            <a:r>
              <a:rPr lang="ru-RU" sz="1600" dirty="0" smtClean="0"/>
              <a:t> 2-х </a:t>
            </a:r>
            <a:r>
              <a:rPr lang="ru-RU" sz="1600" dirty="0" err="1" smtClean="0"/>
              <a:t>повітряних</a:t>
            </a:r>
            <a:r>
              <a:rPr lang="ru-RU" sz="1600" dirty="0" smtClean="0"/>
              <a:t> петель, 2ссн, </a:t>
            </a:r>
            <a:r>
              <a:rPr lang="ru-RU" sz="1600" dirty="0" err="1" smtClean="0"/>
              <a:t>пссн</a:t>
            </a:r>
            <a:r>
              <a:rPr lang="ru-RU" sz="1600" dirty="0" smtClean="0"/>
              <a:t>, СБН. </a:t>
            </a:r>
            <a:r>
              <a:rPr lang="ru-RU" sz="1600" dirty="0" err="1" smtClean="0"/>
              <a:t>Стягаємо</a:t>
            </a:r>
            <a:r>
              <a:rPr lang="ru-RU" sz="1600" dirty="0" smtClean="0"/>
              <a:t> коло </a:t>
            </a:r>
            <a:r>
              <a:rPr lang="ru-RU" sz="1600" dirty="0" err="1" smtClean="0"/>
              <a:t>амігурумі</a:t>
            </a:r>
            <a:r>
              <a:rPr lang="ru-RU" sz="1600" dirty="0" smtClean="0"/>
              <a:t>, </a:t>
            </a:r>
            <a:r>
              <a:rPr lang="ru-RU" sz="1600" dirty="0" err="1" smtClean="0"/>
              <a:t>формуючи</a:t>
            </a:r>
            <a:r>
              <a:rPr lang="ru-RU" sz="1600" dirty="0" smtClean="0"/>
              <a:t> </a:t>
            </a:r>
            <a:r>
              <a:rPr lang="ru-RU" sz="1600" dirty="0" err="1" smtClean="0"/>
              <a:t>красивий</a:t>
            </a:r>
            <a:r>
              <a:rPr lang="ru-RU" sz="1600" dirty="0" smtClean="0"/>
              <a:t> </a:t>
            </a:r>
            <a:r>
              <a:rPr lang="ru-RU" sz="1600" dirty="0" err="1" smtClean="0"/>
              <a:t>півколо</a:t>
            </a:r>
            <a:r>
              <a:rPr lang="ru-RU" sz="1600" dirty="0" smtClean="0"/>
              <a:t> </a:t>
            </a:r>
            <a:r>
              <a:rPr lang="ru-RU" sz="1600" dirty="0" err="1" smtClean="0"/>
              <a:t>і</a:t>
            </a:r>
            <a:r>
              <a:rPr lang="ru-RU" sz="1600" dirty="0" smtClean="0"/>
              <a:t> за </a:t>
            </a:r>
            <a:r>
              <a:rPr lang="ru-RU" sz="1600" dirty="0" err="1" smtClean="0"/>
              <a:t>допомогою</a:t>
            </a:r>
            <a:r>
              <a:rPr lang="ru-RU" sz="1600" dirty="0" smtClean="0"/>
              <a:t> </a:t>
            </a:r>
            <a:r>
              <a:rPr lang="ru-RU" sz="1600" dirty="0" err="1" smtClean="0"/>
              <a:t>циганської</a:t>
            </a:r>
            <a:r>
              <a:rPr lang="ru-RU" sz="1600" dirty="0" smtClean="0"/>
              <a:t> </a:t>
            </a:r>
            <a:r>
              <a:rPr lang="ru-RU" sz="1600" dirty="0" err="1" smtClean="0"/>
              <a:t>голки</a:t>
            </a:r>
            <a:r>
              <a:rPr lang="ru-RU" sz="1600" dirty="0" smtClean="0"/>
              <a:t> </a:t>
            </a:r>
            <a:r>
              <a:rPr lang="ru-RU" sz="1600" dirty="0" err="1" smtClean="0"/>
              <a:t>ховаємо</a:t>
            </a:r>
            <a:r>
              <a:rPr lang="ru-RU" sz="1600" dirty="0" smtClean="0"/>
              <a:t> </a:t>
            </a:r>
            <a:r>
              <a:rPr lang="ru-RU" sz="1600" dirty="0" err="1" smtClean="0"/>
              <a:t>кінчики</a:t>
            </a:r>
            <a:r>
              <a:rPr lang="ru-RU" sz="1600" dirty="0" smtClean="0"/>
              <a:t> ниток у </a:t>
            </a:r>
            <a:r>
              <a:rPr lang="ru-RU" sz="1600" dirty="0" err="1" smtClean="0"/>
              <a:t>вушко</a:t>
            </a:r>
            <a:r>
              <a:rPr lang="ru-RU" sz="1600" dirty="0" smtClean="0"/>
              <a:t>.</a:t>
            </a:r>
          </a:p>
          <a:p>
            <a:endParaRPr lang="ru-RU" sz="1600" dirty="0" smtClean="0"/>
          </a:p>
          <a:p>
            <a:endParaRPr lang="uk-UA" sz="1600" dirty="0" smtClean="0"/>
          </a:p>
          <a:p>
            <a:endParaRPr lang="ru-RU" sz="1600" dirty="0" smtClean="0"/>
          </a:p>
          <a:p>
            <a:endParaRPr lang="uk-UA" sz="1600" dirty="0" smtClean="0"/>
          </a:p>
          <a:p>
            <a:endParaRPr lang="ru-RU" sz="1600" dirty="0" smtClean="0"/>
          </a:p>
          <a:p>
            <a:endParaRPr lang="ru-RU"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7786742" cy="4216539"/>
          </a:xfrm>
          <a:prstGeom prst="rect">
            <a:avLst/>
          </a:prstGeom>
          <a:noFill/>
        </p:spPr>
        <p:txBody>
          <a:bodyPr wrap="square" rtlCol="0">
            <a:spAutoFit/>
          </a:bodyPr>
          <a:lstStyle/>
          <a:p>
            <a:r>
              <a:rPr lang="ru-RU" sz="2000" b="1" dirty="0" smtClean="0"/>
              <a:t>6. </a:t>
            </a:r>
            <a:r>
              <a:rPr lang="ru-RU" sz="2000" b="1" dirty="0" err="1" smtClean="0"/>
              <a:t>Хвіст</a:t>
            </a:r>
            <a:endParaRPr lang="ru-RU" sz="2000" b="1" dirty="0" smtClean="0"/>
          </a:p>
          <a:p>
            <a:r>
              <a:rPr lang="ru-RU" sz="1600" dirty="0" smtClean="0"/>
              <a:t>Я </a:t>
            </a:r>
            <a:r>
              <a:rPr lang="ru-RU" sz="1600" dirty="0" err="1" smtClean="0"/>
              <a:t>кінець</a:t>
            </a:r>
            <a:r>
              <a:rPr lang="ru-RU" sz="1600" dirty="0" smtClean="0"/>
              <a:t> хвоста </a:t>
            </a:r>
            <a:r>
              <a:rPr lang="ru-RU" sz="1600" dirty="0" err="1" smtClean="0"/>
              <a:t>потім</a:t>
            </a:r>
            <a:r>
              <a:rPr lang="ru-RU" sz="1600" dirty="0" smtClean="0"/>
              <a:t> прикрасила </a:t>
            </a:r>
            <a:r>
              <a:rPr lang="ru-RU" sz="1600" dirty="0" err="1" smtClean="0"/>
              <a:t>вовною</a:t>
            </a:r>
            <a:r>
              <a:rPr lang="ru-RU" sz="1600" dirty="0" smtClean="0"/>
              <a:t> для </a:t>
            </a:r>
            <a:r>
              <a:rPr lang="ru-RU" sz="1600" dirty="0" err="1" smtClean="0"/>
              <a:t>валяння</a:t>
            </a:r>
            <a:r>
              <a:rPr lang="ru-RU" sz="1600" dirty="0" smtClean="0"/>
              <a:t>, а </a:t>
            </a:r>
            <a:r>
              <a:rPr lang="ru-RU" sz="1600" dirty="0" err="1" smtClean="0"/>
              <a:t>ви</a:t>
            </a:r>
            <a:r>
              <a:rPr lang="ru-RU" sz="1600" dirty="0" smtClean="0"/>
              <a:t> через брак оной можете просто </a:t>
            </a:r>
            <a:r>
              <a:rPr lang="ru-RU" sz="1600" dirty="0" err="1" smtClean="0"/>
              <a:t>перші</a:t>
            </a:r>
            <a:r>
              <a:rPr lang="ru-RU" sz="1600" dirty="0" smtClean="0"/>
              <a:t> 3 ряду </a:t>
            </a:r>
            <a:r>
              <a:rPr lang="ru-RU" sz="1600" dirty="0" err="1" smtClean="0"/>
              <a:t>пров'язати</a:t>
            </a:r>
            <a:r>
              <a:rPr lang="ru-RU" sz="1600" dirty="0" smtClean="0"/>
              <a:t> </a:t>
            </a:r>
            <a:r>
              <a:rPr lang="ru-RU" sz="1600" dirty="0" err="1" smtClean="0"/>
              <a:t>білою</a:t>
            </a:r>
            <a:r>
              <a:rPr lang="ru-RU" sz="1600" dirty="0" smtClean="0"/>
              <a:t> ниткою</a:t>
            </a:r>
          </a:p>
          <a:p>
            <a:r>
              <a:rPr lang="ru-RU" sz="1600" dirty="0" smtClean="0"/>
              <a:t>1 ряд: 6 СБН в </a:t>
            </a:r>
            <a:r>
              <a:rPr lang="ru-RU" sz="1600" dirty="0" err="1" smtClean="0"/>
              <a:t>кільце</a:t>
            </a:r>
            <a:r>
              <a:rPr lang="ru-RU" sz="1600" dirty="0" smtClean="0"/>
              <a:t> </a:t>
            </a:r>
            <a:r>
              <a:rPr lang="ru-RU" sz="1600" dirty="0" err="1" smtClean="0"/>
              <a:t>амігурумі</a:t>
            </a:r>
            <a:endParaRPr lang="ru-RU" sz="1600" dirty="0" smtClean="0"/>
          </a:p>
          <a:p>
            <a:r>
              <a:rPr lang="ru-RU" sz="1600" dirty="0" smtClean="0"/>
              <a:t>2 ряд: (СБН, </a:t>
            </a:r>
            <a:r>
              <a:rPr lang="ru-RU" sz="1600" dirty="0" err="1" smtClean="0"/>
              <a:t>приб</a:t>
            </a:r>
            <a:r>
              <a:rPr lang="ru-RU" sz="1600" dirty="0" smtClean="0"/>
              <a:t>) Х3, СБН (9)</a:t>
            </a:r>
          </a:p>
          <a:p>
            <a:r>
              <a:rPr lang="ru-RU" sz="1600" dirty="0" smtClean="0"/>
              <a:t>3-9 ряд: по 9 СБН</a:t>
            </a:r>
          </a:p>
          <a:p>
            <a:r>
              <a:rPr lang="ru-RU" sz="1600" dirty="0" smtClean="0"/>
              <a:t>10 ряд: (уб, СБН) х3 (6)</a:t>
            </a:r>
          </a:p>
          <a:p>
            <a:r>
              <a:rPr lang="ru-RU" sz="1600" dirty="0" smtClean="0"/>
              <a:t>11-12 ряд: по 6 СБН</a:t>
            </a:r>
          </a:p>
          <a:p>
            <a:endParaRPr lang="ru-RU" dirty="0" smtClean="0"/>
          </a:p>
          <a:p>
            <a:r>
              <a:rPr lang="ru-RU" sz="2000" b="1" dirty="0" smtClean="0"/>
              <a:t>7. жилет</a:t>
            </a:r>
          </a:p>
          <a:p>
            <a:r>
              <a:rPr lang="ru-RU" sz="1600" dirty="0" err="1" smtClean="0"/>
              <a:t>Набираємо</a:t>
            </a:r>
            <a:r>
              <a:rPr lang="ru-RU" sz="1600" dirty="0" smtClean="0"/>
              <a:t> </a:t>
            </a:r>
            <a:r>
              <a:rPr lang="ru-RU" sz="1600" dirty="0" err="1" smtClean="0"/>
              <a:t>ланцюжок</a:t>
            </a:r>
            <a:r>
              <a:rPr lang="ru-RU" sz="1600" dirty="0" smtClean="0"/>
              <a:t> </a:t>
            </a:r>
            <a:r>
              <a:rPr lang="ru-RU" sz="1600" dirty="0" err="1" smtClean="0"/>
              <a:t>з</a:t>
            </a:r>
            <a:r>
              <a:rPr lang="ru-RU" sz="1600" dirty="0" smtClean="0"/>
              <a:t> 16 ВП, </a:t>
            </a:r>
            <a:r>
              <a:rPr lang="ru-RU" sz="1600" dirty="0" err="1" smtClean="0"/>
              <a:t>в'яжемо</a:t>
            </a:r>
            <a:r>
              <a:rPr lang="ru-RU" sz="1600" dirty="0" smtClean="0"/>
              <a:t> </a:t>
            </a:r>
            <a:r>
              <a:rPr lang="ru-RU" sz="1600" dirty="0" err="1" smtClean="0"/>
              <a:t>починаючи</a:t>
            </a:r>
            <a:r>
              <a:rPr lang="ru-RU" sz="1600" dirty="0" smtClean="0"/>
              <a:t> </a:t>
            </a:r>
            <a:r>
              <a:rPr lang="ru-RU" sz="1600" dirty="0" err="1" smtClean="0"/>
              <a:t>з</a:t>
            </a:r>
            <a:r>
              <a:rPr lang="ru-RU" sz="1600" dirty="0" smtClean="0"/>
              <a:t> </a:t>
            </a:r>
            <a:r>
              <a:rPr lang="ru-RU" sz="1600" dirty="0" err="1" smtClean="0"/>
              <a:t>другої</a:t>
            </a:r>
            <a:r>
              <a:rPr lang="ru-RU" sz="1600" dirty="0" smtClean="0"/>
              <a:t> </a:t>
            </a:r>
            <a:r>
              <a:rPr lang="ru-RU" sz="1600" dirty="0" err="1" smtClean="0"/>
              <a:t>від</a:t>
            </a:r>
            <a:r>
              <a:rPr lang="ru-RU" sz="1600" dirty="0" smtClean="0"/>
              <a:t> </a:t>
            </a:r>
            <a:r>
              <a:rPr lang="ru-RU" sz="1600" dirty="0" err="1" smtClean="0"/>
              <a:t>гачка</a:t>
            </a:r>
            <a:r>
              <a:rPr lang="ru-RU" sz="1600" dirty="0" smtClean="0"/>
              <a:t> </a:t>
            </a:r>
            <a:r>
              <a:rPr lang="ru-RU" sz="1600" dirty="0" err="1" smtClean="0"/>
              <a:t>петлі</a:t>
            </a:r>
            <a:endParaRPr lang="ru-RU" sz="1600" dirty="0" smtClean="0"/>
          </a:p>
          <a:p>
            <a:r>
              <a:rPr lang="ru-RU" sz="1600" dirty="0" smtClean="0"/>
              <a:t>1 ряд: 15 СБН</a:t>
            </a:r>
          </a:p>
          <a:p>
            <a:r>
              <a:rPr lang="ru-RU" sz="1600" dirty="0" smtClean="0"/>
              <a:t>2 ряд: 2 </a:t>
            </a:r>
            <a:r>
              <a:rPr lang="ru-RU" sz="1600" dirty="0" err="1" smtClean="0"/>
              <a:t>пссн</a:t>
            </a:r>
            <a:r>
              <a:rPr lang="ru-RU" sz="1600" dirty="0" smtClean="0"/>
              <a:t>, 2 </a:t>
            </a:r>
            <a:r>
              <a:rPr lang="ru-RU" sz="1600" dirty="0" err="1" smtClean="0"/>
              <a:t>вп</a:t>
            </a:r>
            <a:r>
              <a:rPr lang="ru-RU" sz="1600" dirty="0" smtClean="0"/>
              <a:t> (</a:t>
            </a:r>
            <a:r>
              <a:rPr lang="ru-RU" sz="1600" dirty="0" err="1" smtClean="0"/>
              <a:t>пропускаємо</a:t>
            </a:r>
            <a:r>
              <a:rPr lang="ru-RU" sz="1600" dirty="0" smtClean="0"/>
              <a:t> </a:t>
            </a:r>
            <a:r>
              <a:rPr lang="ru-RU" sz="1600" dirty="0" err="1" smtClean="0"/>
              <a:t>знизу</a:t>
            </a:r>
            <a:r>
              <a:rPr lang="ru-RU" sz="1600" dirty="0" smtClean="0"/>
              <a:t> 2 ст. Й </a:t>
            </a:r>
            <a:r>
              <a:rPr lang="ru-RU" sz="1600" dirty="0" err="1" smtClean="0"/>
              <a:t>далі</a:t>
            </a:r>
            <a:r>
              <a:rPr lang="ru-RU" sz="1600" dirty="0" smtClean="0"/>
              <a:t> </a:t>
            </a:r>
            <a:r>
              <a:rPr lang="ru-RU" sz="1600" dirty="0" err="1" smtClean="0"/>
              <a:t>в'яжемо</a:t>
            </a:r>
            <a:r>
              <a:rPr lang="ru-RU" sz="1600" dirty="0" smtClean="0"/>
              <a:t> в </a:t>
            </a:r>
            <a:r>
              <a:rPr lang="ru-RU" sz="1600" dirty="0" err="1" smtClean="0"/>
              <a:t>третій</a:t>
            </a:r>
            <a:r>
              <a:rPr lang="ru-RU" sz="1600" dirty="0" smtClean="0"/>
              <a:t>), 7 </a:t>
            </a:r>
            <a:r>
              <a:rPr lang="ru-RU" sz="1600" dirty="0" err="1" smtClean="0"/>
              <a:t>пссн</a:t>
            </a:r>
            <a:r>
              <a:rPr lang="ru-RU" sz="1600" dirty="0" smtClean="0"/>
              <a:t>, 2 </a:t>
            </a:r>
            <a:r>
              <a:rPr lang="ru-RU" sz="1600" dirty="0" err="1" smtClean="0"/>
              <a:t>вп</a:t>
            </a:r>
            <a:r>
              <a:rPr lang="ru-RU" sz="1600" dirty="0" smtClean="0"/>
              <a:t> (</a:t>
            </a:r>
            <a:r>
              <a:rPr lang="ru-RU" sz="1600" dirty="0" err="1" smtClean="0"/>
              <a:t>пропускаємо</a:t>
            </a:r>
            <a:r>
              <a:rPr lang="ru-RU" sz="1600" dirty="0" smtClean="0"/>
              <a:t> </a:t>
            </a:r>
            <a:r>
              <a:rPr lang="ru-RU" sz="1600" dirty="0" err="1" smtClean="0"/>
              <a:t>знизу</a:t>
            </a:r>
            <a:r>
              <a:rPr lang="ru-RU" sz="1600" dirty="0" smtClean="0"/>
              <a:t> 2 ст. Й </a:t>
            </a:r>
            <a:r>
              <a:rPr lang="ru-RU" sz="1600" dirty="0" err="1" smtClean="0"/>
              <a:t>далі</a:t>
            </a:r>
            <a:r>
              <a:rPr lang="ru-RU" sz="1600" dirty="0" smtClean="0"/>
              <a:t> </a:t>
            </a:r>
            <a:r>
              <a:rPr lang="ru-RU" sz="1600" dirty="0" err="1" smtClean="0"/>
              <a:t>в'яжемо</a:t>
            </a:r>
            <a:r>
              <a:rPr lang="ru-RU" sz="1600" dirty="0" smtClean="0"/>
              <a:t> в </a:t>
            </a:r>
            <a:r>
              <a:rPr lang="ru-RU" sz="1600" dirty="0" err="1" smtClean="0"/>
              <a:t>третій</a:t>
            </a:r>
            <a:r>
              <a:rPr lang="ru-RU" sz="1600" dirty="0" smtClean="0"/>
              <a:t>), 2 </a:t>
            </a:r>
            <a:r>
              <a:rPr lang="ru-RU" sz="1600" dirty="0" err="1" smtClean="0"/>
              <a:t>пссн</a:t>
            </a:r>
            <a:endParaRPr lang="ru-RU" sz="1600" dirty="0" smtClean="0"/>
          </a:p>
          <a:p>
            <a:r>
              <a:rPr lang="ru-RU" sz="1600" dirty="0" smtClean="0"/>
              <a:t>3 ряд: 15 </a:t>
            </a:r>
            <a:r>
              <a:rPr lang="ru-RU" sz="1600" dirty="0" err="1" smtClean="0"/>
              <a:t>пссн</a:t>
            </a:r>
            <a:endParaRPr lang="ru-RU" sz="1600" dirty="0" smtClean="0"/>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88640"/>
            <a:ext cx="6048672" cy="584775"/>
          </a:xfrm>
          <a:prstGeom prst="rect">
            <a:avLst/>
          </a:prstGeom>
          <a:noFill/>
        </p:spPr>
        <p:txBody>
          <a:bodyPr wrap="square" rtlCol="0">
            <a:spAutoFit/>
          </a:bodyPr>
          <a:lstStyle/>
          <a:p>
            <a:pPr algn="ctr"/>
            <a:r>
              <a:rPr lang="uk-UA" sz="3200" b="1" dirty="0" smtClean="0">
                <a:solidFill>
                  <a:srgbClr val="FF0000"/>
                </a:solidFill>
              </a:rPr>
              <a:t>Економічне обґрунтування</a:t>
            </a:r>
            <a:endParaRPr lang="ru-RU" sz="3200" b="1" dirty="0">
              <a:solidFill>
                <a:srgbClr val="FF0000"/>
              </a:solidFill>
            </a:endParaRPr>
          </a:p>
        </p:txBody>
      </p:sp>
      <p:sp>
        <p:nvSpPr>
          <p:cNvPr id="3" name="TextBox 2"/>
          <p:cNvSpPr txBox="1"/>
          <p:nvPr/>
        </p:nvSpPr>
        <p:spPr>
          <a:xfrm>
            <a:off x="971600" y="1196752"/>
            <a:ext cx="8496944" cy="369332"/>
          </a:xfrm>
          <a:prstGeom prst="rect">
            <a:avLst/>
          </a:prstGeom>
          <a:noFill/>
        </p:spPr>
        <p:txBody>
          <a:bodyPr wrap="square" rtlCol="0">
            <a:spAutoFit/>
          </a:bodyPr>
          <a:lstStyle/>
          <a:p>
            <a:endParaRPr lang="ru-RU"/>
          </a:p>
        </p:txBody>
      </p:sp>
      <p:sp>
        <p:nvSpPr>
          <p:cNvPr id="4" name="TextBox 3"/>
          <p:cNvSpPr txBox="1"/>
          <p:nvPr/>
        </p:nvSpPr>
        <p:spPr>
          <a:xfrm>
            <a:off x="1187624" y="980728"/>
            <a:ext cx="6696744" cy="4708981"/>
          </a:xfrm>
          <a:prstGeom prst="rect">
            <a:avLst/>
          </a:prstGeom>
          <a:noFill/>
        </p:spPr>
        <p:txBody>
          <a:bodyPr wrap="square" rtlCol="0">
            <a:spAutoFit/>
          </a:bodyPr>
          <a:lstStyle/>
          <a:p>
            <a:r>
              <a:rPr lang="uk-UA" sz="2400" b="1" dirty="0" smtClean="0"/>
              <a:t>Витрата</a:t>
            </a:r>
            <a:r>
              <a:rPr lang="ru-RU" sz="2400" b="1" dirty="0" smtClean="0"/>
              <a:t> материал</a:t>
            </a:r>
            <a:r>
              <a:rPr lang="uk-UA" sz="2400" b="1" dirty="0" smtClean="0"/>
              <a:t>і</a:t>
            </a:r>
            <a:r>
              <a:rPr lang="ru-RU" sz="2400" b="1" dirty="0" smtClean="0"/>
              <a:t>в:</a:t>
            </a:r>
            <a:endParaRPr lang="ru-RU" sz="2400" dirty="0" smtClean="0"/>
          </a:p>
          <a:p>
            <a:r>
              <a:rPr lang="uk-UA" dirty="0" smtClean="0"/>
              <a:t> </a:t>
            </a:r>
            <a:endParaRPr lang="ru-RU" dirty="0" smtClean="0"/>
          </a:p>
          <a:p>
            <a:r>
              <a:rPr lang="uk-UA" sz="2000" dirty="0" smtClean="0"/>
              <a:t>Вартість ниток -0 гр. (нитки </a:t>
            </a:r>
            <a:r>
              <a:rPr lang="uk-UA" sz="2000" dirty="0" err="1" smtClean="0"/>
              <a:t>нитки</a:t>
            </a:r>
            <a:r>
              <a:rPr lang="uk-UA" sz="2000" dirty="0" smtClean="0"/>
              <a:t> вже використовувались)</a:t>
            </a:r>
            <a:endParaRPr lang="ru-RU" sz="2000" dirty="0" smtClean="0"/>
          </a:p>
          <a:p>
            <a:r>
              <a:rPr lang="uk-UA" sz="2000" dirty="0" smtClean="0"/>
              <a:t>Вартість мережива ( 1 метр) – 1гр. 50 коп</a:t>
            </a:r>
            <a:r>
              <a:rPr lang="uk-UA" dirty="0" smtClean="0"/>
              <a:t>.</a:t>
            </a:r>
            <a:endParaRPr lang="ru-RU" dirty="0" smtClean="0"/>
          </a:p>
          <a:p>
            <a:r>
              <a:rPr lang="uk-UA" b="1" dirty="0" smtClean="0"/>
              <a:t> </a:t>
            </a:r>
            <a:endParaRPr lang="ru-RU" dirty="0" smtClean="0"/>
          </a:p>
          <a:p>
            <a:r>
              <a:rPr lang="uk-UA" sz="2400" b="1" dirty="0" smtClean="0"/>
              <a:t>Витрати </a:t>
            </a:r>
            <a:r>
              <a:rPr lang="ru-RU" sz="2400" b="1" dirty="0" smtClean="0"/>
              <a:t> на оплату </a:t>
            </a:r>
            <a:r>
              <a:rPr lang="uk-UA" sz="2400" b="1" dirty="0" smtClean="0"/>
              <a:t>праці</a:t>
            </a:r>
            <a:r>
              <a:rPr lang="ru-RU" sz="2400" b="1" dirty="0" smtClean="0"/>
              <a:t>:</a:t>
            </a:r>
          </a:p>
          <a:p>
            <a:r>
              <a:rPr lang="uk-UA" b="1" dirty="0" smtClean="0"/>
              <a:t> </a:t>
            </a:r>
            <a:endParaRPr lang="ru-RU" dirty="0" smtClean="0"/>
          </a:p>
          <a:p>
            <a:r>
              <a:rPr lang="uk-UA" b="1" dirty="0" smtClean="0"/>
              <a:t> </a:t>
            </a:r>
            <a:endParaRPr lang="ru-RU" dirty="0" smtClean="0"/>
          </a:p>
          <a:p>
            <a:r>
              <a:rPr lang="uk-UA" sz="2000" dirty="0" smtClean="0"/>
              <a:t>Вартість</a:t>
            </a:r>
            <a:r>
              <a:rPr lang="ru-RU" sz="2000" dirty="0" smtClean="0"/>
              <a:t> 1</a:t>
            </a:r>
            <a:r>
              <a:rPr lang="uk-UA" sz="2000" dirty="0" smtClean="0"/>
              <a:t>години  </a:t>
            </a:r>
            <a:r>
              <a:rPr lang="uk-UA" sz="2000" dirty="0" err="1" smtClean="0"/>
              <a:t>ро</a:t>
            </a:r>
            <a:r>
              <a:rPr lang="ru-RU" sz="2000" dirty="0" smtClean="0"/>
              <a:t>бот</a:t>
            </a:r>
            <a:r>
              <a:rPr lang="uk-UA" sz="2000" dirty="0" smtClean="0"/>
              <a:t>и</a:t>
            </a:r>
            <a:r>
              <a:rPr lang="ru-RU" sz="2000" dirty="0" smtClean="0"/>
              <a:t> – 1 </a:t>
            </a:r>
            <a:r>
              <a:rPr lang="ru-RU" sz="2000" dirty="0" err="1" smtClean="0"/>
              <a:t>грн</a:t>
            </a:r>
            <a:r>
              <a:rPr lang="ru-RU" sz="2000" dirty="0" smtClean="0"/>
              <a:t>.</a:t>
            </a:r>
          </a:p>
          <a:p>
            <a:r>
              <a:rPr lang="uk-UA" sz="2000" dirty="0" smtClean="0"/>
              <a:t> Час ви</a:t>
            </a:r>
            <a:r>
              <a:rPr lang="ru-RU" sz="2000" dirty="0" err="1" smtClean="0"/>
              <a:t>готовлен</a:t>
            </a:r>
            <a:r>
              <a:rPr lang="uk-UA" sz="2000" dirty="0" smtClean="0"/>
              <a:t>н</a:t>
            </a:r>
            <a:r>
              <a:rPr lang="ru-RU" sz="2000" dirty="0" smtClean="0"/>
              <a:t>я </a:t>
            </a:r>
            <a:r>
              <a:rPr lang="uk-UA" sz="2000" dirty="0" smtClean="0"/>
              <a:t>іграшок</a:t>
            </a:r>
            <a:r>
              <a:rPr lang="ru-RU" sz="2000" dirty="0" smtClean="0"/>
              <a:t> – 1</a:t>
            </a:r>
            <a:r>
              <a:rPr lang="uk-UA" sz="2000" dirty="0" smtClean="0"/>
              <a:t>2 годин</a:t>
            </a:r>
            <a:endParaRPr lang="ru-RU" sz="2000" dirty="0" smtClean="0"/>
          </a:p>
          <a:p>
            <a:r>
              <a:rPr lang="uk-UA" sz="2000" dirty="0" smtClean="0"/>
              <a:t> Витрати</a:t>
            </a:r>
            <a:r>
              <a:rPr lang="ru-RU" sz="2000" dirty="0" smtClean="0"/>
              <a:t> на оплату </a:t>
            </a:r>
            <a:r>
              <a:rPr lang="uk-UA" sz="2000" dirty="0" smtClean="0"/>
              <a:t>праці</a:t>
            </a:r>
            <a:r>
              <a:rPr lang="ru-RU" sz="2000" dirty="0" smtClean="0"/>
              <a:t> – 1</a:t>
            </a:r>
            <a:r>
              <a:rPr lang="uk-UA" sz="2000" dirty="0" smtClean="0"/>
              <a:t>2</a:t>
            </a:r>
            <a:r>
              <a:rPr lang="ru-RU" sz="2000" dirty="0" smtClean="0"/>
              <a:t> </a:t>
            </a:r>
            <a:r>
              <a:rPr lang="ru-RU" sz="2000" dirty="0" err="1" smtClean="0"/>
              <a:t>грн</a:t>
            </a:r>
            <a:r>
              <a:rPr lang="ru-RU" sz="2000" dirty="0" smtClean="0"/>
              <a:t>.</a:t>
            </a:r>
          </a:p>
          <a:p>
            <a:r>
              <a:rPr lang="uk-UA" sz="2000" dirty="0" smtClean="0"/>
              <a:t> </a:t>
            </a:r>
            <a:endParaRPr lang="ru-RU" sz="2000" dirty="0" smtClean="0"/>
          </a:p>
          <a:p>
            <a:r>
              <a:rPr lang="uk-UA" dirty="0" smtClean="0"/>
              <a:t> </a:t>
            </a:r>
            <a:endParaRPr lang="ru-RU" dirty="0" smtClean="0"/>
          </a:p>
          <a:p>
            <a:r>
              <a:rPr lang="ru-RU" sz="2400" b="1" dirty="0" err="1" smtClean="0"/>
              <a:t>Всього</a:t>
            </a:r>
            <a:r>
              <a:rPr lang="ru-RU" sz="2400" b="1" dirty="0" smtClean="0"/>
              <a:t>: 1</a:t>
            </a:r>
            <a:r>
              <a:rPr lang="uk-UA" sz="2400" b="1" dirty="0" smtClean="0"/>
              <a:t>2</a:t>
            </a:r>
            <a:r>
              <a:rPr lang="ru-RU" sz="2400" b="1" dirty="0" smtClean="0"/>
              <a:t> </a:t>
            </a:r>
            <a:r>
              <a:rPr lang="ru-RU" sz="2400" b="1" dirty="0" err="1" smtClean="0"/>
              <a:t>грн</a:t>
            </a:r>
            <a:r>
              <a:rPr lang="ru-RU" sz="2400" b="1" dirty="0" smtClean="0"/>
              <a:t>. +1</a:t>
            </a:r>
            <a:r>
              <a:rPr lang="uk-UA" sz="2400" b="1" dirty="0" smtClean="0"/>
              <a:t>,50</a:t>
            </a:r>
            <a:r>
              <a:rPr lang="ru-RU" sz="2400" b="1" dirty="0" smtClean="0"/>
              <a:t> </a:t>
            </a:r>
            <a:r>
              <a:rPr lang="ru-RU" sz="2400" b="1" dirty="0" err="1" smtClean="0"/>
              <a:t>грн.=</a:t>
            </a:r>
            <a:r>
              <a:rPr lang="uk-UA" sz="2400" b="1" dirty="0" smtClean="0"/>
              <a:t>13,50</a:t>
            </a:r>
            <a:r>
              <a:rPr lang="ru-RU" sz="2400" b="1" dirty="0" smtClean="0"/>
              <a:t> </a:t>
            </a:r>
            <a:r>
              <a:rPr lang="ru-RU" sz="2400" b="1" dirty="0" err="1" smtClean="0"/>
              <a:t>грн</a:t>
            </a:r>
            <a:r>
              <a:rPr lang="ru-RU" sz="2400" b="1" dirty="0" smtClean="0"/>
              <a:t>.</a:t>
            </a:r>
            <a:endParaRPr lang="ru-RU" sz="2400" dirty="0" smtClean="0"/>
          </a:p>
          <a:p>
            <a:r>
              <a:rPr lang="ru-RU" b="1" i="1" dirty="0" smtClean="0"/>
              <a:t> </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260648"/>
            <a:ext cx="5904656" cy="861774"/>
          </a:xfrm>
          <a:prstGeom prst="rect">
            <a:avLst/>
          </a:prstGeom>
          <a:noFill/>
        </p:spPr>
        <p:txBody>
          <a:bodyPr wrap="square" rtlCol="0">
            <a:spAutoFit/>
          </a:bodyPr>
          <a:lstStyle/>
          <a:p>
            <a:pPr algn="ctr"/>
            <a:r>
              <a:rPr lang="uk-UA" sz="3200" b="1" dirty="0" smtClean="0">
                <a:solidFill>
                  <a:srgbClr val="FF0000"/>
                </a:solidFill>
              </a:rPr>
              <a:t>Екологічна оцінка</a:t>
            </a:r>
            <a:endParaRPr lang="ru-RU" sz="3200" b="1" dirty="0" smtClean="0">
              <a:solidFill>
                <a:srgbClr val="FF0000"/>
              </a:solidFill>
            </a:endParaRPr>
          </a:p>
          <a:p>
            <a:endParaRPr lang="ru-RU" dirty="0"/>
          </a:p>
        </p:txBody>
      </p:sp>
      <p:sp>
        <p:nvSpPr>
          <p:cNvPr id="3" name="TextBox 2"/>
          <p:cNvSpPr txBox="1"/>
          <p:nvPr/>
        </p:nvSpPr>
        <p:spPr>
          <a:xfrm>
            <a:off x="1115616" y="980728"/>
            <a:ext cx="7056784" cy="3139321"/>
          </a:xfrm>
          <a:prstGeom prst="rect">
            <a:avLst/>
          </a:prstGeom>
          <a:noFill/>
        </p:spPr>
        <p:txBody>
          <a:bodyPr wrap="square" rtlCol="0">
            <a:spAutoFit/>
          </a:bodyPr>
          <a:lstStyle/>
          <a:p>
            <a:r>
              <a:rPr lang="uk-UA" dirty="0" smtClean="0"/>
              <a:t>Дедалі частіше чуємо ми як багато дітей хворіють, отримують отруєння після гри з яскравими імпортними іграшками. У всьому винні шкідливі барвники, додані в масу при виготовленні іграшок. Мої ляльки пов'язані з екологічно чистого матеріалу - пряжі натуральних і штучних волокон.</a:t>
            </a:r>
            <a:endParaRPr lang="ru-RU" dirty="0" smtClean="0"/>
          </a:p>
          <a:p>
            <a:r>
              <a:rPr lang="uk-UA" dirty="0" smtClean="0"/>
              <a:t>            Дуже часто діти ковтають дрібні деталі іграшок, які приклеєні. Всі деталі пальчикових ляльок пришиті і не можуть принести шкоди дитині.</a:t>
            </a:r>
            <a:endParaRPr lang="ru-RU" dirty="0" smtClean="0"/>
          </a:p>
          <a:p>
            <a:r>
              <a:rPr lang="uk-UA" dirty="0" smtClean="0"/>
              <a:t>           Використовуючи залишки пряжі при виготовленні ляльок, я тим самим рятую природу від забруднення  сміттям.</a:t>
            </a:r>
            <a:endParaRPr lang="ru-RU" dirty="0" smtClean="0"/>
          </a:p>
          <a:p>
            <a:endParaRPr lang="ru-RU" dirty="0"/>
          </a:p>
        </p:txBody>
      </p:sp>
      <p:pic>
        <p:nvPicPr>
          <p:cNvPr id="4" name="Рисунок 3" descr="C:\Users\Компьютер\AppData\Local\Microsoft\Windows\Temporary Internet Files\Content.Word\P1090158.jpg"/>
          <p:cNvPicPr/>
          <p:nvPr/>
        </p:nvPicPr>
        <p:blipFill>
          <a:blip r:embed="rId2" cstate="print"/>
          <a:srcRect/>
          <a:stretch>
            <a:fillRect/>
          </a:stretch>
        </p:blipFill>
        <p:spPr bwMode="auto">
          <a:xfrm>
            <a:off x="4860032" y="4149080"/>
            <a:ext cx="3096344" cy="2492896"/>
          </a:xfrm>
          <a:prstGeom prst="rect">
            <a:avLst/>
          </a:prstGeom>
          <a:noFill/>
          <a:ln w="9525">
            <a:noFill/>
            <a:miter lim="800000"/>
            <a:headEnd/>
            <a:tailEnd/>
          </a:ln>
        </p:spPr>
      </p:pic>
      <p:pic>
        <p:nvPicPr>
          <p:cNvPr id="5" name="Рисунок 4"/>
          <p:cNvPicPr/>
          <p:nvPr/>
        </p:nvPicPr>
        <p:blipFill>
          <a:blip r:embed="rId3" cstate="print"/>
          <a:srcRect/>
          <a:stretch>
            <a:fillRect/>
          </a:stretch>
        </p:blipFill>
        <p:spPr bwMode="auto">
          <a:xfrm>
            <a:off x="1331640" y="3789040"/>
            <a:ext cx="2266950" cy="284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188640"/>
            <a:ext cx="4680520" cy="584775"/>
          </a:xfrm>
          <a:prstGeom prst="rect">
            <a:avLst/>
          </a:prstGeom>
          <a:noFill/>
        </p:spPr>
        <p:txBody>
          <a:bodyPr wrap="square" rtlCol="0">
            <a:spAutoFit/>
          </a:bodyPr>
          <a:lstStyle/>
          <a:p>
            <a:pPr algn="ctr"/>
            <a:r>
              <a:rPr lang="uk-UA" sz="3200" b="1" dirty="0" smtClean="0">
                <a:solidFill>
                  <a:srgbClr val="FF0000"/>
                </a:solidFill>
              </a:rPr>
              <a:t>Обґрунтування  теми</a:t>
            </a:r>
            <a:endParaRPr lang="ru-RU" sz="3200" b="1" dirty="0">
              <a:solidFill>
                <a:srgbClr val="FF0000"/>
              </a:solidFill>
            </a:endParaRPr>
          </a:p>
        </p:txBody>
      </p:sp>
      <p:sp>
        <p:nvSpPr>
          <p:cNvPr id="3" name="TextBox 2"/>
          <p:cNvSpPr txBox="1"/>
          <p:nvPr/>
        </p:nvSpPr>
        <p:spPr>
          <a:xfrm>
            <a:off x="539552" y="836712"/>
            <a:ext cx="4896544" cy="4801314"/>
          </a:xfrm>
          <a:prstGeom prst="rect">
            <a:avLst/>
          </a:prstGeom>
          <a:noFill/>
        </p:spPr>
        <p:txBody>
          <a:bodyPr wrap="square" rtlCol="0">
            <a:spAutoFit/>
          </a:bodyPr>
          <a:lstStyle/>
          <a:p>
            <a:pPr algn="just"/>
            <a:r>
              <a:rPr lang="ru-RU" dirty="0" err="1" smtClean="0"/>
              <a:t>Мій</a:t>
            </a:r>
            <a:r>
              <a:rPr lang="ru-RU" dirty="0" smtClean="0"/>
              <a:t> </a:t>
            </a:r>
            <a:r>
              <a:rPr lang="ru-RU" dirty="0" err="1" smtClean="0"/>
              <a:t>виріб</a:t>
            </a:r>
            <a:r>
              <a:rPr lang="ru-RU" dirty="0" smtClean="0"/>
              <a:t> - </a:t>
            </a:r>
            <a:r>
              <a:rPr lang="ru-RU" dirty="0" err="1" smtClean="0"/>
              <a:t>пальчикові</a:t>
            </a:r>
            <a:r>
              <a:rPr lang="ru-RU" dirty="0" smtClean="0"/>
              <a:t> ляльки, </a:t>
            </a:r>
            <a:r>
              <a:rPr lang="ru-RU" dirty="0" err="1" smtClean="0"/>
              <a:t>зв'язані</a:t>
            </a:r>
            <a:r>
              <a:rPr lang="ru-RU" dirty="0" smtClean="0"/>
              <a:t> </a:t>
            </a:r>
            <a:r>
              <a:rPr lang="ru-RU" dirty="0" err="1" smtClean="0"/>
              <a:t>гачком</a:t>
            </a:r>
            <a:r>
              <a:rPr lang="ru-RU" dirty="0" smtClean="0"/>
              <a:t>. </a:t>
            </a:r>
            <a:r>
              <a:rPr lang="ru-RU" dirty="0" err="1" smtClean="0"/>
              <a:t>Ці</a:t>
            </a:r>
            <a:r>
              <a:rPr lang="ru-RU" dirty="0" smtClean="0"/>
              <a:t> </a:t>
            </a:r>
            <a:r>
              <a:rPr lang="ru-RU" dirty="0" err="1" smtClean="0"/>
              <a:t>іграшки</a:t>
            </a:r>
            <a:r>
              <a:rPr lang="ru-RU" dirty="0" smtClean="0"/>
              <a:t> </a:t>
            </a:r>
            <a:r>
              <a:rPr lang="ru-RU" dirty="0" err="1" smtClean="0"/>
              <a:t>і</a:t>
            </a:r>
            <a:r>
              <a:rPr lang="ru-RU" dirty="0" smtClean="0"/>
              <a:t> </a:t>
            </a:r>
            <a:r>
              <a:rPr lang="ru-RU" dirty="0" err="1" smtClean="0"/>
              <a:t>розвивають</a:t>
            </a:r>
            <a:r>
              <a:rPr lang="ru-RU" dirty="0" smtClean="0"/>
              <a:t>, </a:t>
            </a:r>
            <a:r>
              <a:rPr lang="ru-RU" dirty="0" err="1" smtClean="0"/>
              <a:t>і</a:t>
            </a:r>
            <a:r>
              <a:rPr lang="ru-RU" dirty="0" smtClean="0"/>
              <a:t>  </a:t>
            </a:r>
            <a:r>
              <a:rPr lang="ru-RU" dirty="0" err="1" smtClean="0"/>
              <a:t>виховують</a:t>
            </a:r>
            <a:r>
              <a:rPr lang="ru-RU" dirty="0" smtClean="0"/>
              <a:t>.</a:t>
            </a:r>
          </a:p>
          <a:p>
            <a:pPr algn="just"/>
            <a:r>
              <a:rPr lang="ru-RU" dirty="0" smtClean="0"/>
              <a:t>  </a:t>
            </a:r>
            <a:r>
              <a:rPr lang="ru-RU" dirty="0" err="1" smtClean="0"/>
              <a:t>Чому</a:t>
            </a:r>
            <a:r>
              <a:rPr lang="ru-RU" dirty="0" smtClean="0"/>
              <a:t> я </a:t>
            </a:r>
            <a:r>
              <a:rPr lang="ru-RU" dirty="0" err="1" smtClean="0"/>
              <a:t>їх</a:t>
            </a:r>
            <a:r>
              <a:rPr lang="ru-RU" dirty="0" smtClean="0"/>
              <a:t> </a:t>
            </a:r>
            <a:r>
              <a:rPr lang="ru-RU" dirty="0" err="1" smtClean="0"/>
              <a:t>вибрала</a:t>
            </a:r>
            <a:r>
              <a:rPr lang="ru-RU" dirty="0" smtClean="0"/>
              <a:t>:</a:t>
            </a:r>
          </a:p>
          <a:p>
            <a:pPr algn="just"/>
            <a:r>
              <a:rPr lang="ru-RU" dirty="0" smtClean="0"/>
              <a:t>1. </a:t>
            </a:r>
            <a:r>
              <a:rPr lang="ru-RU" dirty="0" err="1" smtClean="0"/>
              <a:t>Мої</a:t>
            </a:r>
            <a:r>
              <a:rPr lang="ru-RU" dirty="0" smtClean="0"/>
              <a:t> </a:t>
            </a:r>
            <a:r>
              <a:rPr lang="ru-RU" dirty="0" err="1" smtClean="0"/>
              <a:t>іграшки</a:t>
            </a:r>
            <a:r>
              <a:rPr lang="ru-RU" dirty="0" smtClean="0"/>
              <a:t> </a:t>
            </a:r>
            <a:r>
              <a:rPr lang="ru-RU" dirty="0" err="1" smtClean="0"/>
              <a:t>будуть</a:t>
            </a:r>
            <a:r>
              <a:rPr lang="ru-RU" dirty="0" smtClean="0"/>
              <a:t> </a:t>
            </a:r>
            <a:r>
              <a:rPr lang="ru-RU" dirty="0" err="1" smtClean="0"/>
              <a:t>користуватися</a:t>
            </a:r>
            <a:r>
              <a:rPr lang="ru-RU" dirty="0" smtClean="0"/>
              <a:t> попитом, так як в них </a:t>
            </a:r>
            <a:r>
              <a:rPr lang="ru-RU" dirty="0" err="1" smtClean="0"/>
              <a:t>потребують</a:t>
            </a:r>
            <a:r>
              <a:rPr lang="ru-RU" dirty="0" smtClean="0"/>
              <a:t> </a:t>
            </a:r>
            <a:r>
              <a:rPr lang="ru-RU" dirty="0" err="1" smtClean="0"/>
              <a:t>діти</a:t>
            </a:r>
            <a:r>
              <a:rPr lang="ru-RU" dirty="0" smtClean="0"/>
              <a:t> </a:t>
            </a:r>
            <a:r>
              <a:rPr lang="ru-RU" dirty="0" err="1" smtClean="0"/>
              <a:t>дитячого</a:t>
            </a:r>
            <a:r>
              <a:rPr lang="ru-RU" dirty="0" smtClean="0"/>
              <a:t> саду, </a:t>
            </a:r>
            <a:r>
              <a:rPr lang="ru-RU" dirty="0" err="1" smtClean="0"/>
              <a:t>діти</a:t>
            </a:r>
            <a:r>
              <a:rPr lang="ru-RU" dirty="0" smtClean="0"/>
              <a:t> </a:t>
            </a:r>
            <a:r>
              <a:rPr lang="ru-RU" dirty="0" err="1" smtClean="0"/>
              <a:t>групи</a:t>
            </a:r>
            <a:r>
              <a:rPr lang="ru-RU" dirty="0" smtClean="0"/>
              <a:t> денного </a:t>
            </a:r>
            <a:r>
              <a:rPr lang="ru-RU" dirty="0" err="1" smtClean="0"/>
              <a:t>перебування</a:t>
            </a:r>
            <a:r>
              <a:rPr lang="ru-RU" dirty="0" smtClean="0"/>
              <a:t> в </a:t>
            </a:r>
            <a:r>
              <a:rPr lang="ru-RU" dirty="0" err="1" smtClean="0"/>
              <a:t>школі</a:t>
            </a:r>
            <a:r>
              <a:rPr lang="ru-RU" dirty="0" smtClean="0"/>
              <a:t>, моя </a:t>
            </a:r>
            <a:r>
              <a:rPr lang="ru-RU" dirty="0" err="1" smtClean="0"/>
              <a:t>молодша</a:t>
            </a:r>
            <a:r>
              <a:rPr lang="ru-RU" dirty="0" smtClean="0"/>
              <a:t> сестра.</a:t>
            </a:r>
          </a:p>
          <a:p>
            <a:pPr algn="just"/>
            <a:r>
              <a:rPr lang="ru-RU" dirty="0" smtClean="0"/>
              <a:t>2. </a:t>
            </a:r>
            <a:r>
              <a:rPr lang="ru-RU" dirty="0" err="1" smtClean="0"/>
              <a:t>Вироби</a:t>
            </a:r>
            <a:r>
              <a:rPr lang="ru-RU" dirty="0" smtClean="0"/>
              <a:t> </a:t>
            </a:r>
            <a:r>
              <a:rPr lang="ru-RU" dirty="0" err="1" smtClean="0"/>
              <a:t>виконані</a:t>
            </a:r>
            <a:r>
              <a:rPr lang="ru-RU" dirty="0" smtClean="0"/>
              <a:t> </a:t>
            </a:r>
            <a:r>
              <a:rPr lang="ru-RU" dirty="0" err="1" smtClean="0"/>
              <a:t>простими</a:t>
            </a:r>
            <a:r>
              <a:rPr lang="ru-RU" dirty="0" smtClean="0"/>
              <a:t> </a:t>
            </a:r>
            <a:r>
              <a:rPr lang="ru-RU" dirty="0" err="1" smtClean="0"/>
              <a:t>прийомами</a:t>
            </a:r>
            <a:r>
              <a:rPr lang="ru-RU" dirty="0" smtClean="0"/>
              <a:t> </a:t>
            </a:r>
            <a:r>
              <a:rPr lang="ru-RU" dirty="0" err="1" smtClean="0"/>
              <a:t>в'язання</a:t>
            </a:r>
            <a:r>
              <a:rPr lang="ru-RU" dirty="0" smtClean="0"/>
              <a:t>, </a:t>
            </a:r>
            <a:r>
              <a:rPr lang="ru-RU" dirty="0" err="1" smtClean="0"/>
              <a:t>економічні</a:t>
            </a:r>
            <a:r>
              <a:rPr lang="ru-RU" dirty="0" smtClean="0"/>
              <a:t> у </a:t>
            </a:r>
            <a:r>
              <a:rPr lang="ru-RU" dirty="0" err="1" smtClean="0"/>
              <a:t>використанні</a:t>
            </a:r>
            <a:r>
              <a:rPr lang="ru-RU" dirty="0" smtClean="0"/>
              <a:t> </a:t>
            </a:r>
            <a:r>
              <a:rPr lang="ru-RU" dirty="0" err="1" smtClean="0"/>
              <a:t>пряжі</a:t>
            </a:r>
            <a:r>
              <a:rPr lang="ru-RU" dirty="0" smtClean="0"/>
              <a:t>, при </a:t>
            </a:r>
            <a:r>
              <a:rPr lang="ru-RU" dirty="0" err="1" smtClean="0"/>
              <a:t>бажанні</a:t>
            </a:r>
            <a:r>
              <a:rPr lang="ru-RU" dirty="0" smtClean="0"/>
              <a:t> </a:t>
            </a:r>
            <a:r>
              <a:rPr lang="ru-RU" dirty="0" err="1" smtClean="0"/>
              <a:t>їх</a:t>
            </a:r>
            <a:r>
              <a:rPr lang="ru-RU" dirty="0" smtClean="0"/>
              <a:t> легко </a:t>
            </a:r>
            <a:r>
              <a:rPr lang="ru-RU" dirty="0" err="1" smtClean="0"/>
              <a:t>прати</a:t>
            </a:r>
            <a:r>
              <a:rPr lang="ru-RU" dirty="0" smtClean="0"/>
              <a:t>.</a:t>
            </a:r>
          </a:p>
          <a:p>
            <a:pPr algn="just"/>
            <a:r>
              <a:rPr lang="ru-RU" dirty="0" smtClean="0"/>
              <a:t>3. Я </a:t>
            </a:r>
            <a:r>
              <a:rPr lang="ru-RU" dirty="0" err="1" smtClean="0"/>
              <a:t>вважаю</a:t>
            </a:r>
            <a:r>
              <a:rPr lang="ru-RU" dirty="0" smtClean="0"/>
              <a:t>, </a:t>
            </a:r>
            <a:r>
              <a:rPr lang="ru-RU" dirty="0" err="1" smtClean="0"/>
              <a:t>що</a:t>
            </a:r>
            <a:r>
              <a:rPr lang="ru-RU" dirty="0" smtClean="0"/>
              <a:t> </a:t>
            </a:r>
            <a:r>
              <a:rPr lang="ru-RU" dirty="0" err="1" smtClean="0"/>
              <a:t>успішно</a:t>
            </a:r>
            <a:r>
              <a:rPr lang="ru-RU" dirty="0" smtClean="0"/>
              <a:t> </a:t>
            </a:r>
            <a:r>
              <a:rPr lang="ru-RU" dirty="0" err="1" smtClean="0"/>
              <a:t>впораюся</a:t>
            </a:r>
            <a:r>
              <a:rPr lang="ru-RU" dirty="0" smtClean="0"/>
              <a:t> </a:t>
            </a:r>
            <a:r>
              <a:rPr lang="ru-RU" dirty="0" err="1" smtClean="0"/>
              <a:t>з</a:t>
            </a:r>
            <a:r>
              <a:rPr lang="ru-RU" dirty="0" smtClean="0"/>
              <a:t> </a:t>
            </a:r>
            <a:r>
              <a:rPr lang="ru-RU" dirty="0" err="1" smtClean="0"/>
              <a:t>поставленим</a:t>
            </a:r>
            <a:r>
              <a:rPr lang="ru-RU" dirty="0" smtClean="0"/>
              <a:t> </a:t>
            </a:r>
            <a:r>
              <a:rPr lang="ru-RU" dirty="0" err="1" smtClean="0"/>
              <a:t>завданням</a:t>
            </a:r>
            <a:r>
              <a:rPr lang="ru-RU" dirty="0" smtClean="0"/>
              <a:t> за короткий час, так як </a:t>
            </a:r>
            <a:r>
              <a:rPr lang="ru-RU" dirty="0" err="1" smtClean="0"/>
              <a:t>вже</a:t>
            </a:r>
            <a:r>
              <a:rPr lang="ru-RU" dirty="0" smtClean="0"/>
              <a:t> </a:t>
            </a:r>
            <a:r>
              <a:rPr lang="ru-RU" dirty="0" err="1" smtClean="0"/>
              <a:t>вмію</a:t>
            </a:r>
            <a:r>
              <a:rPr lang="ru-RU" dirty="0" smtClean="0"/>
              <a:t> </a:t>
            </a:r>
            <a:r>
              <a:rPr lang="ru-RU" dirty="0" err="1" smtClean="0"/>
              <a:t>в'язати</a:t>
            </a:r>
            <a:r>
              <a:rPr lang="ru-RU" dirty="0" smtClean="0"/>
              <a:t> </a:t>
            </a:r>
            <a:r>
              <a:rPr lang="ru-RU" dirty="0" err="1" smtClean="0"/>
              <a:t>гачком</a:t>
            </a:r>
            <a:r>
              <a:rPr lang="ru-RU" dirty="0" smtClean="0"/>
              <a:t>, </a:t>
            </a:r>
            <a:r>
              <a:rPr lang="ru-RU" dirty="0" err="1" smtClean="0"/>
              <a:t>засвоїла</a:t>
            </a:r>
            <a:r>
              <a:rPr lang="ru-RU" dirty="0" smtClean="0"/>
              <a:t> </a:t>
            </a:r>
            <a:r>
              <a:rPr lang="ru-RU" dirty="0" err="1" smtClean="0"/>
              <a:t>основні</a:t>
            </a:r>
            <a:r>
              <a:rPr lang="ru-RU" dirty="0" smtClean="0"/>
              <a:t> </a:t>
            </a:r>
            <a:r>
              <a:rPr lang="ru-RU" dirty="0" err="1" smtClean="0"/>
              <a:t>прийоми</a:t>
            </a:r>
            <a:r>
              <a:rPr lang="ru-RU" dirty="0" smtClean="0"/>
              <a:t>.</a:t>
            </a:r>
          </a:p>
          <a:p>
            <a:pPr algn="just"/>
            <a:r>
              <a:rPr lang="ru-RU" dirty="0" smtClean="0"/>
              <a:t>4. </a:t>
            </a:r>
            <a:r>
              <a:rPr lang="ru-RU" dirty="0" err="1" smtClean="0"/>
              <a:t>Вироби</a:t>
            </a:r>
            <a:r>
              <a:rPr lang="ru-RU" dirty="0" smtClean="0"/>
              <a:t> </a:t>
            </a:r>
            <a:r>
              <a:rPr lang="ru-RU" dirty="0" err="1" smtClean="0"/>
              <a:t>будуть</a:t>
            </a:r>
            <a:r>
              <a:rPr lang="ru-RU" dirty="0" smtClean="0"/>
              <a:t> легкими, </a:t>
            </a:r>
            <a:r>
              <a:rPr lang="ru-RU" dirty="0" err="1" smtClean="0"/>
              <a:t>красивими</a:t>
            </a:r>
            <a:r>
              <a:rPr lang="ru-RU" dirty="0" smtClean="0"/>
              <a:t>, </a:t>
            </a:r>
            <a:r>
              <a:rPr lang="ru-RU" dirty="0" err="1" smtClean="0"/>
              <a:t>зручними</a:t>
            </a:r>
            <a:r>
              <a:rPr lang="ru-RU" dirty="0" smtClean="0"/>
              <a:t>, </a:t>
            </a:r>
            <a:r>
              <a:rPr lang="ru-RU" dirty="0" err="1" smtClean="0"/>
              <a:t>виразними</a:t>
            </a:r>
            <a:r>
              <a:rPr lang="ru-RU" dirty="0" smtClean="0"/>
              <a:t>.</a:t>
            </a:r>
          </a:p>
          <a:p>
            <a:endParaRPr lang="ru-RU" dirty="0"/>
          </a:p>
        </p:txBody>
      </p:sp>
      <p:pic>
        <p:nvPicPr>
          <p:cNvPr id="4" name="Рисунок 3" descr="C:\Users\Компьютер\AppData\Local\Microsoft\Windows\Temporary Internet Files\Content.Word\P1090162.jpg"/>
          <p:cNvPicPr/>
          <p:nvPr/>
        </p:nvPicPr>
        <p:blipFill>
          <a:blip r:embed="rId2" cstate="print"/>
          <a:srcRect/>
          <a:stretch>
            <a:fillRect/>
          </a:stretch>
        </p:blipFill>
        <p:spPr bwMode="auto">
          <a:xfrm>
            <a:off x="5436096" y="1340768"/>
            <a:ext cx="3590925" cy="338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0"/>
            <a:ext cx="4536504" cy="861774"/>
          </a:xfrm>
          <a:prstGeom prst="rect">
            <a:avLst/>
          </a:prstGeom>
          <a:noFill/>
        </p:spPr>
        <p:txBody>
          <a:bodyPr wrap="square" rtlCol="0">
            <a:spAutoFit/>
          </a:bodyPr>
          <a:lstStyle/>
          <a:p>
            <a:pPr algn="ctr"/>
            <a:r>
              <a:rPr lang="uk-UA" sz="3200" b="1" dirty="0" smtClean="0">
                <a:solidFill>
                  <a:srgbClr val="FF0000"/>
                </a:solidFill>
              </a:rPr>
              <a:t>З історії в’язання</a:t>
            </a:r>
            <a:endParaRPr lang="ru-RU" sz="3200" dirty="0" smtClean="0">
              <a:solidFill>
                <a:srgbClr val="FF0000"/>
              </a:solidFill>
            </a:endParaRPr>
          </a:p>
          <a:p>
            <a:endParaRPr lang="ru-RU" dirty="0"/>
          </a:p>
        </p:txBody>
      </p:sp>
      <p:sp>
        <p:nvSpPr>
          <p:cNvPr id="3" name="TextBox 2"/>
          <p:cNvSpPr txBox="1"/>
          <p:nvPr/>
        </p:nvSpPr>
        <p:spPr>
          <a:xfrm>
            <a:off x="107504" y="548680"/>
            <a:ext cx="5688632" cy="6463308"/>
          </a:xfrm>
          <a:prstGeom prst="rect">
            <a:avLst/>
          </a:prstGeom>
          <a:noFill/>
        </p:spPr>
        <p:txBody>
          <a:bodyPr wrap="square" rtlCol="0">
            <a:spAutoFit/>
          </a:bodyPr>
          <a:lstStyle/>
          <a:p>
            <a:r>
              <a:rPr lang="uk-UA" b="1" dirty="0" smtClean="0"/>
              <a:t> </a:t>
            </a:r>
            <a:r>
              <a:rPr lang="uk-UA" dirty="0" smtClean="0"/>
              <a:t>В'язання – один з найпоширеніших видів декоративно – ужиткового мистецтва, що існує більше трьох тисяч років. </a:t>
            </a:r>
            <a:r>
              <a:rPr lang="ru-RU" dirty="0" err="1" smtClean="0"/>
              <a:t>В'язані</a:t>
            </a:r>
            <a:r>
              <a:rPr lang="ru-RU" dirty="0" smtClean="0"/>
              <a:t> </a:t>
            </a:r>
            <a:r>
              <a:rPr lang="ru-RU" dirty="0" err="1" smtClean="0"/>
              <a:t>речі</a:t>
            </a:r>
            <a:r>
              <a:rPr lang="ru-RU" dirty="0" smtClean="0"/>
              <a:t> </a:t>
            </a:r>
            <a:r>
              <a:rPr lang="ru-RU" dirty="0" err="1" smtClean="0"/>
              <a:t>були</a:t>
            </a:r>
            <a:r>
              <a:rPr lang="ru-RU" dirty="0" smtClean="0"/>
              <a:t> </a:t>
            </a:r>
            <a:r>
              <a:rPr lang="ru-RU" dirty="0" err="1" smtClean="0"/>
              <a:t>знайдені</a:t>
            </a:r>
            <a:r>
              <a:rPr lang="ru-RU" dirty="0" smtClean="0"/>
              <a:t> в </a:t>
            </a:r>
            <a:r>
              <a:rPr lang="ru-RU" dirty="0" err="1" smtClean="0"/>
              <a:t>стародавніх</a:t>
            </a:r>
            <a:r>
              <a:rPr lang="ru-RU" dirty="0" smtClean="0"/>
              <a:t> </a:t>
            </a:r>
            <a:r>
              <a:rPr lang="uk-UA" dirty="0" smtClean="0"/>
              <a:t>гробницях </a:t>
            </a:r>
            <a:r>
              <a:rPr lang="ru-RU" dirty="0" err="1" smtClean="0"/>
              <a:t>Єгипту</a:t>
            </a:r>
            <a:r>
              <a:rPr lang="ru-RU" dirty="0" smtClean="0"/>
              <a:t>, Риму, </a:t>
            </a:r>
            <a:r>
              <a:rPr lang="ru-RU" dirty="0" err="1" smtClean="0"/>
              <a:t>Греції</a:t>
            </a:r>
            <a:r>
              <a:rPr lang="ru-RU" dirty="0" smtClean="0"/>
              <a:t>.</a:t>
            </a:r>
          </a:p>
          <a:p>
            <a:r>
              <a:rPr lang="ru-RU" dirty="0" smtClean="0"/>
              <a:t>     У </a:t>
            </a:r>
            <a:r>
              <a:rPr lang="ru-RU" dirty="0" err="1" smtClean="0"/>
              <a:t>одній</a:t>
            </a:r>
            <a:r>
              <a:rPr lang="ru-RU" dirty="0" smtClean="0"/>
              <a:t> </a:t>
            </a:r>
            <a:r>
              <a:rPr lang="ru-RU" dirty="0" err="1" smtClean="0"/>
              <a:t>з</a:t>
            </a:r>
            <a:r>
              <a:rPr lang="ru-RU" dirty="0" smtClean="0"/>
              <a:t> </a:t>
            </a:r>
            <a:r>
              <a:rPr lang="ru-RU" dirty="0" err="1" smtClean="0"/>
              <a:t>гробниць</a:t>
            </a:r>
            <a:r>
              <a:rPr lang="ru-RU" dirty="0" smtClean="0"/>
              <a:t> </a:t>
            </a:r>
            <a:r>
              <a:rPr lang="ru-RU" dirty="0" err="1" smtClean="0"/>
              <a:t>фараонів</a:t>
            </a:r>
            <a:r>
              <a:rPr lang="ru-RU" dirty="0" smtClean="0"/>
              <a:t> </a:t>
            </a:r>
            <a:r>
              <a:rPr lang="ru-RU" dirty="0" err="1" smtClean="0"/>
              <a:t>була</a:t>
            </a:r>
            <a:r>
              <a:rPr lang="ru-RU" dirty="0" smtClean="0"/>
              <a:t> </a:t>
            </a:r>
            <a:r>
              <a:rPr lang="ru-RU" dirty="0" err="1" smtClean="0"/>
              <a:t>знайдена</a:t>
            </a:r>
            <a:r>
              <a:rPr lang="ru-RU" dirty="0" smtClean="0"/>
              <a:t> </a:t>
            </a:r>
            <a:r>
              <a:rPr lang="ru-RU" dirty="0" err="1" smtClean="0"/>
              <a:t>дитяча</a:t>
            </a:r>
            <a:r>
              <a:rPr lang="ru-RU" dirty="0" smtClean="0"/>
              <a:t> </a:t>
            </a:r>
            <a:r>
              <a:rPr lang="ru-RU" dirty="0" err="1" smtClean="0"/>
              <a:t>в'язана</a:t>
            </a:r>
            <a:r>
              <a:rPr lang="ru-RU" dirty="0" smtClean="0"/>
              <a:t> </a:t>
            </a:r>
            <a:r>
              <a:rPr lang="ru-RU" dirty="0" err="1" smtClean="0"/>
              <a:t>шкарпетка</a:t>
            </a:r>
            <a:r>
              <a:rPr lang="ru-RU" dirty="0" smtClean="0"/>
              <a:t>. Великий </a:t>
            </a:r>
            <a:r>
              <a:rPr lang="ru-RU" dirty="0" err="1" smtClean="0"/>
              <a:t>палець</a:t>
            </a:r>
            <a:r>
              <a:rPr lang="ru-RU" dirty="0" smtClean="0"/>
              <a:t> </a:t>
            </a:r>
            <a:r>
              <a:rPr lang="ru-RU" dirty="0" err="1" smtClean="0"/>
              <a:t>був</a:t>
            </a:r>
            <a:r>
              <a:rPr lang="ru-RU" dirty="0" smtClean="0"/>
              <a:t> </a:t>
            </a:r>
            <a:r>
              <a:rPr lang="ru-RU" dirty="0" err="1" smtClean="0"/>
              <a:t>вив'язаний</a:t>
            </a:r>
            <a:r>
              <a:rPr lang="ru-RU" dirty="0" smtClean="0"/>
              <a:t> </a:t>
            </a:r>
            <a:r>
              <a:rPr lang="ru-RU" dirty="0" err="1" smtClean="0"/>
              <a:t>окремо</a:t>
            </a:r>
            <a:r>
              <a:rPr lang="ru-RU" dirty="0" smtClean="0"/>
              <a:t>, </a:t>
            </a:r>
            <a:r>
              <a:rPr lang="ru-RU" dirty="0" err="1" smtClean="0"/>
              <a:t>оскільки</a:t>
            </a:r>
            <a:r>
              <a:rPr lang="ru-RU" dirty="0" smtClean="0"/>
              <a:t> у той час носили </a:t>
            </a:r>
            <a:r>
              <a:rPr lang="ru-RU" dirty="0" err="1" smtClean="0"/>
              <a:t>взуття</a:t>
            </a:r>
            <a:r>
              <a:rPr lang="uk-UA" dirty="0" smtClean="0"/>
              <a:t>, </a:t>
            </a:r>
            <a:r>
              <a:rPr lang="ru-RU" dirty="0" smtClean="0"/>
              <a:t>схоже на </a:t>
            </a:r>
            <a:r>
              <a:rPr lang="ru-RU" dirty="0" err="1" smtClean="0"/>
              <a:t>пляжне</a:t>
            </a:r>
            <a:r>
              <a:rPr lang="ru-RU" dirty="0" smtClean="0"/>
              <a:t>.</a:t>
            </a:r>
          </a:p>
          <a:p>
            <a:r>
              <a:rPr lang="ru-RU" dirty="0" smtClean="0"/>
              <a:t>      У V </a:t>
            </a:r>
            <a:r>
              <a:rPr lang="ru-RU" dirty="0" err="1" smtClean="0"/>
              <a:t>столітті</a:t>
            </a:r>
            <a:r>
              <a:rPr lang="ru-RU" dirty="0" smtClean="0"/>
              <a:t>  </a:t>
            </a:r>
            <a:r>
              <a:rPr lang="ru-RU" dirty="0" err="1" smtClean="0"/>
              <a:t>в'язання</a:t>
            </a:r>
            <a:r>
              <a:rPr lang="ru-RU" dirty="0" smtClean="0"/>
              <a:t> </a:t>
            </a:r>
            <a:r>
              <a:rPr lang="ru-RU" dirty="0" err="1" smtClean="0"/>
              <a:t>процвітає</a:t>
            </a:r>
            <a:r>
              <a:rPr lang="ru-RU" dirty="0" smtClean="0"/>
              <a:t> на </a:t>
            </a:r>
            <a:r>
              <a:rPr lang="ru-RU" dirty="0" err="1" smtClean="0"/>
              <a:t>Сході</a:t>
            </a:r>
            <a:r>
              <a:rPr lang="ru-RU" dirty="0" smtClean="0"/>
              <a:t> </a:t>
            </a:r>
            <a:r>
              <a:rPr lang="ru-RU" dirty="0" err="1" smtClean="0"/>
              <a:t>і</a:t>
            </a:r>
            <a:r>
              <a:rPr lang="ru-RU" dirty="0" smtClean="0"/>
              <a:t> </a:t>
            </a:r>
            <a:r>
              <a:rPr lang="ru-RU" dirty="0" err="1" smtClean="0"/>
              <a:t>приблизно</a:t>
            </a:r>
            <a:r>
              <a:rPr lang="ru-RU" dirty="0" smtClean="0"/>
              <a:t> в IX </a:t>
            </a:r>
            <a:r>
              <a:rPr lang="ru-RU" dirty="0" err="1" smtClean="0"/>
              <a:t>столітті</a:t>
            </a:r>
            <a:r>
              <a:rPr lang="ru-RU" dirty="0" smtClean="0"/>
              <a:t>  </a:t>
            </a:r>
            <a:r>
              <a:rPr lang="ru-RU" dirty="0" err="1" smtClean="0"/>
              <a:t>потрапляє</a:t>
            </a:r>
            <a:r>
              <a:rPr lang="ru-RU" dirty="0" smtClean="0"/>
              <a:t> до </a:t>
            </a:r>
            <a:r>
              <a:rPr lang="ru-RU" dirty="0" err="1" smtClean="0"/>
              <a:t>Європи</a:t>
            </a:r>
            <a:r>
              <a:rPr lang="ru-RU" dirty="0" smtClean="0"/>
              <a:t>.</a:t>
            </a:r>
          </a:p>
          <a:p>
            <a:r>
              <a:rPr lang="ru-RU" dirty="0" smtClean="0"/>
              <a:t>      Особливого </a:t>
            </a:r>
            <a:r>
              <a:rPr lang="ru-RU" dirty="0" err="1" smtClean="0"/>
              <a:t>поширення</a:t>
            </a:r>
            <a:r>
              <a:rPr lang="ru-RU" dirty="0" smtClean="0"/>
              <a:t> </a:t>
            </a:r>
            <a:r>
              <a:rPr lang="ru-RU" dirty="0" err="1" smtClean="0"/>
              <a:t>мистецтво</a:t>
            </a:r>
            <a:r>
              <a:rPr lang="ru-RU" dirty="0" smtClean="0"/>
              <a:t>  </a:t>
            </a:r>
            <a:r>
              <a:rPr lang="ru-RU" dirty="0" err="1" smtClean="0"/>
              <a:t>в'язання</a:t>
            </a:r>
            <a:r>
              <a:rPr lang="ru-RU" dirty="0" smtClean="0"/>
              <a:t> </a:t>
            </a:r>
            <a:r>
              <a:rPr lang="ru-RU" dirty="0" err="1" smtClean="0"/>
              <a:t>набуло</a:t>
            </a:r>
            <a:r>
              <a:rPr lang="ru-RU" dirty="0" smtClean="0"/>
              <a:t> в </a:t>
            </a:r>
            <a:r>
              <a:rPr lang="ru-RU" dirty="0" err="1" smtClean="0"/>
              <a:t>середні</a:t>
            </a:r>
            <a:r>
              <a:rPr lang="ru-RU" dirty="0" smtClean="0"/>
              <a:t> </a:t>
            </a:r>
            <a:r>
              <a:rPr lang="ru-RU" dirty="0" err="1" smtClean="0"/>
              <a:t>віки</a:t>
            </a:r>
            <a:r>
              <a:rPr lang="ru-RU" dirty="0" smtClean="0"/>
              <a:t> </a:t>
            </a:r>
            <a:r>
              <a:rPr lang="ru-RU" dirty="0" err="1" smtClean="0"/>
              <a:t>в</a:t>
            </a:r>
            <a:r>
              <a:rPr lang="ru-RU" dirty="0" smtClean="0"/>
              <a:t> </a:t>
            </a:r>
            <a:r>
              <a:rPr lang="ru-RU" dirty="0" err="1" smtClean="0"/>
              <a:t>Англії</a:t>
            </a:r>
            <a:r>
              <a:rPr lang="uk-UA" dirty="0" smtClean="0"/>
              <a:t>, </a:t>
            </a:r>
            <a:r>
              <a:rPr lang="ru-RU" dirty="0" smtClean="0"/>
              <a:t> в </a:t>
            </a:r>
            <a:r>
              <a:rPr lang="ru-RU" dirty="0" err="1" smtClean="0"/>
              <a:t>Шотландії</a:t>
            </a:r>
            <a:r>
              <a:rPr lang="ru-RU" dirty="0" smtClean="0"/>
              <a:t> у </a:t>
            </a:r>
            <a:r>
              <a:rPr lang="ru-RU" dirty="0" err="1" smtClean="0"/>
              <a:t>зв'язку</a:t>
            </a:r>
            <a:r>
              <a:rPr lang="ru-RU" dirty="0" smtClean="0"/>
              <a:t> </a:t>
            </a:r>
            <a:r>
              <a:rPr lang="ru-RU" dirty="0" err="1" smtClean="0"/>
              <a:t>з</a:t>
            </a:r>
            <a:r>
              <a:rPr lang="ru-RU" dirty="0" smtClean="0"/>
              <a:t> </a:t>
            </a:r>
            <a:r>
              <a:rPr lang="ru-RU" dirty="0" err="1" smtClean="0"/>
              <a:t>розкв</a:t>
            </a:r>
            <a:r>
              <a:rPr lang="uk-UA" dirty="0" smtClean="0"/>
              <a:t>і</a:t>
            </a:r>
            <a:r>
              <a:rPr lang="ru-RU" dirty="0" smtClean="0"/>
              <a:t>том </a:t>
            </a:r>
            <a:r>
              <a:rPr lang="ru-RU" dirty="0" err="1" smtClean="0"/>
              <a:t>вівчарства</a:t>
            </a:r>
            <a:r>
              <a:rPr lang="ru-RU" dirty="0" smtClean="0"/>
              <a:t> в </a:t>
            </a:r>
            <a:r>
              <a:rPr lang="ru-RU" dirty="0" err="1" smtClean="0"/>
              <a:t>цих</a:t>
            </a:r>
            <a:r>
              <a:rPr lang="ru-RU" dirty="0" smtClean="0"/>
              <a:t> </a:t>
            </a:r>
            <a:r>
              <a:rPr lang="ru-RU" dirty="0" err="1" smtClean="0"/>
              <a:t>країнах</a:t>
            </a:r>
            <a:r>
              <a:rPr lang="ru-RU" dirty="0" smtClean="0"/>
              <a:t>.</a:t>
            </a:r>
          </a:p>
          <a:p>
            <a:r>
              <a:rPr lang="uk-UA" dirty="0" smtClean="0"/>
              <a:t>В</a:t>
            </a:r>
            <a:r>
              <a:rPr lang="ru-RU" dirty="0" smtClean="0"/>
              <a:t>'я</a:t>
            </a:r>
            <a:r>
              <a:rPr lang="uk-UA" dirty="0" err="1" smtClean="0"/>
              <a:t>зання</a:t>
            </a:r>
            <a:r>
              <a:rPr lang="ru-RU" dirty="0" smtClean="0"/>
              <a:t> </a:t>
            </a:r>
            <a:r>
              <a:rPr lang="ru-RU" dirty="0" err="1" smtClean="0"/>
              <a:t>спочатку</a:t>
            </a:r>
            <a:r>
              <a:rPr lang="ru-RU" dirty="0" smtClean="0"/>
              <a:t> </a:t>
            </a:r>
            <a:r>
              <a:rPr lang="ru-RU" dirty="0" err="1" smtClean="0"/>
              <a:t>було</a:t>
            </a:r>
            <a:r>
              <a:rPr lang="ru-RU" dirty="0" smtClean="0"/>
              <a:t> </a:t>
            </a:r>
            <a:r>
              <a:rPr lang="ru-RU" dirty="0" err="1" smtClean="0"/>
              <a:t>чоловічим</a:t>
            </a:r>
            <a:r>
              <a:rPr lang="ru-RU" dirty="0" smtClean="0"/>
              <a:t> ремеслом, </a:t>
            </a:r>
            <a:r>
              <a:rPr lang="ru-RU" dirty="0" err="1" smtClean="0"/>
              <a:t>і</a:t>
            </a:r>
            <a:r>
              <a:rPr lang="ru-RU" dirty="0" smtClean="0"/>
              <a:t> </a:t>
            </a:r>
            <a:r>
              <a:rPr lang="ru-RU" dirty="0" err="1" smtClean="0"/>
              <a:t>чоловіки</a:t>
            </a:r>
            <a:r>
              <a:rPr lang="ru-RU" dirty="0" smtClean="0"/>
              <a:t> </a:t>
            </a:r>
            <a:r>
              <a:rPr lang="uk-UA" dirty="0" smtClean="0"/>
              <a:t>змагалися</a:t>
            </a:r>
            <a:r>
              <a:rPr lang="ru-RU" dirty="0" smtClean="0"/>
              <a:t> </a:t>
            </a:r>
            <a:r>
              <a:rPr lang="ru-RU" dirty="0" err="1" smtClean="0"/>
              <a:t>з</a:t>
            </a:r>
            <a:r>
              <a:rPr lang="ru-RU" dirty="0" smtClean="0"/>
              <a:t> </a:t>
            </a:r>
            <a:r>
              <a:rPr lang="ru-RU" dirty="0" err="1" smtClean="0"/>
              <a:t>жіночою</a:t>
            </a:r>
            <a:r>
              <a:rPr lang="ru-RU" dirty="0" smtClean="0"/>
              <a:t> </a:t>
            </a:r>
            <a:r>
              <a:rPr lang="ru-RU" dirty="0" err="1" smtClean="0"/>
              <a:t>конкуренцією</a:t>
            </a:r>
            <a:r>
              <a:rPr lang="ru-RU" dirty="0" smtClean="0"/>
              <a:t> </a:t>
            </a:r>
            <a:r>
              <a:rPr lang="ru-RU" dirty="0" err="1" smtClean="0"/>
              <a:t>спеціальними</a:t>
            </a:r>
            <a:r>
              <a:rPr lang="ru-RU" dirty="0" smtClean="0"/>
              <a:t> до</a:t>
            </a:r>
            <a:r>
              <a:rPr lang="uk-UA" dirty="0" err="1" smtClean="0"/>
              <a:t>мовленостями</a:t>
            </a:r>
            <a:r>
              <a:rPr lang="ru-RU" dirty="0" smtClean="0"/>
              <a:t>. У 1612 </a:t>
            </a:r>
            <a:r>
              <a:rPr lang="ru-RU" dirty="0" err="1" smtClean="0"/>
              <a:t>році</a:t>
            </a:r>
            <a:r>
              <a:rPr lang="ru-RU" dirty="0" smtClean="0"/>
              <a:t> </a:t>
            </a:r>
            <a:r>
              <a:rPr lang="ru-RU" dirty="0" err="1" smtClean="0"/>
              <a:t>Празькі</a:t>
            </a:r>
            <a:r>
              <a:rPr lang="ru-RU" dirty="0" smtClean="0"/>
              <a:t> </a:t>
            </a:r>
            <a:r>
              <a:rPr lang="ru-RU" dirty="0" err="1" smtClean="0"/>
              <a:t>панчішники</a:t>
            </a:r>
            <a:r>
              <a:rPr lang="ru-RU" dirty="0" smtClean="0"/>
              <a:t> заявили, </a:t>
            </a:r>
            <a:r>
              <a:rPr lang="ru-RU" dirty="0" err="1" smtClean="0"/>
              <a:t>що</a:t>
            </a:r>
            <a:r>
              <a:rPr lang="ru-RU" dirty="0" smtClean="0"/>
              <a:t> </a:t>
            </a:r>
            <a:r>
              <a:rPr lang="ru-RU" dirty="0" err="1" smtClean="0"/>
              <a:t>під</a:t>
            </a:r>
            <a:r>
              <a:rPr lang="ru-RU" dirty="0" smtClean="0"/>
              <a:t> страхом грошового </a:t>
            </a:r>
            <a:r>
              <a:rPr lang="ru-RU" dirty="0" err="1" smtClean="0"/>
              <a:t>стягнення</a:t>
            </a:r>
            <a:r>
              <a:rPr lang="ru-RU" dirty="0" smtClean="0"/>
              <a:t> не </a:t>
            </a:r>
            <a:r>
              <a:rPr lang="uk-UA" dirty="0" smtClean="0"/>
              <a:t>візьмуть </a:t>
            </a:r>
            <a:r>
              <a:rPr lang="ru-RU" dirty="0" smtClean="0"/>
              <a:t> на роботу </a:t>
            </a:r>
            <a:r>
              <a:rPr lang="ru-RU" dirty="0" err="1" smtClean="0"/>
              <a:t>жодної</a:t>
            </a:r>
            <a:r>
              <a:rPr lang="ru-RU" dirty="0" smtClean="0"/>
              <a:t> </a:t>
            </a:r>
            <a:r>
              <a:rPr lang="ru-RU" dirty="0" err="1" smtClean="0"/>
              <a:t>жінки</a:t>
            </a:r>
            <a:r>
              <a:rPr lang="ru-RU" dirty="0" smtClean="0"/>
              <a:t>! </a:t>
            </a:r>
            <a:r>
              <a:rPr lang="ru-RU" dirty="0" err="1" smtClean="0"/>
              <a:t>Лише</a:t>
            </a:r>
            <a:r>
              <a:rPr lang="ru-RU" dirty="0" smtClean="0"/>
              <a:t> </a:t>
            </a:r>
            <a:r>
              <a:rPr lang="ru-RU" dirty="0" err="1" smtClean="0"/>
              <a:t>пізніше</a:t>
            </a:r>
            <a:r>
              <a:rPr lang="ru-RU" dirty="0" smtClean="0"/>
              <a:t>, коли  </a:t>
            </a:r>
            <a:r>
              <a:rPr lang="ru-RU" dirty="0" err="1" smtClean="0"/>
              <a:t>в'я</a:t>
            </a:r>
            <a:r>
              <a:rPr lang="uk-UA" dirty="0" err="1" smtClean="0"/>
              <a:t>зання</a:t>
            </a:r>
            <a:r>
              <a:rPr lang="ru-RU" dirty="0" smtClean="0"/>
              <a:t> широко </a:t>
            </a:r>
            <a:r>
              <a:rPr lang="ru-RU" dirty="0" err="1" smtClean="0"/>
              <a:t>розповсюдилося</a:t>
            </a:r>
            <a:r>
              <a:rPr lang="ru-RU" dirty="0" smtClean="0"/>
              <a:t>, </a:t>
            </a:r>
            <a:r>
              <a:rPr lang="uk-UA" dirty="0" smtClean="0"/>
              <a:t>ним</a:t>
            </a:r>
            <a:r>
              <a:rPr lang="ru-RU" dirty="0" smtClean="0"/>
              <a:t> стали </a:t>
            </a:r>
            <a:r>
              <a:rPr lang="ru-RU" dirty="0" err="1" smtClean="0"/>
              <a:t>займатися</a:t>
            </a:r>
            <a:r>
              <a:rPr lang="ru-RU" dirty="0" smtClean="0"/>
              <a:t> перш за все </a:t>
            </a:r>
            <a:r>
              <a:rPr lang="ru-RU" dirty="0" err="1" smtClean="0"/>
              <a:t>жінки</a:t>
            </a:r>
            <a:r>
              <a:rPr lang="ru-RU" dirty="0" smtClean="0"/>
              <a:t>. І все одно </a:t>
            </a:r>
            <a:r>
              <a:rPr lang="ru-RU" dirty="0" err="1" smtClean="0"/>
              <a:t>чоловіки</a:t>
            </a:r>
            <a:r>
              <a:rPr lang="ru-RU" dirty="0" smtClean="0"/>
              <a:t> не </a:t>
            </a:r>
            <a:r>
              <a:rPr lang="ru-RU" dirty="0" err="1" smtClean="0"/>
              <a:t>втратили</a:t>
            </a:r>
            <a:r>
              <a:rPr lang="ru-RU" dirty="0" smtClean="0"/>
              <a:t> </a:t>
            </a:r>
            <a:r>
              <a:rPr lang="ru-RU" dirty="0" err="1" smtClean="0"/>
              <a:t>інтересу</a:t>
            </a:r>
            <a:r>
              <a:rPr lang="ru-RU" dirty="0" smtClean="0"/>
              <a:t> до  </a:t>
            </a:r>
            <a:r>
              <a:rPr lang="ru-RU" dirty="0" err="1" smtClean="0"/>
              <a:t>в'я</a:t>
            </a:r>
            <a:r>
              <a:rPr lang="uk-UA" dirty="0" err="1" smtClean="0"/>
              <a:t>зання</a:t>
            </a:r>
            <a:r>
              <a:rPr lang="ru-RU" dirty="0" smtClean="0"/>
              <a:t>.</a:t>
            </a:r>
          </a:p>
          <a:p>
            <a:endParaRPr lang="ru-RU" dirty="0" smtClean="0"/>
          </a:p>
          <a:p>
            <a:r>
              <a:rPr lang="ru-RU" dirty="0" smtClean="0"/>
              <a:t> </a:t>
            </a:r>
            <a:endParaRPr lang="ru-RU" dirty="0"/>
          </a:p>
        </p:txBody>
      </p:sp>
      <p:pic>
        <p:nvPicPr>
          <p:cNvPr id="21508" name="Picture 4" descr="З історії українського в’язання"/>
          <p:cNvPicPr>
            <a:picLocks noChangeAspect="1" noChangeArrowheads="1"/>
          </p:cNvPicPr>
          <p:nvPr/>
        </p:nvPicPr>
        <p:blipFill>
          <a:blip r:embed="rId2" cstate="print"/>
          <a:srcRect/>
          <a:stretch>
            <a:fillRect/>
          </a:stretch>
        </p:blipFill>
        <p:spPr bwMode="auto">
          <a:xfrm>
            <a:off x="6084168" y="764704"/>
            <a:ext cx="2876327" cy="2013429"/>
          </a:xfrm>
          <a:prstGeom prst="rect">
            <a:avLst/>
          </a:prstGeom>
          <a:noFill/>
        </p:spPr>
      </p:pic>
      <p:pic>
        <p:nvPicPr>
          <p:cNvPr id="21510" name="Picture 6" descr="Історія в'язання: Акуратно заштопана єгипетська шкарпетка для сандалій."/>
          <p:cNvPicPr>
            <a:picLocks noChangeAspect="1" noChangeArrowheads="1"/>
          </p:cNvPicPr>
          <p:nvPr/>
        </p:nvPicPr>
        <p:blipFill>
          <a:blip r:embed="rId3" cstate="print"/>
          <a:srcRect/>
          <a:stretch>
            <a:fillRect/>
          </a:stretch>
        </p:blipFill>
        <p:spPr bwMode="auto">
          <a:xfrm>
            <a:off x="5940152" y="3573016"/>
            <a:ext cx="3024336" cy="188357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404664"/>
            <a:ext cx="4536504" cy="861774"/>
          </a:xfrm>
          <a:prstGeom prst="rect">
            <a:avLst/>
          </a:prstGeom>
          <a:noFill/>
        </p:spPr>
        <p:txBody>
          <a:bodyPr wrap="square" rtlCol="0">
            <a:spAutoFit/>
          </a:bodyPr>
          <a:lstStyle/>
          <a:p>
            <a:pPr algn="ctr"/>
            <a:r>
              <a:rPr lang="uk-UA" sz="3200" b="1" dirty="0" smtClean="0">
                <a:solidFill>
                  <a:srgbClr val="FF0000"/>
                </a:solidFill>
              </a:rPr>
              <a:t>З історії в’язання</a:t>
            </a:r>
            <a:endParaRPr lang="ru-RU" sz="3200" dirty="0" smtClean="0">
              <a:solidFill>
                <a:srgbClr val="FF0000"/>
              </a:solidFill>
            </a:endParaRPr>
          </a:p>
          <a:p>
            <a:endParaRPr lang="ru-RU" dirty="0"/>
          </a:p>
        </p:txBody>
      </p:sp>
      <p:sp>
        <p:nvSpPr>
          <p:cNvPr id="4" name="TextBox 3"/>
          <p:cNvSpPr txBox="1"/>
          <p:nvPr/>
        </p:nvSpPr>
        <p:spPr>
          <a:xfrm>
            <a:off x="323528" y="1412776"/>
            <a:ext cx="4824536" cy="4801314"/>
          </a:xfrm>
          <a:prstGeom prst="rect">
            <a:avLst/>
          </a:prstGeom>
          <a:noFill/>
        </p:spPr>
        <p:txBody>
          <a:bodyPr wrap="square" rtlCol="0">
            <a:spAutoFit/>
          </a:bodyPr>
          <a:lstStyle/>
          <a:p>
            <a:r>
              <a:rPr lang="ru-RU" b="1" dirty="0" smtClean="0"/>
              <a:t> </a:t>
            </a:r>
            <a:endParaRPr lang="ru-RU" dirty="0" smtClean="0"/>
          </a:p>
          <a:p>
            <a:r>
              <a:rPr lang="ru-RU" dirty="0" smtClean="0"/>
              <a:t>       У XIII </a:t>
            </a:r>
            <a:r>
              <a:rPr lang="ru-RU" dirty="0" err="1" smtClean="0"/>
              <a:t>столітті</a:t>
            </a:r>
            <a:r>
              <a:rPr lang="ru-RU" dirty="0" smtClean="0"/>
              <a:t> </a:t>
            </a:r>
            <a:r>
              <a:rPr lang="ru-RU" dirty="0" err="1" smtClean="0"/>
              <a:t>ручне</a:t>
            </a:r>
            <a:r>
              <a:rPr lang="ru-RU" dirty="0" smtClean="0"/>
              <a:t> </a:t>
            </a:r>
            <a:r>
              <a:rPr lang="ru-RU" dirty="0" err="1" smtClean="0"/>
              <a:t>в'я</a:t>
            </a:r>
            <a:r>
              <a:rPr lang="uk-UA" dirty="0" err="1" smtClean="0"/>
              <a:t>зання</a:t>
            </a:r>
            <a:r>
              <a:rPr lang="ru-RU" dirty="0" smtClean="0"/>
              <a:t> стало вельми </a:t>
            </a:r>
            <a:r>
              <a:rPr lang="ru-RU" dirty="0" err="1" smtClean="0"/>
              <a:t>прибутковим</a:t>
            </a:r>
            <a:r>
              <a:rPr lang="ru-RU" dirty="0" smtClean="0"/>
              <a:t> в </a:t>
            </a:r>
            <a:r>
              <a:rPr lang="ru-RU" dirty="0" err="1" smtClean="0"/>
              <a:t>країнах</a:t>
            </a:r>
            <a:r>
              <a:rPr lang="ru-RU" dirty="0" smtClean="0"/>
              <a:t> </a:t>
            </a:r>
            <a:r>
              <a:rPr lang="ru-RU" dirty="0" err="1" smtClean="0"/>
              <a:t>Західної</a:t>
            </a:r>
            <a:r>
              <a:rPr lang="ru-RU" dirty="0" smtClean="0"/>
              <a:t> </a:t>
            </a:r>
            <a:r>
              <a:rPr lang="ru-RU" dirty="0" err="1" smtClean="0"/>
              <a:t>Європи</a:t>
            </a:r>
            <a:r>
              <a:rPr lang="ru-RU" dirty="0" smtClean="0"/>
              <a:t>,  </a:t>
            </a:r>
            <a:r>
              <a:rPr lang="ru-RU" dirty="0" err="1" smtClean="0"/>
              <a:t>але</a:t>
            </a:r>
            <a:r>
              <a:rPr lang="ru-RU" dirty="0" smtClean="0"/>
              <a:t> </a:t>
            </a:r>
            <a:r>
              <a:rPr lang="ru-RU" dirty="0" err="1" smtClean="0"/>
              <a:t>найбільшого</a:t>
            </a:r>
            <a:r>
              <a:rPr lang="ru-RU" dirty="0" smtClean="0"/>
              <a:t> </a:t>
            </a:r>
            <a:r>
              <a:rPr lang="ru-RU" dirty="0" err="1" smtClean="0"/>
              <a:t>розквіту</a:t>
            </a:r>
            <a:r>
              <a:rPr lang="ru-RU" dirty="0" smtClean="0"/>
              <a:t> </a:t>
            </a:r>
            <a:r>
              <a:rPr lang="ru-RU" dirty="0" err="1" smtClean="0"/>
              <a:t>воно</a:t>
            </a:r>
            <a:r>
              <a:rPr lang="ru-RU" dirty="0" smtClean="0"/>
              <a:t> </a:t>
            </a:r>
            <a:r>
              <a:rPr lang="ru-RU" dirty="0" err="1" smtClean="0"/>
              <a:t>досягло</a:t>
            </a:r>
            <a:r>
              <a:rPr lang="ru-RU" dirty="0" smtClean="0"/>
              <a:t> </a:t>
            </a:r>
            <a:r>
              <a:rPr lang="uk-UA" dirty="0" smtClean="0"/>
              <a:t>в </a:t>
            </a:r>
            <a:r>
              <a:rPr lang="ru-RU" dirty="0" smtClean="0"/>
              <a:t> </a:t>
            </a:r>
            <a:r>
              <a:rPr lang="ru-RU" dirty="0" err="1" smtClean="0"/>
              <a:t>кінц</a:t>
            </a:r>
            <a:r>
              <a:rPr lang="uk-UA" dirty="0" smtClean="0"/>
              <a:t>і</a:t>
            </a:r>
            <a:r>
              <a:rPr lang="ru-RU" dirty="0" smtClean="0"/>
              <a:t> XVI </a:t>
            </a:r>
            <a:r>
              <a:rPr lang="ru-RU" dirty="0" err="1" smtClean="0"/>
              <a:t>століття</a:t>
            </a:r>
            <a:r>
              <a:rPr lang="ru-RU" dirty="0" smtClean="0"/>
              <a:t>.</a:t>
            </a:r>
          </a:p>
          <a:p>
            <a:r>
              <a:rPr lang="ru-RU" dirty="0" smtClean="0"/>
              <a:t>       У 1859 </a:t>
            </a:r>
            <a:r>
              <a:rPr lang="ru-RU" dirty="0" err="1" smtClean="0"/>
              <a:t>році</a:t>
            </a:r>
            <a:r>
              <a:rPr lang="ru-RU" dirty="0" smtClean="0"/>
              <a:t>  </a:t>
            </a:r>
            <a:r>
              <a:rPr lang="ru-RU" dirty="0" err="1" smtClean="0"/>
              <a:t>священик</a:t>
            </a:r>
            <a:r>
              <a:rPr lang="ru-RU" dirty="0" smtClean="0"/>
              <a:t> </a:t>
            </a:r>
            <a:r>
              <a:rPr lang="ru-RU" dirty="0" err="1" smtClean="0"/>
              <a:t>Уїльям</a:t>
            </a:r>
            <a:r>
              <a:rPr lang="ru-RU" dirty="0" smtClean="0"/>
              <a:t> </a:t>
            </a:r>
            <a:r>
              <a:rPr lang="ru-RU" dirty="0" err="1" smtClean="0"/>
              <a:t>винайшов</a:t>
            </a:r>
            <a:r>
              <a:rPr lang="ru-RU" dirty="0" smtClean="0"/>
              <a:t> першу </a:t>
            </a:r>
            <a:r>
              <a:rPr lang="ru-RU" dirty="0" err="1" smtClean="0"/>
              <a:t>в'язальну</a:t>
            </a:r>
            <a:r>
              <a:rPr lang="ru-RU" dirty="0" smtClean="0"/>
              <a:t> машину, </a:t>
            </a:r>
            <a:r>
              <a:rPr lang="ru-RU" dirty="0" err="1" smtClean="0"/>
              <a:t>але</a:t>
            </a:r>
            <a:r>
              <a:rPr lang="ru-RU" dirty="0" smtClean="0"/>
              <a:t> </a:t>
            </a:r>
            <a:r>
              <a:rPr lang="ru-RU" dirty="0" err="1" smtClean="0"/>
              <a:t>англійська</a:t>
            </a:r>
            <a:r>
              <a:rPr lang="ru-RU" dirty="0" smtClean="0"/>
              <a:t> королева </a:t>
            </a:r>
            <a:r>
              <a:rPr lang="ru-RU" dirty="0" err="1" smtClean="0"/>
              <a:t>Єлизавета</a:t>
            </a:r>
            <a:r>
              <a:rPr lang="ru-RU" dirty="0" smtClean="0"/>
              <a:t> I </a:t>
            </a:r>
            <a:r>
              <a:rPr lang="ru-RU" dirty="0" err="1" smtClean="0"/>
              <a:t>відмовила</a:t>
            </a:r>
            <a:r>
              <a:rPr lang="ru-RU" dirty="0" smtClean="0"/>
              <a:t> </a:t>
            </a:r>
            <a:r>
              <a:rPr lang="ru-RU" dirty="0" err="1" smtClean="0"/>
              <a:t>йому</a:t>
            </a:r>
            <a:r>
              <a:rPr lang="ru-RU" dirty="0" smtClean="0"/>
              <a:t> в </a:t>
            </a:r>
            <a:r>
              <a:rPr lang="ru-RU" dirty="0" err="1" smtClean="0"/>
              <a:t>патенті</a:t>
            </a:r>
            <a:r>
              <a:rPr lang="ru-RU" dirty="0" smtClean="0"/>
              <a:t>. </a:t>
            </a:r>
            <a:r>
              <a:rPr lang="ru-RU" dirty="0" err="1" smtClean="0"/>
              <a:t>Їй</a:t>
            </a:r>
            <a:r>
              <a:rPr lang="ru-RU" dirty="0" smtClean="0"/>
              <a:t> </a:t>
            </a:r>
            <a:r>
              <a:rPr lang="ru-RU" dirty="0" err="1" smtClean="0"/>
              <a:t>здалося</a:t>
            </a:r>
            <a:r>
              <a:rPr lang="ru-RU" dirty="0" smtClean="0"/>
              <a:t>, </a:t>
            </a:r>
            <a:r>
              <a:rPr lang="ru-RU" dirty="0" err="1" smtClean="0"/>
              <a:t>що</a:t>
            </a:r>
            <a:r>
              <a:rPr lang="ru-RU" dirty="0" smtClean="0"/>
              <a:t> </a:t>
            </a:r>
            <a:r>
              <a:rPr lang="ru-RU" dirty="0" err="1" smtClean="0"/>
              <a:t>панчохи</a:t>
            </a:r>
            <a:r>
              <a:rPr lang="ru-RU" dirty="0" smtClean="0"/>
              <a:t>, </a:t>
            </a:r>
            <a:r>
              <a:rPr lang="ru-RU" dirty="0" err="1" smtClean="0"/>
              <a:t>зв'язані</a:t>
            </a:r>
            <a:r>
              <a:rPr lang="ru-RU" dirty="0" smtClean="0"/>
              <a:t> на </a:t>
            </a:r>
            <a:r>
              <a:rPr lang="ru-RU" dirty="0" err="1" smtClean="0"/>
              <a:t>цій</a:t>
            </a:r>
            <a:r>
              <a:rPr lang="ru-RU" dirty="0" smtClean="0"/>
              <a:t> </a:t>
            </a:r>
            <a:r>
              <a:rPr lang="ru-RU" dirty="0" err="1" smtClean="0"/>
              <a:t>машині</a:t>
            </a:r>
            <a:r>
              <a:rPr lang="ru-RU" dirty="0" smtClean="0"/>
              <a:t> </a:t>
            </a:r>
            <a:r>
              <a:rPr lang="ru-RU" dirty="0" err="1" smtClean="0"/>
              <a:t>товщ</a:t>
            </a:r>
            <a:r>
              <a:rPr lang="uk-UA" dirty="0" smtClean="0"/>
              <a:t>і</a:t>
            </a:r>
            <a:r>
              <a:rPr lang="ru-RU" dirty="0" smtClean="0"/>
              <a:t>, </a:t>
            </a:r>
            <a:r>
              <a:rPr lang="ru-RU" dirty="0" err="1" smtClean="0"/>
              <a:t>ніж</a:t>
            </a:r>
            <a:r>
              <a:rPr lang="ru-RU" dirty="0" smtClean="0"/>
              <a:t> </a:t>
            </a:r>
            <a:r>
              <a:rPr lang="ru-RU" dirty="0" err="1" smtClean="0"/>
              <a:t>зшиті</a:t>
            </a:r>
            <a:r>
              <a:rPr lang="ru-RU" dirty="0" smtClean="0"/>
              <a:t> </a:t>
            </a:r>
            <a:r>
              <a:rPr lang="ru-RU" dirty="0" err="1" smtClean="0"/>
              <a:t>з</a:t>
            </a:r>
            <a:r>
              <a:rPr lang="ru-RU" dirty="0" smtClean="0"/>
              <a:t> </a:t>
            </a:r>
            <a:r>
              <a:rPr lang="ru-RU" dirty="0" err="1" smtClean="0"/>
              <a:t>шовку</a:t>
            </a:r>
            <a:r>
              <a:rPr lang="ru-RU" dirty="0" smtClean="0"/>
              <a:t>. Королева </a:t>
            </a:r>
            <a:r>
              <a:rPr lang="ru-RU" dirty="0" err="1" smtClean="0"/>
              <a:t>порадила</a:t>
            </a:r>
            <a:r>
              <a:rPr lang="ru-RU" dirty="0" smtClean="0"/>
              <a:t> </a:t>
            </a:r>
            <a:r>
              <a:rPr lang="ru-RU" dirty="0" err="1" smtClean="0"/>
              <a:t>винахідникові</a:t>
            </a:r>
            <a:r>
              <a:rPr lang="ru-RU" dirty="0" smtClean="0"/>
              <a:t> </a:t>
            </a:r>
            <a:r>
              <a:rPr lang="ru-RU" dirty="0" err="1" smtClean="0"/>
              <a:t>заробляти</a:t>
            </a:r>
            <a:r>
              <a:rPr lang="ru-RU" dirty="0" smtClean="0"/>
              <a:t> </a:t>
            </a:r>
            <a:r>
              <a:rPr lang="ru-RU" dirty="0" err="1" smtClean="0"/>
              <a:t>гроші</a:t>
            </a:r>
            <a:r>
              <a:rPr lang="ru-RU" dirty="0" smtClean="0"/>
              <a:t> </a:t>
            </a:r>
            <a:r>
              <a:rPr lang="ru-RU" dirty="0" err="1" smtClean="0"/>
              <a:t>чесною</a:t>
            </a:r>
            <a:r>
              <a:rPr lang="ru-RU" dirty="0" smtClean="0"/>
              <a:t> </a:t>
            </a:r>
            <a:r>
              <a:rPr lang="ru-RU" dirty="0" err="1" smtClean="0"/>
              <a:t>працею</a:t>
            </a:r>
            <a:r>
              <a:rPr lang="ru-RU" dirty="0" smtClean="0"/>
              <a:t>. </a:t>
            </a:r>
            <a:r>
              <a:rPr lang="uk-UA" dirty="0" err="1" smtClean="0"/>
              <a:t>Уільям</a:t>
            </a:r>
            <a:r>
              <a:rPr lang="ru-RU" dirty="0" smtClean="0"/>
              <a:t> </a:t>
            </a:r>
            <a:r>
              <a:rPr lang="ru-RU" dirty="0" err="1" smtClean="0"/>
              <a:t>перебрався</a:t>
            </a:r>
            <a:r>
              <a:rPr lang="ru-RU" dirty="0" smtClean="0"/>
              <a:t> до </a:t>
            </a:r>
            <a:r>
              <a:rPr lang="ru-RU" dirty="0" err="1" smtClean="0"/>
              <a:t>Франції</a:t>
            </a:r>
            <a:r>
              <a:rPr lang="ru-RU" dirty="0" smtClean="0"/>
              <a:t> </a:t>
            </a:r>
            <a:r>
              <a:rPr lang="ru-RU" dirty="0" err="1" smtClean="0"/>
              <a:t>і</a:t>
            </a:r>
            <a:r>
              <a:rPr lang="ru-RU" dirty="0" smtClean="0"/>
              <a:t> в м. Руан</a:t>
            </a:r>
            <a:r>
              <a:rPr lang="uk-UA" dirty="0" smtClean="0"/>
              <a:t>і</a:t>
            </a:r>
            <a:r>
              <a:rPr lang="ru-RU" dirty="0" smtClean="0"/>
              <a:t> </a:t>
            </a:r>
            <a:r>
              <a:rPr lang="ru-RU" dirty="0" err="1" smtClean="0"/>
              <a:t>заснував</a:t>
            </a:r>
            <a:r>
              <a:rPr lang="ru-RU" dirty="0" smtClean="0"/>
              <a:t> першу </a:t>
            </a:r>
            <a:r>
              <a:rPr lang="ru-RU" dirty="0" err="1" smtClean="0"/>
              <a:t>механічну</a:t>
            </a:r>
            <a:r>
              <a:rPr lang="ru-RU" dirty="0" smtClean="0"/>
              <a:t> </a:t>
            </a:r>
            <a:r>
              <a:rPr lang="ru-RU" dirty="0" err="1" smtClean="0"/>
              <a:t>трикотажну</a:t>
            </a:r>
            <a:r>
              <a:rPr lang="ru-RU" dirty="0" smtClean="0"/>
              <a:t> </a:t>
            </a:r>
            <a:r>
              <a:rPr lang="ru-RU" dirty="0" err="1" smtClean="0"/>
              <a:t>майстерню</a:t>
            </a:r>
            <a:r>
              <a:rPr lang="ru-RU" dirty="0" smtClean="0"/>
              <a:t>.</a:t>
            </a:r>
          </a:p>
          <a:p>
            <a:r>
              <a:rPr lang="ru-RU" dirty="0" smtClean="0"/>
              <a:t>       В </a:t>
            </a:r>
            <a:r>
              <a:rPr lang="ru-RU" dirty="0" err="1" smtClean="0"/>
              <a:t>наші</a:t>
            </a:r>
            <a:r>
              <a:rPr lang="ru-RU" dirty="0" smtClean="0"/>
              <a:t> </a:t>
            </a:r>
            <a:r>
              <a:rPr lang="ru-RU" dirty="0" err="1" smtClean="0"/>
              <a:t>дні</a:t>
            </a:r>
            <a:r>
              <a:rPr lang="ru-RU" dirty="0" smtClean="0"/>
              <a:t>  </a:t>
            </a:r>
            <a:r>
              <a:rPr lang="ru-RU" dirty="0" err="1" smtClean="0"/>
              <a:t>ручне</a:t>
            </a:r>
            <a:r>
              <a:rPr lang="ru-RU" dirty="0" smtClean="0"/>
              <a:t> </a:t>
            </a:r>
            <a:r>
              <a:rPr lang="ru-RU" dirty="0" err="1" smtClean="0"/>
              <a:t>в'я</a:t>
            </a:r>
            <a:r>
              <a:rPr lang="uk-UA" dirty="0" err="1" smtClean="0"/>
              <a:t>зання</a:t>
            </a:r>
            <a:r>
              <a:rPr lang="ru-RU" dirty="0" smtClean="0"/>
              <a:t> як </a:t>
            </a:r>
            <a:r>
              <a:rPr lang="ru-RU" dirty="0" err="1" smtClean="0"/>
              <a:t>і</a:t>
            </a:r>
            <a:r>
              <a:rPr lang="ru-RU" dirty="0" smtClean="0"/>
              <a:t> </a:t>
            </a:r>
            <a:r>
              <a:rPr lang="ru-RU" dirty="0" err="1" smtClean="0"/>
              <a:t>раніше</a:t>
            </a:r>
            <a:r>
              <a:rPr lang="ru-RU" dirty="0" smtClean="0"/>
              <a:t> </a:t>
            </a:r>
            <a:r>
              <a:rPr lang="ru-RU" dirty="0" err="1" smtClean="0"/>
              <a:t>залишається</a:t>
            </a:r>
            <a:r>
              <a:rPr lang="ru-RU" dirty="0" smtClean="0"/>
              <a:t> </a:t>
            </a:r>
            <a:r>
              <a:rPr lang="ru-RU" dirty="0" err="1" smtClean="0"/>
              <a:t>модним</a:t>
            </a:r>
            <a:r>
              <a:rPr lang="ru-RU" dirty="0" smtClean="0"/>
              <a:t> </a:t>
            </a:r>
            <a:r>
              <a:rPr lang="ru-RU" dirty="0" err="1" smtClean="0"/>
              <a:t>і</a:t>
            </a:r>
            <a:r>
              <a:rPr lang="ru-RU" dirty="0" smtClean="0"/>
              <a:t> </a:t>
            </a:r>
            <a:r>
              <a:rPr lang="ru-RU" dirty="0" err="1" smtClean="0"/>
              <a:t>популярним</a:t>
            </a:r>
            <a:r>
              <a:rPr lang="ru-RU" dirty="0" smtClean="0"/>
              <a:t> </a:t>
            </a:r>
            <a:r>
              <a:rPr lang="ru-RU" dirty="0" err="1" smtClean="0"/>
              <a:t>заняттям</a:t>
            </a:r>
            <a:r>
              <a:rPr lang="ru-RU" dirty="0" smtClean="0"/>
              <a:t>.</a:t>
            </a:r>
          </a:p>
          <a:p>
            <a:r>
              <a:rPr lang="ru-RU" dirty="0" smtClean="0"/>
              <a:t> </a:t>
            </a:r>
            <a:endParaRPr lang="ru-RU" dirty="0"/>
          </a:p>
        </p:txBody>
      </p:sp>
      <p:pic>
        <p:nvPicPr>
          <p:cNvPr id="5" name="Picture 2" descr="Кіно, Ретро і В'язання"/>
          <p:cNvPicPr>
            <a:picLocks noChangeAspect="1" noChangeArrowheads="1"/>
          </p:cNvPicPr>
          <p:nvPr/>
        </p:nvPicPr>
        <p:blipFill>
          <a:blip r:embed="rId2" cstate="print"/>
          <a:srcRect/>
          <a:stretch>
            <a:fillRect/>
          </a:stretch>
        </p:blipFill>
        <p:spPr bwMode="auto">
          <a:xfrm>
            <a:off x="5724128" y="2636912"/>
            <a:ext cx="2854254" cy="223224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0"/>
            <a:ext cx="6408712" cy="1354217"/>
          </a:xfrm>
          <a:prstGeom prst="rect">
            <a:avLst/>
          </a:prstGeom>
          <a:noFill/>
        </p:spPr>
        <p:txBody>
          <a:bodyPr wrap="square" rtlCol="0">
            <a:spAutoFit/>
          </a:bodyPr>
          <a:lstStyle/>
          <a:p>
            <a:pPr algn="ctr"/>
            <a:r>
              <a:rPr lang="uk-UA" sz="3200" b="1" dirty="0" smtClean="0">
                <a:solidFill>
                  <a:srgbClr val="FF0000"/>
                </a:solidFill>
              </a:rPr>
              <a:t>Історія виникнення та еволюція</a:t>
            </a:r>
            <a:endParaRPr lang="ru-RU" sz="3200" dirty="0" smtClean="0">
              <a:solidFill>
                <a:srgbClr val="FF0000"/>
              </a:solidFill>
            </a:endParaRPr>
          </a:p>
          <a:p>
            <a:pPr algn="ctr"/>
            <a:r>
              <a:rPr lang="uk-UA" sz="3200" b="1" dirty="0" smtClean="0">
                <a:solidFill>
                  <a:srgbClr val="FF0000"/>
                </a:solidFill>
              </a:rPr>
              <a:t>розвитку пальчикової ляльки</a:t>
            </a:r>
            <a:endParaRPr lang="ru-RU" sz="3200" dirty="0" smtClean="0">
              <a:solidFill>
                <a:srgbClr val="FF0000"/>
              </a:solidFill>
            </a:endParaRPr>
          </a:p>
          <a:p>
            <a:endParaRPr lang="ru-RU" dirty="0"/>
          </a:p>
        </p:txBody>
      </p:sp>
      <p:sp>
        <p:nvSpPr>
          <p:cNvPr id="4" name="TextBox 3"/>
          <p:cNvSpPr txBox="1"/>
          <p:nvPr/>
        </p:nvSpPr>
        <p:spPr>
          <a:xfrm>
            <a:off x="251520" y="1340768"/>
            <a:ext cx="4752528" cy="5078313"/>
          </a:xfrm>
          <a:prstGeom prst="rect">
            <a:avLst/>
          </a:prstGeom>
          <a:noFill/>
        </p:spPr>
        <p:txBody>
          <a:bodyPr wrap="square" rtlCol="0">
            <a:spAutoFit/>
          </a:bodyPr>
          <a:lstStyle/>
          <a:p>
            <a:r>
              <a:rPr lang="ru-RU" dirty="0" err="1" smtClean="0"/>
              <a:t>Історія</a:t>
            </a:r>
            <a:r>
              <a:rPr lang="ru-RU" dirty="0" smtClean="0"/>
              <a:t> </a:t>
            </a:r>
            <a:r>
              <a:rPr lang="ru-RU" dirty="0" err="1" smtClean="0"/>
              <a:t>виникнення</a:t>
            </a:r>
            <a:r>
              <a:rPr lang="ru-RU" dirty="0" smtClean="0"/>
              <a:t> </a:t>
            </a:r>
            <a:r>
              <a:rPr lang="ru-RU" dirty="0" err="1" smtClean="0"/>
              <a:t>назви</a:t>
            </a:r>
            <a:r>
              <a:rPr lang="ru-RU" dirty="0" smtClean="0"/>
              <a:t> «лялька» </a:t>
            </a:r>
            <a:r>
              <a:rPr lang="ru-RU" dirty="0" err="1" smtClean="0"/>
              <a:t>сягає</a:t>
            </a:r>
            <a:r>
              <a:rPr lang="ru-RU" dirty="0" smtClean="0"/>
              <a:t> </a:t>
            </a:r>
            <a:r>
              <a:rPr lang="ru-RU" dirty="0" err="1" smtClean="0"/>
              <a:t>прадавніх</a:t>
            </a:r>
            <a:r>
              <a:rPr lang="ru-RU" dirty="0" smtClean="0"/>
              <a:t> </a:t>
            </a:r>
            <a:r>
              <a:rPr lang="ru-RU" dirty="0" err="1" smtClean="0"/>
              <a:t>часів</a:t>
            </a:r>
            <a:r>
              <a:rPr lang="ru-RU" dirty="0" smtClean="0"/>
              <a:t>, коли </a:t>
            </a:r>
            <a:r>
              <a:rPr lang="ru-RU" dirty="0" err="1" smtClean="0"/>
              <a:t>перші</a:t>
            </a:r>
            <a:r>
              <a:rPr lang="ru-RU" dirty="0" smtClean="0"/>
              <a:t> ляльки </a:t>
            </a:r>
            <a:r>
              <a:rPr lang="ru-RU" dirty="0" err="1" smtClean="0"/>
              <a:t>створювались</a:t>
            </a:r>
            <a:r>
              <a:rPr lang="ru-RU" dirty="0" smtClean="0"/>
              <a:t> на честь </a:t>
            </a:r>
            <a:r>
              <a:rPr lang="ru-RU" dirty="0" err="1" smtClean="0"/>
              <a:t>чарівної</a:t>
            </a:r>
            <a:r>
              <a:rPr lang="ru-RU" dirty="0" smtClean="0"/>
              <a:t> </a:t>
            </a:r>
            <a:r>
              <a:rPr lang="ru-RU" dirty="0" err="1" smtClean="0"/>
              <a:t>Богині</a:t>
            </a:r>
            <a:r>
              <a:rPr lang="ru-RU" dirty="0" smtClean="0"/>
              <a:t> </a:t>
            </a:r>
            <a:r>
              <a:rPr lang="ru-RU" dirty="0" err="1" smtClean="0"/>
              <a:t>кохання</a:t>
            </a:r>
            <a:r>
              <a:rPr lang="ru-RU" dirty="0" smtClean="0"/>
              <a:t> та </a:t>
            </a:r>
            <a:r>
              <a:rPr lang="ru-RU" dirty="0" err="1" smtClean="0"/>
              <a:t>весни</a:t>
            </a:r>
            <a:r>
              <a:rPr lang="ru-RU" dirty="0" smtClean="0"/>
              <a:t> </a:t>
            </a:r>
            <a:r>
              <a:rPr lang="ru-RU" dirty="0" err="1" smtClean="0"/>
              <a:t>Лелі</a:t>
            </a:r>
            <a:r>
              <a:rPr lang="ru-RU" dirty="0" smtClean="0"/>
              <a:t> (</a:t>
            </a:r>
            <a:r>
              <a:rPr lang="ru-RU" dirty="0" err="1" smtClean="0"/>
              <a:t>або</a:t>
            </a:r>
            <a:r>
              <a:rPr lang="ru-RU" dirty="0" smtClean="0"/>
              <a:t> </a:t>
            </a:r>
            <a:r>
              <a:rPr lang="ru-RU" dirty="0" err="1" smtClean="0"/>
              <a:t>Лялі</a:t>
            </a:r>
            <a:r>
              <a:rPr lang="ru-RU" dirty="0" smtClean="0"/>
              <a:t>), яка </a:t>
            </a:r>
            <a:r>
              <a:rPr lang="ru-RU" dirty="0" err="1" smtClean="0"/>
              <a:t>була</a:t>
            </a:r>
            <a:r>
              <a:rPr lang="ru-RU" dirty="0" smtClean="0"/>
              <a:t>, за </a:t>
            </a:r>
            <a:r>
              <a:rPr lang="ru-RU" dirty="0" err="1" smtClean="0"/>
              <a:t>міфами</a:t>
            </a:r>
            <a:r>
              <a:rPr lang="ru-RU" dirty="0" smtClean="0"/>
              <a:t>, </a:t>
            </a:r>
            <a:r>
              <a:rPr lang="ru-RU" dirty="0" err="1" smtClean="0"/>
              <a:t>нерозривно</a:t>
            </a:r>
            <a:r>
              <a:rPr lang="ru-RU" dirty="0" smtClean="0"/>
              <a:t> </a:t>
            </a:r>
            <a:r>
              <a:rPr lang="ru-RU" dirty="0" err="1" smtClean="0"/>
              <a:t>пов'язана</a:t>
            </a:r>
            <a:r>
              <a:rPr lang="ru-RU" dirty="0" smtClean="0"/>
              <a:t> </a:t>
            </a:r>
            <a:r>
              <a:rPr lang="ru-RU" dirty="0" err="1" smtClean="0"/>
              <a:t>із</a:t>
            </a:r>
            <a:r>
              <a:rPr lang="ru-RU" dirty="0" smtClean="0"/>
              <a:t> </a:t>
            </a:r>
            <a:r>
              <a:rPr lang="ru-RU" dirty="0" err="1" smtClean="0"/>
              <a:t>весняним</a:t>
            </a:r>
            <a:r>
              <a:rPr lang="ru-RU" dirty="0" smtClean="0"/>
              <a:t> </a:t>
            </a:r>
            <a:r>
              <a:rPr lang="ru-RU" dirty="0" err="1" smtClean="0"/>
              <a:t>відродженням</a:t>
            </a:r>
            <a:r>
              <a:rPr lang="ru-RU" dirty="0" smtClean="0"/>
              <a:t> </a:t>
            </a:r>
            <a:r>
              <a:rPr lang="ru-RU" dirty="0" err="1" smtClean="0"/>
              <a:t>природи</a:t>
            </a:r>
            <a:r>
              <a:rPr lang="ru-RU" dirty="0" smtClean="0"/>
              <a:t>, початком </a:t>
            </a:r>
            <a:r>
              <a:rPr lang="ru-RU" dirty="0" err="1" smtClean="0"/>
              <a:t>польових</a:t>
            </a:r>
            <a:r>
              <a:rPr lang="ru-RU" dirty="0" smtClean="0"/>
              <a:t> </a:t>
            </a:r>
            <a:r>
              <a:rPr lang="ru-RU" dirty="0" err="1" smtClean="0"/>
              <a:t>робіт</a:t>
            </a:r>
            <a:r>
              <a:rPr lang="ru-RU" dirty="0" smtClean="0"/>
              <a:t>. Богиню </a:t>
            </a:r>
            <a:r>
              <a:rPr lang="ru-RU" dirty="0" err="1" smtClean="0"/>
              <a:t>завжди</a:t>
            </a:r>
            <a:r>
              <a:rPr lang="ru-RU" dirty="0" smtClean="0"/>
              <a:t> представляли </a:t>
            </a:r>
            <a:r>
              <a:rPr lang="ru-RU" dirty="0" err="1" smtClean="0"/>
              <a:t>собі</a:t>
            </a:r>
            <a:r>
              <a:rPr lang="ru-RU" dirty="0" smtClean="0"/>
              <a:t> юною, красивою, стрункою та </a:t>
            </a:r>
            <a:r>
              <a:rPr lang="ru-RU" dirty="0" err="1" smtClean="0"/>
              <a:t>високою</a:t>
            </a:r>
            <a:r>
              <a:rPr lang="ru-RU" dirty="0" smtClean="0"/>
              <a:t> </a:t>
            </a:r>
            <a:r>
              <a:rPr lang="ru-RU" dirty="0" err="1" smtClean="0"/>
              <a:t>дівчиною</a:t>
            </a:r>
            <a:r>
              <a:rPr lang="ru-RU" dirty="0" smtClean="0"/>
              <a:t>. </a:t>
            </a:r>
            <a:r>
              <a:rPr lang="ru-RU" dirty="0" err="1" smtClean="0"/>
              <a:t>Саме</a:t>
            </a:r>
            <a:r>
              <a:rPr lang="ru-RU" dirty="0" smtClean="0"/>
              <a:t> </a:t>
            </a:r>
            <a:r>
              <a:rPr lang="ru-RU" dirty="0" err="1" smtClean="0"/>
              <a:t>її</a:t>
            </a:r>
            <a:r>
              <a:rPr lang="ru-RU" dirty="0" smtClean="0"/>
              <a:t> </a:t>
            </a:r>
            <a:r>
              <a:rPr lang="ru-RU" dirty="0" err="1" smtClean="0"/>
              <a:t>образи</a:t>
            </a:r>
            <a:r>
              <a:rPr lang="ru-RU" dirty="0" smtClean="0"/>
              <a:t> </a:t>
            </a:r>
            <a:r>
              <a:rPr lang="ru-RU" dirty="0" err="1" smtClean="0"/>
              <a:t>створювали</a:t>
            </a:r>
            <a:r>
              <a:rPr lang="ru-RU" dirty="0" smtClean="0"/>
              <a:t> </a:t>
            </a:r>
            <a:r>
              <a:rPr lang="ru-RU" dirty="0" err="1" smtClean="0"/>
              <a:t>прадавні</a:t>
            </a:r>
            <a:r>
              <a:rPr lang="ru-RU" dirty="0" smtClean="0"/>
              <a:t> </a:t>
            </a:r>
            <a:r>
              <a:rPr lang="ru-RU" dirty="0" err="1" smtClean="0"/>
              <a:t>слов'яни</a:t>
            </a:r>
            <a:r>
              <a:rPr lang="ru-RU" dirty="0" smtClean="0"/>
              <a:t>, </a:t>
            </a:r>
            <a:r>
              <a:rPr lang="ru-RU" dirty="0" err="1" smtClean="0"/>
              <a:t>щоб</a:t>
            </a:r>
            <a:r>
              <a:rPr lang="ru-RU" dirty="0" smtClean="0"/>
              <a:t> лялька </a:t>
            </a:r>
            <a:r>
              <a:rPr lang="ru-RU" dirty="0" err="1" smtClean="0"/>
              <a:t>оберігала</a:t>
            </a:r>
            <a:r>
              <a:rPr lang="ru-RU" dirty="0" smtClean="0"/>
              <a:t> та </a:t>
            </a:r>
            <a:r>
              <a:rPr lang="ru-RU" dirty="0" err="1" smtClean="0"/>
              <a:t>вдихала</a:t>
            </a:r>
            <a:r>
              <a:rPr lang="ru-RU" dirty="0" smtClean="0"/>
              <a:t> силу </a:t>
            </a:r>
            <a:r>
              <a:rPr lang="ru-RU" dirty="0" err="1" smtClean="0"/>
              <a:t>життя</a:t>
            </a:r>
            <a:r>
              <a:rPr lang="ru-RU" dirty="0" smtClean="0"/>
              <a:t> в </a:t>
            </a:r>
            <a:r>
              <a:rPr lang="ru-RU" dirty="0" err="1" smtClean="0"/>
              <a:t>дитину</a:t>
            </a:r>
            <a:r>
              <a:rPr lang="ru-RU" dirty="0" smtClean="0"/>
              <a:t>.</a:t>
            </a:r>
          </a:p>
          <a:p>
            <a:r>
              <a:rPr lang="ru-RU" dirty="0" smtClean="0"/>
              <a:t>З </a:t>
            </a:r>
            <a:r>
              <a:rPr lang="ru-RU" dirty="0" err="1" smtClean="0"/>
              <a:t>давніх</a:t>
            </a:r>
            <a:r>
              <a:rPr lang="ru-RU" dirty="0" smtClean="0"/>
              <a:t> </a:t>
            </a:r>
            <a:r>
              <a:rPr lang="ru-RU" dirty="0" err="1" smtClean="0"/>
              <a:t>часів</a:t>
            </a:r>
            <a:r>
              <a:rPr lang="ru-RU" dirty="0" smtClean="0"/>
              <a:t> ляльки </a:t>
            </a:r>
            <a:r>
              <a:rPr lang="ru-RU" dirty="0" err="1" smtClean="0"/>
              <a:t>виготовляються</a:t>
            </a:r>
            <a:r>
              <a:rPr lang="ru-RU" dirty="0" smtClean="0"/>
              <a:t> </a:t>
            </a:r>
            <a:r>
              <a:rPr lang="ru-RU" dirty="0" err="1" smtClean="0"/>
              <a:t>із</a:t>
            </a:r>
            <a:r>
              <a:rPr lang="ru-RU" dirty="0" smtClean="0"/>
              <a:t> дерева, </a:t>
            </a:r>
            <a:r>
              <a:rPr lang="ru-RU" dirty="0" err="1" smtClean="0"/>
              <a:t>льону</a:t>
            </a:r>
            <a:r>
              <a:rPr lang="ru-RU" dirty="0" smtClean="0"/>
              <a:t> </a:t>
            </a:r>
            <a:r>
              <a:rPr lang="ru-RU" dirty="0" err="1" smtClean="0"/>
              <a:t>або</a:t>
            </a:r>
            <a:r>
              <a:rPr lang="ru-RU" dirty="0" smtClean="0"/>
              <a:t> </a:t>
            </a:r>
            <a:r>
              <a:rPr lang="ru-RU" dirty="0" err="1" smtClean="0"/>
              <a:t>кераміки</a:t>
            </a:r>
            <a:r>
              <a:rPr lang="ru-RU" dirty="0" smtClean="0"/>
              <a:t>. В </a:t>
            </a:r>
            <a:r>
              <a:rPr lang="ru-RU" dirty="0" err="1" smtClean="0"/>
              <a:t>сучасному</a:t>
            </a:r>
            <a:r>
              <a:rPr lang="ru-RU" dirty="0" smtClean="0"/>
              <a:t> </a:t>
            </a:r>
            <a:r>
              <a:rPr lang="ru-RU" dirty="0" err="1" smtClean="0"/>
              <a:t>світі</a:t>
            </a:r>
            <a:r>
              <a:rPr lang="ru-RU" dirty="0" smtClean="0"/>
              <a:t> активно </a:t>
            </a:r>
            <a:r>
              <a:rPr lang="ru-RU" dirty="0" err="1" smtClean="0"/>
              <a:t>використовуються</a:t>
            </a:r>
            <a:r>
              <a:rPr lang="ru-RU" dirty="0" smtClean="0"/>
              <a:t> </a:t>
            </a:r>
            <a:r>
              <a:rPr lang="ru-RU" dirty="0" err="1" smtClean="0"/>
              <a:t>технологічні</a:t>
            </a:r>
            <a:r>
              <a:rPr lang="ru-RU" dirty="0" smtClean="0"/>
              <a:t> </a:t>
            </a:r>
            <a:r>
              <a:rPr lang="ru-RU" dirty="0" err="1" smtClean="0"/>
              <a:t>матеріали</a:t>
            </a:r>
            <a:r>
              <a:rPr lang="ru-RU" dirty="0" smtClean="0"/>
              <a:t>, </a:t>
            </a:r>
            <a:r>
              <a:rPr lang="ru-RU" dirty="0" err="1" smtClean="0"/>
              <a:t>але</a:t>
            </a:r>
            <a:r>
              <a:rPr lang="ru-RU" dirty="0" smtClean="0"/>
              <a:t> разом </a:t>
            </a:r>
            <a:r>
              <a:rPr lang="ru-RU" dirty="0" err="1" smtClean="0"/>
              <a:t>з</a:t>
            </a:r>
            <a:r>
              <a:rPr lang="ru-RU" dirty="0" smtClean="0"/>
              <a:t> </a:t>
            </a:r>
            <a:r>
              <a:rPr lang="ru-RU" dirty="0" err="1" smtClean="0"/>
              <a:t>цим</a:t>
            </a:r>
            <a:r>
              <a:rPr lang="ru-RU" dirty="0" smtClean="0"/>
              <a:t> не </a:t>
            </a:r>
            <a:r>
              <a:rPr lang="ru-RU" dirty="0" err="1" smtClean="0"/>
              <a:t>втрачають</a:t>
            </a:r>
            <a:r>
              <a:rPr lang="ru-RU" dirty="0" smtClean="0"/>
              <a:t> </a:t>
            </a:r>
            <a:r>
              <a:rPr lang="ru-RU" dirty="0" err="1" smtClean="0"/>
              <a:t>своєї</a:t>
            </a:r>
            <a:r>
              <a:rPr lang="ru-RU" dirty="0" smtClean="0"/>
              <a:t> </a:t>
            </a:r>
            <a:r>
              <a:rPr lang="ru-RU" dirty="0" err="1" smtClean="0"/>
              <a:t>актуальності</a:t>
            </a:r>
            <a:r>
              <a:rPr lang="ru-RU" dirty="0" smtClean="0"/>
              <a:t> ляльки </a:t>
            </a:r>
            <a:r>
              <a:rPr lang="ru-RU" dirty="0" err="1" smtClean="0"/>
              <a:t>з</a:t>
            </a:r>
            <a:r>
              <a:rPr lang="ru-RU" dirty="0" smtClean="0"/>
              <a:t> </a:t>
            </a:r>
            <a:r>
              <a:rPr lang="ru-RU" dirty="0" err="1" smtClean="0"/>
              <a:t>природних</a:t>
            </a:r>
            <a:r>
              <a:rPr lang="ru-RU" dirty="0" smtClean="0"/>
              <a:t> </a:t>
            </a:r>
            <a:r>
              <a:rPr lang="ru-RU" dirty="0" err="1" smtClean="0"/>
              <a:t>матеріалів</a:t>
            </a:r>
            <a:r>
              <a:rPr lang="ru-RU" dirty="0" smtClean="0"/>
              <a:t>.</a:t>
            </a:r>
          </a:p>
          <a:p>
            <a:endParaRPr lang="ru-RU" dirty="0"/>
          </a:p>
        </p:txBody>
      </p:sp>
      <p:pic>
        <p:nvPicPr>
          <p:cNvPr id="16386" name="Picture 2" descr="http://upload.wikimedia.org/wikipedia/commons/thumb/7/7a/Waldorfpuppe_Lia.jpg/200px-Waldorfpuppe_Lia.jpg"/>
          <p:cNvPicPr>
            <a:picLocks noChangeAspect="1" noChangeArrowheads="1"/>
          </p:cNvPicPr>
          <p:nvPr/>
        </p:nvPicPr>
        <p:blipFill>
          <a:blip r:embed="rId2" cstate="print"/>
          <a:srcRect/>
          <a:stretch>
            <a:fillRect/>
          </a:stretch>
        </p:blipFill>
        <p:spPr bwMode="auto">
          <a:xfrm>
            <a:off x="5652120" y="1484784"/>
            <a:ext cx="3128438" cy="417646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268760"/>
            <a:ext cx="5328592" cy="4801314"/>
          </a:xfrm>
          <a:prstGeom prst="rect">
            <a:avLst/>
          </a:prstGeom>
          <a:noFill/>
        </p:spPr>
        <p:txBody>
          <a:bodyPr wrap="square" rtlCol="0">
            <a:spAutoFit/>
          </a:bodyPr>
          <a:lstStyle/>
          <a:p>
            <a:r>
              <a:rPr lang="ru-RU" dirty="0" smtClean="0"/>
              <a:t>У </a:t>
            </a:r>
            <a:r>
              <a:rPr lang="ru-RU" dirty="0" err="1" smtClean="0"/>
              <a:t>середні</a:t>
            </a:r>
            <a:r>
              <a:rPr lang="ru-RU" dirty="0" smtClean="0"/>
              <a:t> </a:t>
            </a:r>
            <a:r>
              <a:rPr lang="ru-RU" dirty="0" err="1" smtClean="0"/>
              <a:t>століття</a:t>
            </a:r>
            <a:r>
              <a:rPr lang="ru-RU" dirty="0" smtClean="0"/>
              <a:t> суть </a:t>
            </a:r>
            <a:r>
              <a:rPr lang="ru-RU" dirty="0" err="1" smtClean="0"/>
              <a:t>релігійних</a:t>
            </a:r>
            <a:r>
              <a:rPr lang="ru-RU" dirty="0" smtClean="0"/>
              <a:t> </a:t>
            </a:r>
            <a:r>
              <a:rPr lang="ru-RU" dirty="0" err="1" smtClean="0"/>
              <a:t>дій</a:t>
            </a:r>
            <a:r>
              <a:rPr lang="ru-RU" dirty="0" smtClean="0"/>
              <a:t> </a:t>
            </a:r>
            <a:r>
              <a:rPr lang="ru-RU" dirty="0" err="1" smtClean="0"/>
              <a:t>з</a:t>
            </a:r>
            <a:r>
              <a:rPr lang="ru-RU" dirty="0" smtClean="0"/>
              <a:t> ляльками </a:t>
            </a:r>
            <a:r>
              <a:rPr lang="ru-RU" dirty="0" err="1" smtClean="0"/>
              <a:t>поступово</a:t>
            </a:r>
            <a:r>
              <a:rPr lang="ru-RU" dirty="0" smtClean="0"/>
              <a:t> </a:t>
            </a:r>
            <a:r>
              <a:rPr lang="ru-RU" dirty="0" err="1" smtClean="0"/>
              <a:t>зникала</a:t>
            </a:r>
            <a:r>
              <a:rPr lang="ru-RU" dirty="0" smtClean="0"/>
              <a:t> , як </a:t>
            </a:r>
            <a:r>
              <a:rPr lang="ru-RU" dirty="0" err="1" smtClean="0"/>
              <a:t>і</a:t>
            </a:r>
            <a:r>
              <a:rPr lang="ru-RU" dirty="0" smtClean="0"/>
              <a:t> </a:t>
            </a:r>
            <a:r>
              <a:rPr lang="ru-RU" dirty="0" err="1" smtClean="0"/>
              <a:t>самі</a:t>
            </a:r>
            <a:r>
              <a:rPr lang="ru-RU" dirty="0" smtClean="0"/>
              <a:t> </a:t>
            </a:r>
            <a:r>
              <a:rPr lang="ru-RU" dirty="0" err="1" smtClean="0"/>
              <a:t>стародавні</a:t>
            </a:r>
            <a:r>
              <a:rPr lang="ru-RU" dirty="0" smtClean="0"/>
              <a:t> обряди, а </a:t>
            </a:r>
            <a:r>
              <a:rPr lang="ru-RU" dirty="0" err="1" smtClean="0"/>
              <a:t>форми</a:t>
            </a:r>
            <a:r>
              <a:rPr lang="ru-RU" dirty="0" smtClean="0"/>
              <a:t> </a:t>
            </a:r>
            <a:r>
              <a:rPr lang="ru-RU" dirty="0" err="1" smtClean="0"/>
              <a:t>продовжували</a:t>
            </a:r>
            <a:r>
              <a:rPr lang="ru-RU" dirty="0" smtClean="0"/>
              <a:t> </a:t>
            </a:r>
            <a:r>
              <a:rPr lang="ru-RU" dirty="0" err="1" smtClean="0"/>
              <a:t>жити</a:t>
            </a:r>
            <a:r>
              <a:rPr lang="ru-RU" dirty="0" smtClean="0"/>
              <a:t>, </a:t>
            </a:r>
            <a:r>
              <a:rPr lang="ru-RU" dirty="0" err="1" smtClean="0"/>
              <a:t>переходячи</a:t>
            </a:r>
            <a:r>
              <a:rPr lang="ru-RU" dirty="0" smtClean="0"/>
              <a:t> в </a:t>
            </a:r>
            <a:r>
              <a:rPr lang="ru-RU" dirty="0" err="1" smtClean="0"/>
              <a:t>інші</a:t>
            </a:r>
            <a:r>
              <a:rPr lang="ru-RU" dirty="0" smtClean="0"/>
              <a:t> </a:t>
            </a:r>
            <a:r>
              <a:rPr lang="ru-RU" dirty="0" err="1" smtClean="0"/>
              <a:t>жанри</a:t>
            </a:r>
            <a:r>
              <a:rPr lang="ru-RU" dirty="0" smtClean="0"/>
              <a:t>, </a:t>
            </a:r>
            <a:r>
              <a:rPr lang="ru-RU" dirty="0" err="1" smtClean="0"/>
              <a:t>стилі</a:t>
            </a:r>
            <a:r>
              <a:rPr lang="ru-RU" dirty="0" smtClean="0"/>
              <a:t>, напрямки. Ляльки </a:t>
            </a:r>
            <a:r>
              <a:rPr lang="ru-RU" dirty="0" err="1" smtClean="0"/>
              <a:t>вийшли</a:t>
            </a:r>
            <a:r>
              <a:rPr lang="ru-RU" dirty="0" smtClean="0"/>
              <a:t> на </a:t>
            </a:r>
            <a:r>
              <a:rPr lang="ru-RU" dirty="0" err="1" smtClean="0"/>
              <a:t>площі</a:t>
            </a:r>
            <a:r>
              <a:rPr lang="ru-RU" dirty="0" smtClean="0"/>
              <a:t>, ярмарки, взяли </a:t>
            </a:r>
            <a:r>
              <a:rPr lang="ru-RU" dirty="0" err="1" smtClean="0"/>
              <a:t>активну</a:t>
            </a:r>
            <a:r>
              <a:rPr lang="ru-RU" dirty="0" smtClean="0"/>
              <a:t> участь в </a:t>
            </a:r>
            <a:r>
              <a:rPr lang="ru-RU" dirty="0" err="1" smtClean="0"/>
              <a:t>публічних</a:t>
            </a:r>
            <a:r>
              <a:rPr lang="ru-RU" dirty="0" smtClean="0"/>
              <a:t> </a:t>
            </a:r>
            <a:r>
              <a:rPr lang="ru-RU" dirty="0" err="1" smtClean="0"/>
              <a:t>виставах</a:t>
            </a:r>
            <a:r>
              <a:rPr lang="ru-RU" dirty="0" smtClean="0"/>
              <a:t>. </a:t>
            </a:r>
            <a:r>
              <a:rPr lang="ru-RU" dirty="0" err="1" smtClean="0"/>
              <a:t>З'явилися</a:t>
            </a:r>
            <a:r>
              <a:rPr lang="ru-RU" dirty="0" smtClean="0"/>
              <a:t> </a:t>
            </a:r>
            <a:r>
              <a:rPr lang="ru-RU" dirty="0" err="1" smtClean="0"/>
              <a:t>ляльки-артисти</a:t>
            </a:r>
            <a:r>
              <a:rPr lang="ru-RU" dirty="0" smtClean="0"/>
              <a:t> </a:t>
            </a:r>
            <a:r>
              <a:rPr lang="ru-RU" dirty="0" err="1" smtClean="0"/>
              <a:t>і</a:t>
            </a:r>
            <a:r>
              <a:rPr lang="ru-RU" dirty="0" smtClean="0"/>
              <a:t> </a:t>
            </a:r>
            <a:r>
              <a:rPr lang="ru-RU" dirty="0" err="1" smtClean="0"/>
              <a:t>артисти-лялькарі</a:t>
            </a:r>
            <a:r>
              <a:rPr lang="ru-RU" dirty="0" smtClean="0"/>
              <a:t>. Вони бродили по дорогах, </a:t>
            </a:r>
            <a:r>
              <a:rPr lang="ru-RU" dirty="0" err="1" smtClean="0"/>
              <a:t>показували</a:t>
            </a:r>
            <a:r>
              <a:rPr lang="ru-RU" dirty="0" smtClean="0"/>
              <a:t> </a:t>
            </a:r>
            <a:r>
              <a:rPr lang="ru-RU" dirty="0" err="1" smtClean="0"/>
              <a:t>історії</a:t>
            </a:r>
            <a:r>
              <a:rPr lang="ru-RU" dirty="0" smtClean="0"/>
              <a:t> про все, </a:t>
            </a:r>
            <a:r>
              <a:rPr lang="ru-RU" dirty="0" err="1" smtClean="0"/>
              <a:t>що</a:t>
            </a:r>
            <a:r>
              <a:rPr lang="ru-RU" dirty="0" smtClean="0"/>
              <a:t> </a:t>
            </a:r>
            <a:r>
              <a:rPr lang="ru-RU" dirty="0" err="1" smtClean="0"/>
              <a:t>турбувало</a:t>
            </a:r>
            <a:r>
              <a:rPr lang="ru-RU" dirty="0" smtClean="0"/>
              <a:t> </a:t>
            </a:r>
            <a:r>
              <a:rPr lang="ru-RU" dirty="0" err="1" smtClean="0"/>
              <a:t>їх</a:t>
            </a:r>
            <a:r>
              <a:rPr lang="ru-RU" dirty="0" smtClean="0"/>
              <a:t> </a:t>
            </a:r>
            <a:r>
              <a:rPr lang="ru-RU" dirty="0" err="1" smtClean="0"/>
              <a:t>душі</a:t>
            </a:r>
            <a:r>
              <a:rPr lang="ru-RU" dirty="0" smtClean="0"/>
              <a:t>: про </a:t>
            </a:r>
            <a:r>
              <a:rPr lang="ru-RU" dirty="0" err="1" smtClean="0"/>
              <a:t>любов</a:t>
            </a:r>
            <a:r>
              <a:rPr lang="ru-RU" dirty="0" smtClean="0"/>
              <a:t>, дружбу, </a:t>
            </a:r>
            <a:r>
              <a:rPr lang="ru-RU" dirty="0" err="1" smtClean="0"/>
              <a:t>страждання</a:t>
            </a:r>
            <a:r>
              <a:rPr lang="ru-RU" dirty="0" smtClean="0"/>
              <a:t> </a:t>
            </a:r>
            <a:r>
              <a:rPr lang="ru-RU" dirty="0" err="1" smtClean="0"/>
              <a:t>і</a:t>
            </a:r>
            <a:r>
              <a:rPr lang="ru-RU" dirty="0" smtClean="0"/>
              <a:t> </a:t>
            </a:r>
            <a:r>
              <a:rPr lang="ru-RU" dirty="0" err="1" smtClean="0"/>
              <a:t>мрі</a:t>
            </a:r>
            <a:r>
              <a:rPr lang="uk-UA" dirty="0" smtClean="0"/>
              <a:t>ї</a:t>
            </a:r>
            <a:r>
              <a:rPr lang="ru-RU" dirty="0" smtClean="0"/>
              <a:t>. </a:t>
            </a:r>
            <a:r>
              <a:rPr lang="ru-RU" dirty="0" err="1" smtClean="0"/>
              <a:t>Потім</a:t>
            </a:r>
            <a:r>
              <a:rPr lang="ru-RU" dirty="0" smtClean="0"/>
              <a:t> ляльки </a:t>
            </a:r>
            <a:r>
              <a:rPr lang="ru-RU" dirty="0" err="1" smtClean="0"/>
              <a:t>увійшли</a:t>
            </a:r>
            <a:r>
              <a:rPr lang="ru-RU" dirty="0" smtClean="0"/>
              <a:t> до </a:t>
            </a:r>
            <a:r>
              <a:rPr lang="ru-RU" dirty="0" err="1" smtClean="0"/>
              <a:t>будинку</a:t>
            </a:r>
            <a:r>
              <a:rPr lang="ru-RU" dirty="0" smtClean="0"/>
              <a:t>, де </a:t>
            </a:r>
            <a:r>
              <a:rPr lang="ru-RU" dirty="0" err="1" smtClean="0"/>
              <a:t>маленькі</a:t>
            </a:r>
            <a:r>
              <a:rPr lang="ru-RU" dirty="0" smtClean="0"/>
              <a:t> </a:t>
            </a:r>
            <a:r>
              <a:rPr lang="ru-RU" dirty="0" err="1" smtClean="0"/>
              <a:t>спектаклі</a:t>
            </a:r>
            <a:r>
              <a:rPr lang="ru-RU" dirty="0" smtClean="0"/>
              <a:t> </a:t>
            </a:r>
            <a:r>
              <a:rPr lang="ru-RU" dirty="0" err="1" smtClean="0"/>
              <a:t>влаштовувалися</a:t>
            </a:r>
            <a:r>
              <a:rPr lang="ru-RU" dirty="0" smtClean="0"/>
              <a:t> в </a:t>
            </a:r>
            <a:r>
              <a:rPr lang="ru-RU" dirty="0" err="1" smtClean="0"/>
              <a:t>сім'ях</a:t>
            </a:r>
            <a:r>
              <a:rPr lang="ru-RU" dirty="0" smtClean="0"/>
              <a:t> </a:t>
            </a:r>
            <a:r>
              <a:rPr lang="ru-RU" dirty="0" err="1" smtClean="0"/>
              <a:t>кожні</a:t>
            </a:r>
            <a:r>
              <a:rPr lang="ru-RU" dirty="0" smtClean="0"/>
              <a:t> </a:t>
            </a:r>
            <a:r>
              <a:rPr lang="ru-RU" dirty="0" err="1" smtClean="0"/>
              <a:t>вихідні</a:t>
            </a:r>
            <a:r>
              <a:rPr lang="ru-RU" dirty="0" smtClean="0"/>
              <a:t>. У </a:t>
            </a:r>
            <a:r>
              <a:rPr lang="ru-RU" dirty="0" err="1" smtClean="0"/>
              <a:t>лялькових</a:t>
            </a:r>
            <a:r>
              <a:rPr lang="ru-RU" dirty="0" smtClean="0"/>
              <a:t> </a:t>
            </a:r>
            <a:r>
              <a:rPr lang="ru-RU" dirty="0" err="1" smtClean="0"/>
              <a:t>домашніх</a:t>
            </a:r>
            <a:r>
              <a:rPr lang="ru-RU" dirty="0" smtClean="0"/>
              <a:t> </a:t>
            </a:r>
            <a:r>
              <a:rPr lang="ru-RU" dirty="0" err="1" smtClean="0"/>
              <a:t>уявленнях</a:t>
            </a:r>
            <a:r>
              <a:rPr lang="ru-RU" dirty="0" smtClean="0"/>
              <a:t> </a:t>
            </a:r>
            <a:r>
              <a:rPr lang="ru-RU" dirty="0" err="1" smtClean="0"/>
              <a:t>діти</a:t>
            </a:r>
            <a:r>
              <a:rPr lang="ru-RU" dirty="0" smtClean="0"/>
              <a:t> </a:t>
            </a:r>
            <a:r>
              <a:rPr lang="ru-RU" dirty="0" err="1" smtClean="0"/>
              <a:t>самі</a:t>
            </a:r>
            <a:r>
              <a:rPr lang="ru-RU" dirty="0" smtClean="0"/>
              <a:t> </a:t>
            </a:r>
            <a:r>
              <a:rPr lang="ru-RU" dirty="0" err="1" smtClean="0"/>
              <a:t>складали</a:t>
            </a:r>
            <a:r>
              <a:rPr lang="ru-RU" dirty="0" smtClean="0"/>
              <a:t> </a:t>
            </a:r>
            <a:r>
              <a:rPr lang="ru-RU" dirty="0" err="1" smtClean="0"/>
              <a:t>п'єси</a:t>
            </a:r>
            <a:r>
              <a:rPr lang="ru-RU" dirty="0" smtClean="0"/>
              <a:t>, </a:t>
            </a:r>
            <a:r>
              <a:rPr lang="ru-RU" dirty="0" err="1" smtClean="0"/>
              <a:t>придумували</a:t>
            </a:r>
            <a:r>
              <a:rPr lang="ru-RU" dirty="0" smtClean="0"/>
              <a:t> </a:t>
            </a:r>
            <a:r>
              <a:rPr lang="ru-RU" dirty="0" err="1" smtClean="0"/>
              <a:t>і</a:t>
            </a:r>
            <a:r>
              <a:rPr lang="ru-RU" dirty="0" smtClean="0"/>
              <a:t> </a:t>
            </a:r>
            <a:r>
              <a:rPr lang="ru-RU" dirty="0" err="1" smtClean="0"/>
              <a:t>ліпили</a:t>
            </a:r>
            <a:r>
              <a:rPr lang="ru-RU" dirty="0" smtClean="0"/>
              <a:t> </a:t>
            </a:r>
            <a:r>
              <a:rPr lang="ru-RU" dirty="0" err="1" smtClean="0"/>
              <a:t>ляльок</a:t>
            </a:r>
            <a:r>
              <a:rPr lang="ru-RU" dirty="0" smtClean="0"/>
              <a:t>, шили </a:t>
            </a:r>
            <a:r>
              <a:rPr lang="ru-RU" dirty="0" err="1" smtClean="0"/>
              <a:t>костюми</a:t>
            </a:r>
            <a:r>
              <a:rPr lang="ru-RU" dirty="0" smtClean="0"/>
              <a:t>, </a:t>
            </a:r>
            <a:r>
              <a:rPr lang="ru-RU" dirty="0" err="1" smtClean="0"/>
              <a:t>робили</a:t>
            </a:r>
            <a:r>
              <a:rPr lang="ru-RU" dirty="0" smtClean="0"/>
              <a:t> </a:t>
            </a:r>
            <a:r>
              <a:rPr lang="ru-RU" dirty="0" err="1" smtClean="0"/>
              <a:t>декорації</a:t>
            </a:r>
            <a:r>
              <a:rPr lang="ru-RU" dirty="0" smtClean="0"/>
              <a:t>. У </a:t>
            </a:r>
            <a:r>
              <a:rPr lang="ru-RU" dirty="0" err="1" smtClean="0"/>
              <a:t>виставах</a:t>
            </a:r>
            <a:r>
              <a:rPr lang="ru-RU" dirty="0" smtClean="0"/>
              <a:t> брали участь </a:t>
            </a:r>
            <a:r>
              <a:rPr lang="ru-RU" dirty="0" err="1" smtClean="0"/>
              <a:t>всі</a:t>
            </a:r>
            <a:r>
              <a:rPr lang="ru-RU" dirty="0" smtClean="0"/>
              <a:t>. У кожному </a:t>
            </a:r>
            <a:r>
              <a:rPr lang="ru-RU" dirty="0" err="1" smtClean="0"/>
              <a:t>будинку</a:t>
            </a:r>
            <a:r>
              <a:rPr lang="ru-RU" dirty="0" smtClean="0"/>
              <a:t> </a:t>
            </a:r>
            <a:r>
              <a:rPr lang="ru-RU" dirty="0" err="1" smtClean="0"/>
              <a:t>кожному</a:t>
            </a:r>
            <a:r>
              <a:rPr lang="ru-RU" dirty="0" smtClean="0"/>
              <a:t> члену </a:t>
            </a:r>
            <a:r>
              <a:rPr lang="ru-RU" dirty="0" err="1" smtClean="0"/>
              <a:t>сім'ї</a:t>
            </a:r>
            <a:r>
              <a:rPr lang="ru-RU" dirty="0" smtClean="0"/>
              <a:t> </a:t>
            </a:r>
            <a:r>
              <a:rPr lang="ru-RU" dirty="0" err="1" smtClean="0"/>
              <a:t>знаходилося</a:t>
            </a:r>
            <a:r>
              <a:rPr lang="ru-RU" dirty="0" smtClean="0"/>
              <a:t> </a:t>
            </a:r>
            <a:r>
              <a:rPr lang="ru-RU" dirty="0" err="1" smtClean="0"/>
              <a:t>своє</a:t>
            </a:r>
            <a:r>
              <a:rPr lang="ru-RU" dirty="0" smtClean="0"/>
              <a:t> </a:t>
            </a:r>
            <a:r>
              <a:rPr lang="ru-RU" dirty="0" err="1" smtClean="0"/>
              <a:t>заняття</a:t>
            </a:r>
            <a:r>
              <a:rPr lang="ru-RU" dirty="0" smtClean="0"/>
              <a:t> </a:t>
            </a:r>
            <a:r>
              <a:rPr lang="ru-RU" dirty="0" err="1" smtClean="0"/>
              <a:t>і</a:t>
            </a:r>
            <a:r>
              <a:rPr lang="ru-RU" dirty="0" smtClean="0"/>
              <a:t> своя роль. З тих </a:t>
            </a:r>
            <a:r>
              <a:rPr lang="ru-RU" dirty="0" err="1" smtClean="0"/>
              <a:t>пір</a:t>
            </a:r>
            <a:r>
              <a:rPr lang="ru-RU" dirty="0" smtClean="0"/>
              <a:t> лялька </a:t>
            </a:r>
            <a:r>
              <a:rPr lang="ru-RU" dirty="0" err="1" smtClean="0"/>
              <a:t>міцно</a:t>
            </a:r>
            <a:r>
              <a:rPr lang="ru-RU" dirty="0" smtClean="0"/>
              <a:t> </a:t>
            </a:r>
            <a:r>
              <a:rPr lang="ru-RU" dirty="0" err="1" smtClean="0"/>
              <a:t>увійшла</a:t>
            </a:r>
            <a:r>
              <a:rPr lang="ru-RU" dirty="0" smtClean="0"/>
              <a:t> в наше </a:t>
            </a:r>
            <a:r>
              <a:rPr lang="ru-RU" dirty="0" err="1" smtClean="0"/>
              <a:t>життя</a:t>
            </a:r>
            <a:r>
              <a:rPr lang="ru-RU" dirty="0" smtClean="0"/>
              <a:t> </a:t>
            </a:r>
            <a:r>
              <a:rPr lang="ru-RU" dirty="0" err="1" smtClean="0"/>
              <a:t>і</a:t>
            </a:r>
            <a:r>
              <a:rPr lang="ru-RU" dirty="0" smtClean="0"/>
              <a:t> </a:t>
            </a:r>
            <a:r>
              <a:rPr lang="ru-RU" dirty="0" err="1" smtClean="0"/>
              <a:t>зайняла</a:t>
            </a:r>
            <a:r>
              <a:rPr lang="ru-RU" dirty="0" smtClean="0"/>
              <a:t> </a:t>
            </a:r>
            <a:r>
              <a:rPr lang="ru-RU" dirty="0" err="1" smtClean="0"/>
              <a:t>своє</a:t>
            </a:r>
            <a:r>
              <a:rPr lang="ru-RU" dirty="0" smtClean="0"/>
              <a:t> </a:t>
            </a:r>
            <a:r>
              <a:rPr lang="ru-RU" dirty="0" err="1" smtClean="0"/>
              <a:t>гідне</a:t>
            </a:r>
            <a:r>
              <a:rPr lang="ru-RU" dirty="0" smtClean="0"/>
              <a:t> </a:t>
            </a:r>
            <a:r>
              <a:rPr lang="ru-RU" dirty="0" err="1" smtClean="0"/>
              <a:t>місце</a:t>
            </a:r>
            <a:r>
              <a:rPr lang="ru-RU" dirty="0" smtClean="0"/>
              <a:t>.</a:t>
            </a:r>
          </a:p>
          <a:p>
            <a:endParaRPr lang="ru-RU" dirty="0"/>
          </a:p>
        </p:txBody>
      </p:sp>
      <p:sp>
        <p:nvSpPr>
          <p:cNvPr id="4" name="TextBox 3"/>
          <p:cNvSpPr txBox="1"/>
          <p:nvPr/>
        </p:nvSpPr>
        <p:spPr>
          <a:xfrm>
            <a:off x="1187624" y="260648"/>
            <a:ext cx="6408712" cy="1354217"/>
          </a:xfrm>
          <a:prstGeom prst="rect">
            <a:avLst/>
          </a:prstGeom>
          <a:noFill/>
        </p:spPr>
        <p:txBody>
          <a:bodyPr wrap="square" rtlCol="0">
            <a:spAutoFit/>
          </a:bodyPr>
          <a:lstStyle/>
          <a:p>
            <a:pPr algn="ctr"/>
            <a:r>
              <a:rPr lang="uk-UA" sz="3200" b="1" dirty="0" smtClean="0">
                <a:solidFill>
                  <a:srgbClr val="FF0000"/>
                </a:solidFill>
              </a:rPr>
              <a:t>Історія виникнення та еволюція</a:t>
            </a:r>
            <a:endParaRPr lang="ru-RU" sz="3200" dirty="0" smtClean="0">
              <a:solidFill>
                <a:srgbClr val="FF0000"/>
              </a:solidFill>
            </a:endParaRPr>
          </a:p>
          <a:p>
            <a:pPr algn="ctr"/>
            <a:r>
              <a:rPr lang="uk-UA" sz="3200" b="1" dirty="0" smtClean="0">
                <a:solidFill>
                  <a:srgbClr val="FF0000"/>
                </a:solidFill>
              </a:rPr>
              <a:t>розвитку пальчикової ляльки</a:t>
            </a:r>
            <a:endParaRPr lang="ru-RU" sz="3200" dirty="0" smtClean="0">
              <a:solidFill>
                <a:srgbClr val="FF0000"/>
              </a:solidFill>
            </a:endParaRPr>
          </a:p>
          <a:p>
            <a:endParaRPr lang="ru-RU" dirty="0"/>
          </a:p>
        </p:txBody>
      </p:sp>
      <p:pic>
        <p:nvPicPr>
          <p:cNvPr id="18434" name="Picture 2" descr="Лялькарі Закарпаття стали бажаними гостями на закордонній сцені"/>
          <p:cNvPicPr>
            <a:picLocks noChangeAspect="1" noChangeArrowheads="1"/>
          </p:cNvPicPr>
          <p:nvPr/>
        </p:nvPicPr>
        <p:blipFill>
          <a:blip r:embed="rId2" cstate="print"/>
          <a:srcRect/>
          <a:stretch>
            <a:fillRect/>
          </a:stretch>
        </p:blipFill>
        <p:spPr bwMode="auto">
          <a:xfrm>
            <a:off x="6084168" y="3573016"/>
            <a:ext cx="2571750" cy="2486026"/>
          </a:xfrm>
          <a:prstGeom prst="rect">
            <a:avLst/>
          </a:prstGeom>
          <a:noFill/>
        </p:spPr>
      </p:pic>
      <p:pic>
        <p:nvPicPr>
          <p:cNvPr id="6" name="Рисунок 5" descr="http://moikompas.ru/img/compas/2009-07-21/palteatr/96474769_orig.jpg"/>
          <p:cNvPicPr/>
          <p:nvPr/>
        </p:nvPicPr>
        <p:blipFill>
          <a:blip r:embed="rId3" cstate="print"/>
          <a:srcRect/>
          <a:stretch>
            <a:fillRect/>
          </a:stretch>
        </p:blipFill>
        <p:spPr bwMode="auto">
          <a:xfrm>
            <a:off x="6084168" y="1340768"/>
            <a:ext cx="2520280" cy="21008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7944" y="2132856"/>
            <a:ext cx="4752528" cy="3139321"/>
          </a:xfrm>
          <a:prstGeom prst="rect">
            <a:avLst/>
          </a:prstGeom>
          <a:noFill/>
        </p:spPr>
        <p:txBody>
          <a:bodyPr wrap="square" rtlCol="0">
            <a:spAutoFit/>
          </a:bodyPr>
          <a:lstStyle/>
          <a:p>
            <a:r>
              <a:rPr lang="ru-RU" dirty="0" smtClean="0"/>
              <a:t>Особливою </a:t>
            </a:r>
            <a:r>
              <a:rPr lang="ru-RU" dirty="0" err="1" smtClean="0"/>
              <a:t>популярністю</a:t>
            </a:r>
            <a:r>
              <a:rPr lang="ru-RU" dirty="0" smtClean="0"/>
              <a:t> </a:t>
            </a:r>
            <a:r>
              <a:rPr lang="ru-RU" dirty="0" err="1" smtClean="0"/>
              <a:t>користується</a:t>
            </a:r>
            <a:r>
              <a:rPr lang="ru-RU" dirty="0" smtClean="0"/>
              <a:t> у </a:t>
            </a:r>
            <a:r>
              <a:rPr lang="ru-RU" dirty="0" err="1" smtClean="0"/>
              <a:t>дітей</a:t>
            </a:r>
            <a:r>
              <a:rPr lang="ru-RU" dirty="0" smtClean="0"/>
              <a:t> </a:t>
            </a:r>
            <a:r>
              <a:rPr lang="ru-RU" dirty="0" err="1" smtClean="0"/>
              <a:t>і</a:t>
            </a:r>
            <a:r>
              <a:rPr lang="ru-RU" dirty="0" smtClean="0"/>
              <a:t> </a:t>
            </a:r>
            <a:r>
              <a:rPr lang="ru-RU" dirty="0" err="1" smtClean="0"/>
              <a:t>дорослих</a:t>
            </a:r>
            <a:r>
              <a:rPr lang="ru-RU" dirty="0" smtClean="0"/>
              <a:t> </a:t>
            </a:r>
            <a:r>
              <a:rPr lang="ru-RU" dirty="0" err="1" smtClean="0"/>
              <a:t>пальчиковий</a:t>
            </a:r>
            <a:r>
              <a:rPr lang="ru-RU" dirty="0" smtClean="0"/>
              <a:t> театр.</a:t>
            </a:r>
          </a:p>
          <a:p>
            <a:r>
              <a:rPr lang="ru-RU" dirty="0" smtClean="0"/>
              <a:t>З самого </a:t>
            </a:r>
            <a:r>
              <a:rPr lang="ru-RU" dirty="0" err="1" smtClean="0"/>
              <a:t>раннього</a:t>
            </a:r>
            <a:r>
              <a:rPr lang="ru-RU" dirty="0" smtClean="0"/>
              <a:t> </a:t>
            </a:r>
            <a:r>
              <a:rPr lang="ru-RU" dirty="0" err="1" smtClean="0"/>
              <a:t>віку</a:t>
            </a:r>
            <a:r>
              <a:rPr lang="ru-RU" dirty="0" smtClean="0"/>
              <a:t> </a:t>
            </a:r>
            <a:r>
              <a:rPr lang="ru-RU" dirty="0" err="1" smtClean="0"/>
              <a:t>можна</a:t>
            </a:r>
            <a:r>
              <a:rPr lang="ru-RU" dirty="0" smtClean="0"/>
              <a:t> </a:t>
            </a:r>
            <a:r>
              <a:rPr lang="ru-RU" dirty="0" err="1" smtClean="0"/>
              <a:t>показувати</a:t>
            </a:r>
            <a:r>
              <a:rPr lang="ru-RU" dirty="0" smtClean="0"/>
              <a:t> </a:t>
            </a:r>
            <a:r>
              <a:rPr lang="ru-RU" dirty="0" err="1" smtClean="0"/>
              <a:t>дитині</a:t>
            </a:r>
            <a:r>
              <a:rPr lang="ru-RU" dirty="0" smtClean="0"/>
              <a:t> </a:t>
            </a:r>
            <a:r>
              <a:rPr lang="ru-RU" dirty="0" err="1" smtClean="0"/>
              <a:t>спектаклі</a:t>
            </a:r>
            <a:r>
              <a:rPr lang="ru-RU" dirty="0" smtClean="0"/>
              <a:t> на пальчиках. У </a:t>
            </a:r>
            <a:r>
              <a:rPr lang="ru-RU" dirty="0" err="1" smtClean="0"/>
              <a:t>ньому</a:t>
            </a:r>
            <a:r>
              <a:rPr lang="ru-RU" dirty="0" smtClean="0"/>
              <a:t> </a:t>
            </a:r>
            <a:r>
              <a:rPr lang="ru-RU" dirty="0" err="1" smtClean="0"/>
              <a:t>всі</a:t>
            </a:r>
            <a:r>
              <a:rPr lang="ru-RU" dirty="0" smtClean="0"/>
              <a:t> </a:t>
            </a:r>
            <a:r>
              <a:rPr lang="ru-RU" dirty="0" err="1" smtClean="0"/>
              <a:t>герої</a:t>
            </a:r>
            <a:r>
              <a:rPr lang="ru-RU" dirty="0" smtClean="0"/>
              <a:t>, сцена </a:t>
            </a:r>
            <a:r>
              <a:rPr lang="ru-RU" dirty="0" err="1" smtClean="0"/>
              <a:t>і</a:t>
            </a:r>
            <a:r>
              <a:rPr lang="ru-RU" dirty="0" smtClean="0"/>
              <a:t> сюжет </a:t>
            </a:r>
            <a:r>
              <a:rPr lang="ru-RU" dirty="0" err="1" smtClean="0"/>
              <a:t>розташовані</a:t>
            </a:r>
            <a:r>
              <a:rPr lang="ru-RU" dirty="0" smtClean="0"/>
              <a:t> ... на </a:t>
            </a:r>
            <a:r>
              <a:rPr lang="ru-RU" dirty="0" err="1" smtClean="0"/>
              <a:t>одній</a:t>
            </a:r>
            <a:r>
              <a:rPr lang="ru-RU" dirty="0" smtClean="0"/>
              <a:t> </a:t>
            </a:r>
            <a:r>
              <a:rPr lang="ru-RU" dirty="0" err="1" smtClean="0"/>
              <a:t>або</a:t>
            </a:r>
            <a:r>
              <a:rPr lang="ru-RU" dirty="0" smtClean="0"/>
              <a:t> </a:t>
            </a:r>
            <a:r>
              <a:rPr lang="ru-RU" dirty="0" err="1" smtClean="0"/>
              <a:t>двох</a:t>
            </a:r>
            <a:r>
              <a:rPr lang="ru-RU" dirty="0" smtClean="0"/>
              <a:t> руках. Для </a:t>
            </a:r>
            <a:r>
              <a:rPr lang="ru-RU" dirty="0" err="1" smtClean="0"/>
              <a:t>цього</a:t>
            </a:r>
            <a:r>
              <a:rPr lang="ru-RU" dirty="0" smtClean="0"/>
              <a:t> </a:t>
            </a:r>
            <a:r>
              <a:rPr lang="ru-RU" dirty="0" err="1" smtClean="0"/>
              <a:t>є</a:t>
            </a:r>
            <a:r>
              <a:rPr lang="ru-RU" dirty="0" smtClean="0"/>
              <a:t> </a:t>
            </a:r>
            <a:r>
              <a:rPr lang="ru-RU" dirty="0" err="1" smtClean="0"/>
              <a:t>спеціальні</a:t>
            </a:r>
            <a:r>
              <a:rPr lang="ru-RU" dirty="0" smtClean="0"/>
              <a:t> </a:t>
            </a:r>
            <a:r>
              <a:rPr lang="ru-RU" dirty="0" err="1" smtClean="0"/>
              <a:t>пальчикові</a:t>
            </a:r>
            <a:r>
              <a:rPr lang="ru-RU" dirty="0" smtClean="0"/>
              <a:t> ляльки. </a:t>
            </a:r>
            <a:r>
              <a:rPr lang="ru-RU" dirty="0" err="1" smtClean="0"/>
              <a:t>Їх</a:t>
            </a:r>
            <a:r>
              <a:rPr lang="ru-RU" dirty="0" smtClean="0"/>
              <a:t> </a:t>
            </a:r>
            <a:r>
              <a:rPr lang="ru-RU" dirty="0" err="1" smtClean="0"/>
              <a:t>виготовляють</a:t>
            </a:r>
            <a:r>
              <a:rPr lang="ru-RU" dirty="0" smtClean="0"/>
              <a:t> </a:t>
            </a:r>
            <a:r>
              <a:rPr lang="ru-RU" dirty="0" err="1" smtClean="0"/>
              <a:t>з</a:t>
            </a:r>
            <a:r>
              <a:rPr lang="ru-RU" dirty="0" smtClean="0"/>
              <a:t> </a:t>
            </a:r>
            <a:r>
              <a:rPr lang="ru-RU" dirty="0" err="1" smtClean="0"/>
              <a:t>тканини</a:t>
            </a:r>
            <a:r>
              <a:rPr lang="ru-RU" dirty="0" smtClean="0"/>
              <a:t>, дерева, ниток, картону, </a:t>
            </a:r>
            <a:r>
              <a:rPr lang="ru-RU" dirty="0" err="1" smtClean="0"/>
              <a:t>гіпсу</a:t>
            </a:r>
            <a:r>
              <a:rPr lang="ru-RU" dirty="0" smtClean="0"/>
              <a:t>, </a:t>
            </a:r>
            <a:r>
              <a:rPr lang="ru-RU" dirty="0" err="1" smtClean="0"/>
              <a:t>глини</a:t>
            </a:r>
            <a:r>
              <a:rPr lang="ru-RU" dirty="0" smtClean="0"/>
              <a:t>... </a:t>
            </a:r>
            <a:r>
              <a:rPr lang="ru-RU" dirty="0" err="1" smtClean="0"/>
              <a:t>Їх</a:t>
            </a:r>
            <a:r>
              <a:rPr lang="ru-RU" dirty="0" smtClean="0"/>
              <a:t> </a:t>
            </a:r>
            <a:r>
              <a:rPr lang="ru-RU" dirty="0" err="1" smtClean="0"/>
              <a:t>можна</a:t>
            </a:r>
            <a:r>
              <a:rPr lang="ru-RU" dirty="0" smtClean="0"/>
              <a:t> </a:t>
            </a:r>
            <a:r>
              <a:rPr lang="ru-RU" dirty="0" err="1" smtClean="0"/>
              <a:t>знайти</a:t>
            </a:r>
            <a:r>
              <a:rPr lang="ru-RU" dirty="0" smtClean="0"/>
              <a:t> в продажу та </a:t>
            </a:r>
            <a:r>
              <a:rPr lang="ru-RU" dirty="0" err="1" smtClean="0"/>
              <a:t>виготовити</a:t>
            </a:r>
            <a:r>
              <a:rPr lang="ru-RU" dirty="0" smtClean="0"/>
              <a:t> </a:t>
            </a:r>
            <a:r>
              <a:rPr lang="ru-RU" dirty="0" err="1" smtClean="0"/>
              <a:t>своїми</a:t>
            </a:r>
            <a:r>
              <a:rPr lang="ru-RU" dirty="0" smtClean="0"/>
              <a:t> руками.</a:t>
            </a:r>
          </a:p>
          <a:p>
            <a:endParaRPr lang="ru-RU" dirty="0"/>
          </a:p>
        </p:txBody>
      </p:sp>
      <p:sp>
        <p:nvSpPr>
          <p:cNvPr id="3" name="TextBox 2"/>
          <p:cNvSpPr txBox="1"/>
          <p:nvPr/>
        </p:nvSpPr>
        <p:spPr>
          <a:xfrm>
            <a:off x="1187624" y="260648"/>
            <a:ext cx="6408712" cy="1354217"/>
          </a:xfrm>
          <a:prstGeom prst="rect">
            <a:avLst/>
          </a:prstGeom>
          <a:noFill/>
        </p:spPr>
        <p:txBody>
          <a:bodyPr wrap="square" rtlCol="0">
            <a:spAutoFit/>
          </a:bodyPr>
          <a:lstStyle/>
          <a:p>
            <a:pPr algn="ctr"/>
            <a:r>
              <a:rPr lang="uk-UA" sz="3200" b="1" dirty="0" smtClean="0">
                <a:solidFill>
                  <a:srgbClr val="FF0000"/>
                </a:solidFill>
              </a:rPr>
              <a:t>Історія виникнення та еволюція</a:t>
            </a:r>
            <a:endParaRPr lang="ru-RU" sz="3200" dirty="0" smtClean="0">
              <a:solidFill>
                <a:srgbClr val="FF0000"/>
              </a:solidFill>
            </a:endParaRPr>
          </a:p>
          <a:p>
            <a:pPr algn="ctr"/>
            <a:r>
              <a:rPr lang="uk-UA" sz="3200" b="1" dirty="0" smtClean="0">
                <a:solidFill>
                  <a:srgbClr val="FF0000"/>
                </a:solidFill>
              </a:rPr>
              <a:t>розвитку пальчикової ляльки</a:t>
            </a:r>
            <a:endParaRPr lang="ru-RU" sz="3200" dirty="0" smtClean="0">
              <a:solidFill>
                <a:srgbClr val="FF0000"/>
              </a:solidFill>
            </a:endParaRPr>
          </a:p>
          <a:p>
            <a:endParaRPr lang="ru-RU" dirty="0"/>
          </a:p>
        </p:txBody>
      </p:sp>
      <p:pic>
        <p:nvPicPr>
          <p:cNvPr id="19459" name="Picture 3" descr="F:\кук театр\276-2_.jpg"/>
          <p:cNvPicPr>
            <a:picLocks noChangeAspect="1" noChangeArrowheads="1"/>
          </p:cNvPicPr>
          <p:nvPr/>
        </p:nvPicPr>
        <p:blipFill>
          <a:blip r:embed="rId2" cstate="print"/>
          <a:srcRect/>
          <a:stretch>
            <a:fillRect/>
          </a:stretch>
        </p:blipFill>
        <p:spPr bwMode="auto">
          <a:xfrm>
            <a:off x="251520" y="2132856"/>
            <a:ext cx="3672408" cy="275430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476672"/>
            <a:ext cx="4680520" cy="584775"/>
          </a:xfrm>
          <a:prstGeom prst="rect">
            <a:avLst/>
          </a:prstGeom>
          <a:noFill/>
        </p:spPr>
        <p:txBody>
          <a:bodyPr wrap="square" rtlCol="0">
            <a:spAutoFit/>
          </a:bodyPr>
          <a:lstStyle/>
          <a:p>
            <a:pPr algn="ctr"/>
            <a:r>
              <a:rPr lang="uk-UA" sz="3200" b="1" dirty="0" smtClean="0">
                <a:solidFill>
                  <a:srgbClr val="FF0000"/>
                </a:solidFill>
              </a:rPr>
              <a:t>Моделі - аналоги</a:t>
            </a:r>
            <a:endParaRPr lang="ru-RU" sz="3200" b="1" dirty="0">
              <a:solidFill>
                <a:srgbClr val="FF0000"/>
              </a:solidFill>
            </a:endParaRPr>
          </a:p>
        </p:txBody>
      </p:sp>
      <p:pic>
        <p:nvPicPr>
          <p:cNvPr id="3" name="Рисунок 2" descr="http://moikompas.ru/img/compas/2009-07-21/palteatr/77554663.jpg"/>
          <p:cNvPicPr/>
          <p:nvPr/>
        </p:nvPicPr>
        <p:blipFill>
          <a:blip r:embed="rId2" cstate="print"/>
          <a:srcRect/>
          <a:stretch>
            <a:fillRect/>
          </a:stretch>
        </p:blipFill>
        <p:spPr bwMode="auto">
          <a:xfrm>
            <a:off x="179512" y="1412776"/>
            <a:ext cx="4608512" cy="3528392"/>
          </a:xfrm>
          <a:prstGeom prst="rect">
            <a:avLst/>
          </a:prstGeom>
          <a:noFill/>
          <a:ln w="9525">
            <a:noFill/>
            <a:miter lim="800000"/>
            <a:headEnd/>
            <a:tailEnd/>
          </a:ln>
        </p:spPr>
      </p:pic>
      <p:sp>
        <p:nvSpPr>
          <p:cNvPr id="5" name="TextBox 4"/>
          <p:cNvSpPr txBox="1"/>
          <p:nvPr/>
        </p:nvSpPr>
        <p:spPr>
          <a:xfrm>
            <a:off x="4860032" y="4365104"/>
            <a:ext cx="4104456" cy="1754326"/>
          </a:xfrm>
          <a:prstGeom prst="rect">
            <a:avLst/>
          </a:prstGeom>
          <a:noFill/>
        </p:spPr>
        <p:txBody>
          <a:bodyPr wrap="square" rtlCol="0">
            <a:spAutoFit/>
          </a:bodyPr>
          <a:lstStyle/>
          <a:p>
            <a:r>
              <a:rPr lang="uk-UA" dirty="0" smtClean="0"/>
              <a:t>Зайчика на пальчик робили дітям з 3-х років, щоб вони мали друга - співрозмовника. Зайчик одягається на пальчик і він завжди знаходиться поруч з тобою. Виготовляється така іграшка з шматочків тканини і ниток. </a:t>
            </a:r>
            <a:endParaRPr lang="ru-RU" dirty="0"/>
          </a:p>
        </p:txBody>
      </p:sp>
      <p:sp>
        <p:nvSpPr>
          <p:cNvPr id="6" name="TextBox 5"/>
          <p:cNvSpPr txBox="1"/>
          <p:nvPr/>
        </p:nvSpPr>
        <p:spPr>
          <a:xfrm>
            <a:off x="395536" y="5085184"/>
            <a:ext cx="3600400" cy="523220"/>
          </a:xfrm>
          <a:prstGeom prst="rect">
            <a:avLst/>
          </a:prstGeom>
          <a:noFill/>
        </p:spPr>
        <p:txBody>
          <a:bodyPr wrap="square" rtlCol="0">
            <a:spAutoFit/>
          </a:bodyPr>
          <a:lstStyle/>
          <a:p>
            <a:pPr algn="ctr"/>
            <a:r>
              <a:rPr lang="uk-UA" sz="2800" b="1" dirty="0" smtClean="0">
                <a:solidFill>
                  <a:srgbClr val="FF0000"/>
                </a:solidFill>
              </a:rPr>
              <a:t>Зайчик на пальчик</a:t>
            </a:r>
            <a:endParaRPr lang="ru-RU" sz="2800" b="1"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479</TotalTime>
  <Words>2386</Words>
  <Application>Microsoft Office PowerPoint</Application>
  <PresentationFormat>Экран (4:3)</PresentationFormat>
  <Paragraphs>237</Paragraphs>
  <Slides>26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Компьютер</dc:creator>
  <cp:lastModifiedBy>Даша</cp:lastModifiedBy>
  <cp:revision>54</cp:revision>
  <dcterms:created xsi:type="dcterms:W3CDTF">2013-01-05T14:17:48Z</dcterms:created>
  <dcterms:modified xsi:type="dcterms:W3CDTF">2016-12-16T15:40:24Z</dcterms:modified>
</cp:coreProperties>
</file>