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8" r:id="rId9"/>
    <p:sldId id="265" r:id="rId10"/>
    <p:sldId id="263" r:id="rId11"/>
    <p:sldId id="269" r:id="rId12"/>
    <p:sldId id="270" r:id="rId13"/>
    <p:sldId id="273" r:id="rId14"/>
    <p:sldId id="264" r:id="rId15"/>
    <p:sldId id="271" r:id="rId16"/>
    <p:sldId id="272" r:id="rId17"/>
    <p:sldId id="277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68819-E26E-4FCA-B573-201FE2225052}" type="datetimeFigureOut">
              <a:rPr lang="uk-UA" smtClean="0"/>
              <a:t>30.11.2016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E54BA5C-F08A-48FD-AF0C-794E704B18A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68819-E26E-4FCA-B573-201FE2225052}" type="datetimeFigureOut">
              <a:rPr lang="uk-UA" smtClean="0"/>
              <a:t>30.11.2016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4BA5C-F08A-48FD-AF0C-794E704B18A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1048;&#1079;&#1074;&#1077;&#1088;&#1078;&#1077;&#1085;&#1080;&#1077;%20&#1042;&#1077;&#1079;&#1091;&#1074;&#1080;&#1103;%20&#1080;%20&#1075;&#1080;&#1073;&#1077;&#1083;&#1100;%20&#1055;&#1086;&#1084;&#1087;&#1077;&#1080;.mp4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700808"/>
            <a:ext cx="40324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стародавніх римлян дуже шанованим був бог вогню –  Вулкан. Цей бог, вважали вони, жив під землею, а коли дуже сердився, гнів його виявлявся у формі сильних потрясінь земної поверхні, з розколин якої летіли вогонь та дим.</a:t>
            </a:r>
            <a:endParaRPr 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924944"/>
            <a:ext cx="2692400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4664"/>
            <a:ext cx="3095625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>
            <a:hlinkClick r:id="rId2" action="ppaction://hlinkfile"/>
          </p:cNvPr>
          <p:cNvSpPr/>
          <p:nvPr/>
        </p:nvSpPr>
        <p:spPr>
          <a:xfrm>
            <a:off x="2339752" y="1628800"/>
            <a:ext cx="4392488" cy="3600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5373688"/>
            <a:ext cx="8964488" cy="1252537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Гейзер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(</a:t>
            </a:r>
            <a:r>
              <a:rPr lang="uk-UA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ісл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geysir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від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geysa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“хлинути”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це 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джерело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що періодично викидає фонтани 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гарячої 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води і пари.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1268413"/>
            <a:ext cx="2713038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341438"/>
            <a:ext cx="5113338" cy="383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67544" y="0"/>
            <a:ext cx="8229600" cy="1139825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Гарячі джерела, гейзери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хема &quot;Гейзер&quot; географі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вулканічна система Кордильєри-анд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92004" cy="6894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и по запросу вулкан охос дель салад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705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Охос-дель-Саладо</a:t>
            </a:r>
            <a:endParaRPr lang="uk-UA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краката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92080" y="332656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Кракатау</a:t>
            </a:r>
            <a:endParaRPr lang="uk-UA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Супервулкани</a:t>
            </a:r>
            <a:endParaRPr lang="uk-UA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Картинки по запросу супервулка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4101251" cy="2736304"/>
          </a:xfrm>
          <a:prstGeom prst="rect">
            <a:avLst/>
          </a:prstGeom>
          <a:noFill/>
        </p:spPr>
      </p:pic>
      <p:pic>
        <p:nvPicPr>
          <p:cNvPr id="34820" name="Picture 4" descr="Картинки по запросу супервулка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340768"/>
            <a:ext cx="4762500" cy="2657476"/>
          </a:xfrm>
          <a:prstGeom prst="rect">
            <a:avLst/>
          </a:prstGeom>
          <a:noFill/>
        </p:spPr>
      </p:pic>
      <p:pic>
        <p:nvPicPr>
          <p:cNvPr id="34822" name="Picture 6" descr="Картинки по запросу супервулкан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3933056"/>
            <a:ext cx="5184576" cy="2782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40768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Намалюйте схему «Будова вулкана», виділіть червоним кольором центр і жерло вулкана</a:t>
            </a:r>
          </a:p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Процес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виходу магми на поверхню Землі називається... </a:t>
            </a:r>
          </a:p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Канал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по якому рухається магма до </a:t>
            </a:r>
            <a:r>
              <a:rPr lang="uk-UA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поверхні-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…</a:t>
            </a:r>
            <a:endParaRPr lang="uk-UA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Отвір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через який виливається  лава -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uk-UA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Магма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що вивержена на поверхню -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uk-UA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6. Вулкани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поділяються на 2 види -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uk-UA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7.Підземні води поблизу вулканів - це... </a:t>
            </a:r>
            <a:endParaRPr lang="uk-UA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88640"/>
            <a:ext cx="5832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Самостійна робота</a:t>
            </a:r>
            <a:endParaRPr lang="uk-UA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188640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79512" y="652046"/>
            <a:ext cx="878497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Опрацюйте параграф № 20 .</a:t>
            </a:r>
          </a:p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Створіть модель вулкана з пластиліну або картону.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Підготуйте одне запитання за темою «Вулкани», запишіть його на аркуші, вказавши своє прізвище.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З’ясуйте значення понять: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«бархан», «вивітрювання», «дюни», «яр».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	Підготуйте повідомлення про процеси ерозії, утворення ярів і барханів</a:t>
            </a:r>
            <a:r>
              <a:rPr kumimoji="0" lang="uk-UA" sz="28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uk-UA" sz="2800" b="1" i="0" u="none" strike="noStrike" cap="none" normalizeH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випереджальне завдання)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628800"/>
            <a:ext cx="69847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Вулканізм і вулкани. Гарячі джерела, гейзери.</a:t>
            </a:r>
          </a:p>
          <a:p>
            <a:pPr algn="ctr">
              <a:defRPr/>
            </a:pPr>
            <a:r>
              <a:rPr lang="uk-UA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Сейсмічні пояси Землі</a:t>
            </a:r>
          </a:p>
          <a:p>
            <a:pPr algn="ctr">
              <a:defRPr/>
            </a:pPr>
            <a:endParaRPr lang="ru-RU" b="1" i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0"/>
            <a:ext cx="8229240" cy="3024336"/>
          </a:xfrm>
        </p:spPr>
        <p:txBody>
          <a:bodyPr/>
          <a:lstStyle/>
          <a:p>
            <a:pPr algn="ctr"/>
            <a:r>
              <a:rPr lang="uk-UA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Ви, сьогодні </a:t>
            </a:r>
          </a:p>
          <a:p>
            <a:pPr algn="ctr"/>
            <a:r>
              <a:rPr lang="uk-UA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були молодці!</a:t>
            </a:r>
            <a:endParaRPr lang="uk-UA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AutoShape 2" descr="Картинки по запросу смайлик улыб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3796" name="AutoShape 4" descr="Картинки по запросу смайлик улыб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3798" name="Picture 6" descr="Картинки по запросу смайлик улыбка символ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140968"/>
            <a:ext cx="5383902" cy="37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0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Карта світу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Картинки по запросу карта літосферних плит"/>
          <p:cNvPicPr>
            <a:picLocks noChangeAspect="1" noChangeArrowheads="1"/>
          </p:cNvPicPr>
          <p:nvPr/>
        </p:nvPicPr>
        <p:blipFill>
          <a:blip r:embed="rId2" cstate="print"/>
          <a:srcRect t="3061" r="20839" b="20408"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0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Географічний диктант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006466"/>
            <a:ext cx="3744416" cy="553997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</a:t>
            </a: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1)Під дією яких сил виникають землетруси? 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2)Блоки літосфери, розділені глибинними розломами? 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3)Хвилі, що утворюються в результаті дії землетрусу під океанічним дном?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Швидкі розривні рухи літосферних плит – це …</a:t>
            </a: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355976" y="980728"/>
            <a:ext cx="4536504" cy="55707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IIв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Земна кора з верхнім шаром мантії…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2)Місце на землі, що знаходиться над вогнищем землетрусу…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Яку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макс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кількість балів має шкала для визначення сили поштовхів землетрусу? 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У якій області України неодноразово було зафіксовано землетруси силою 6-7 балів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vulkan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0" y="3068960"/>
            <a:ext cx="9144000" cy="3276600"/>
          </a:xfrm>
          <a:prstGeom prst="foldedCorner">
            <a:avLst>
              <a:gd name="adj" fmla="val 12500"/>
            </a:avLst>
          </a:prstGeom>
          <a:gradFill rotWithShape="1">
            <a:gsLst>
              <a:gs pos="0">
                <a:schemeClr val="bg1">
                  <a:alpha val="50999"/>
                </a:schemeClr>
              </a:gs>
              <a:gs pos="100000">
                <a:schemeClr val="accent1">
                  <a:alpha val="24001"/>
                </a:schemeClr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just"/>
            <a:r>
              <a:rPr lang="uk-UA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Вулка́н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— геологічне утворення (геотектонічне явище),</a:t>
            </a:r>
          </a:p>
          <a:p>
            <a:pPr algn="just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що виникає над каналами і тріщинами в земній корі, </a:t>
            </a:r>
          </a:p>
          <a:p>
            <a:pPr algn="just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яких на поверхню викидаються лава, попіл, гарячі </a:t>
            </a:r>
          </a:p>
          <a:p>
            <a:pPr algn="just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гази, пари води й уламки гірських порід</a:t>
            </a:r>
            <a:endParaRPr lang="uk-UA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2" descr="Картинки по запросу будова вулкану"/>
          <p:cNvPicPr>
            <a:picLocks noChangeAspect="1" noChangeArrowheads="1"/>
          </p:cNvPicPr>
          <p:nvPr/>
        </p:nvPicPr>
        <p:blipFill>
          <a:blip r:embed="rId2" cstate="print"/>
          <a:srcRect r="13954"/>
          <a:stretch>
            <a:fillRect/>
          </a:stretch>
        </p:blipFill>
        <p:spPr bwMode="auto">
          <a:xfrm>
            <a:off x="-1" y="0"/>
            <a:ext cx="91797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188640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Запис у зошити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51520" y="836712"/>
            <a:ext cx="8568952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Канал, по якому магма піднімається на поверхню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жерло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Магма, що вивержена на поверхню –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лава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Отвір, через який виливається  лава –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кратер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Гора, що утворюється з вивержених речовин –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конус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0" y="-65534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відомо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1340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вулканів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них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950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діючих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56225"/>
            <a:ext cx="23622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5372100"/>
            <a:ext cx="22860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376863"/>
            <a:ext cx="2209800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7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1800" y="5348288"/>
            <a:ext cx="2362200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3460"/>
            <a:ext cx="7668344" cy="530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0"/>
            <a:ext cx="8964488" cy="1484312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uk-UA" sz="2800" b="0" i="0" u="none" strike="noStrike" kern="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 </a:t>
            </a:r>
            <a:r>
              <a:rPr kumimoji="0" lang="uk-UA" sz="2800" b="1" i="0" u="none" strike="noStrike" kern="0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79 році н.е. вулкан Везувій знищив разом із населенням 3 міста стародавнього Риму: Помпеї, </a:t>
            </a:r>
            <a:r>
              <a:rPr kumimoji="0" lang="uk-UA" sz="2800" b="1" i="0" u="none" strike="noStrike" kern="0" cap="none" spc="0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Стабію</a:t>
            </a:r>
            <a:r>
              <a:rPr kumimoji="0" lang="uk-UA" sz="2800" b="1" i="0" u="none" strike="noStrike" kern="0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uk-UA" sz="2800" b="1" i="0" u="none" strike="noStrike" kern="0" cap="none" spc="0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Геркуланум</a:t>
            </a:r>
            <a:r>
              <a:rPr kumimoji="0" lang="uk-UA" sz="2800" b="0" i="0" u="none" strike="noStrike" kern="0" cap="none" spc="0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119</TotalTime>
  <Words>386</Words>
  <Application>Microsoft Office PowerPoint</Application>
  <PresentationFormat>Экран (4:3)</PresentationFormat>
  <Paragraphs>61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Супервулкани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16</cp:revision>
  <dcterms:created xsi:type="dcterms:W3CDTF">2016-11-30T07:59:10Z</dcterms:created>
  <dcterms:modified xsi:type="dcterms:W3CDTF">2016-11-30T17:06:46Z</dcterms:modified>
</cp:coreProperties>
</file>