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58" r:id="rId4"/>
    <p:sldId id="281" r:id="rId5"/>
    <p:sldId id="257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8" r:id="rId14"/>
    <p:sldId id="269" r:id="rId15"/>
    <p:sldId id="270" r:id="rId16"/>
    <p:sldId id="267" r:id="rId17"/>
    <p:sldId id="271" r:id="rId18"/>
    <p:sldId id="272" r:id="rId19"/>
    <p:sldId id="273" r:id="rId20"/>
    <p:sldId id="277" r:id="rId21"/>
    <p:sldId id="279" r:id="rId22"/>
    <p:sldId id="275" r:id="rId23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1242"/>
    <a:srgbClr val="009900"/>
    <a:srgbClr val="FF9900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ru-RU" altLang="uk-UA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35EB357-2609-47A2-BABC-BE857D239455}" type="datetimeFigureOut">
              <a:rPr lang="ru-RU" altLang="uk-UA"/>
              <a:pPr/>
              <a:t>06.12.2016</a:t>
            </a:fld>
            <a:endParaRPr lang="ru-RU" altLang="uk-UA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ru-RU" altLang="uk-UA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3F5BC28-C5DB-4D93-879C-D85A3675AF8D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414605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ru-RU" altLang="uk-UA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ECD26A6-2CBF-4704-990D-DD2D56038B0D}" type="datetimeFigureOut">
              <a:rPr lang="ru-RU" altLang="uk-UA"/>
              <a:pPr/>
              <a:t>06.12.2016</a:t>
            </a:fld>
            <a:endParaRPr lang="ru-RU" altLang="uk-UA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Зразок тексту</a:t>
            </a:r>
          </a:p>
          <a:p>
            <a:pPr lvl="1"/>
            <a:r>
              <a:rPr lang="ru-RU" altLang="uk-UA" smtClean="0"/>
              <a:t>Другий рівень</a:t>
            </a:r>
          </a:p>
          <a:p>
            <a:pPr lvl="2"/>
            <a:r>
              <a:rPr lang="ru-RU" altLang="uk-UA" smtClean="0"/>
              <a:t>Третій рівень</a:t>
            </a:r>
          </a:p>
          <a:p>
            <a:pPr lvl="3"/>
            <a:r>
              <a:rPr lang="ru-RU" altLang="uk-UA" smtClean="0"/>
              <a:t>Четвертий рівень</a:t>
            </a:r>
          </a:p>
          <a:p>
            <a:pPr lvl="4"/>
            <a:r>
              <a:rPr lang="ru-RU" altLang="uk-UA" smtClean="0"/>
              <a:t>П'ятий рівень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ru-RU" altLang="uk-UA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F5E8109-93E9-459A-9F96-45C1EF108116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14997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6657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712621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99709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27448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76684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15854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93337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85061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12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70626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9043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89634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15060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164710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4094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18461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0280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0534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33054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0552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533228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85416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B951-B289-4417-99D5-D8D2BB439545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40CB-4323-4C82-96CF-1FDAE56C9E53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9015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E272C-4FD2-46DE-85BE-BF8A17D14FD2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26ECF-8EF8-4212-8007-B9A387EDE6E6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66953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53FD-D3E4-4F15-8665-4D29037A1870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07ED7-010A-4910-90C9-657C577724E5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80950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F7AF-47EE-4EAF-BB79-558FE1F5F8BB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F6A0B-37D7-4263-8FFA-9D7FE536F36E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3922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A23E-BF7C-438E-8A89-B0C1817397B1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E1E12-E2EA-4F2A-87B7-002DE5540DE2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25430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A0DF-EF22-47FE-B6AC-E22CEE897091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648D3-FE3B-40D8-A11F-8BB86C230DBD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04083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48922-8066-4817-8C2B-E894125E6D3C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60606-A2AB-43C5-A19C-55AE16A9C319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6237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C3541-F9EF-4A00-82C4-01BF76A457FE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6BBF8-3CA6-42D4-84FD-4299D3106583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3139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B4664-3DDD-4A10-8020-530851649BBB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A2692-BC3A-4C75-ACC0-BF173BD7B399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23055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7FB65-0D36-4333-9E0A-225D43C724F4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949B1-E7D6-408A-842C-10733FC2D6CD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5528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CA6F3-8C6B-4140-874C-B7E31B921B6B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010A7-EF7F-4953-B12D-4BF3ED950A1B}" type="slidenum">
              <a:rPr lang="uk-UA" altLang="uk-UA"/>
              <a:pPr/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4957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uk-UA" alt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uk-UA" alt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5EC002-AFFC-429E-A0BE-56749EB11D9C}" type="datetimeFigureOut">
              <a:rPr lang="uk-UA"/>
              <a:pPr>
                <a:defRPr/>
              </a:pPr>
              <a:t>06.12.2016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F4C3823-7E9B-43D9-8BE5-4A1EA3FC482D}" type="slidenum">
              <a:rPr lang="uk-UA" altLang="uk-UA"/>
              <a:pPr/>
              <a:t>‹№›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0" descr="http://s0.tchkcdn.com/g2-ycrmArwMVaDiigM1VsZQ5w/afisha/640x0/w/0/1-2-3-8-40238/c960f9233c3d03af31162574de9b8bc9_kuda_poyti_s_detmi_na_vykhodnykh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"/>
            <a:ext cx="91249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1328950">
            <a:off x="200154" y="131067"/>
            <a:ext cx="8547110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5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УРОК -КАЗКА</a:t>
            </a:r>
            <a:endParaRPr lang="uk-UA" sz="115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315" name="AutoShape 5" descr="Результат пошуку зображень за запитом &quot;казка про жабу царівну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13316" name="AutoShape 7" descr="Результат пошуку зображень за запитом &quot;казка про жабу царівну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pic>
        <p:nvPicPr>
          <p:cNvPr id="8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60375" y="5959311"/>
            <a:ext cx="864096" cy="89868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flipV="1">
            <a:off x="7947812" y="4797150"/>
            <a:ext cx="864096" cy="89868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flipV="1">
            <a:off x="2563938" y="3589010"/>
            <a:ext cx="792088" cy="82379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320" name="Picture 2" descr="Распускается бутон водяной лили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871913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4763"/>
            <a:ext cx="9242426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AutoShape 4" descr="data:image/jpeg;base64,/9j/4AAQSkZJRgABAQAAAQABAAD/2wCEAAkGBxQQEhQUEhQUFRQVFBQVFRUUFhUVGBQXFBUWFhUUFBYYHCggGBwlGxQUITEhJSkrLi4uFx81ODMsNygtLiwBCgoKDg0OGxAQGiwlHyQsLCwsLCwsLSwsLCwsLCwsLCwsLCwsLCwsLCwsLCwsLCwsLCwsLCwsLCwsLCwsLCwsLP/AABEIAP8AxQMBEQACEQEDEQH/xAAcAAABBAMBAAAAAAAAAAAAAAAAAQIFBgQHCAP/xABOEAACAQMABQYFEAcHBAMAAAABAgMABBEFBhIhMQcTQVFhcSIyc4GRFCMzNDVCUlNUcpOhsbKz0RYkYpKiwtIVJUN0gsHDCIOE4WTw8f/EABoBAQEAAwEBAAAAAAAAAAAAAAABAgMFBAb/xAA5EQACAQIBCAkCBQQDAQAAAAAAAQIDEQQFEiExM1FxkRMUFTI0QVJhgVPRJKGx4fAiNYLBI0JDkv/aAAwDAQACEQMRAD8A21pbSpidYo125XBKqThQo4sx6BWipUcXZaWaKtVxajFXZj8/e9Vt6ZKwz6u5ESxO5Deevvg23pkpn1PYtsR7C8/e/BtvTJUz6vsEsR7Abi96Et/3pPypn1fYPrG5cxhub74u2/fk/Kss+fsT/n3LmHqm++Ltv35Pypnz3Iv4jcuYeqr74q2+kk/ppnz3In4jcuf7C+qr74q2+kk/ppnzH4j0rn+w19IXiAs8ETKN5EcjbWOwMoBp0s1rI514aXFfDJewvEmjWRDlWGR19xHXW+LUlc3QmpxzkeudtQUPjDIbjx4GrY2EHHrA0Tol3GYuckMccoIMcjZITIzmMsMEBuvGalzLN0XTLBiqYC4oDzEgyVzvABI7DkA/UaAjNJ300LjZiaaMqS3N4DpjHwjh879w37umpczSTMvRekI7mJZYW2kYbjggjG4qwO9SDkEHhirdGLVnYzMUAyRwoyTgZA85OBQGPpKR0jZowCyjIUg+Hj3oI4E9e+mkGJozTayyGF0eGcKHMUgGSp3baMMhhnduO7pqJ3LKNiVxVMdI5RRAdVBWblv7yH+V/wCSvHN/83weaK/E39iXzWR7rIXNUoZoBNqgIfWnWKPR8DTSbzwROl2PBR+fRUuZKNzXMXLHMxAFmhYkAAStkk7gB4FS7NnRo2noqeV4kaZBHIygtGrbQQnfs7WBkiqamrGXtVSBmo9RJbyK1GP6qPKTfiNWdF/0HOwezfFkVoe+ewuvUVwy8y4eS3mdsbQ3DmN+4FR6RjdWxe50JJSV0Q3Klp+2mgCQ4mkimid5I8NzAjcMxLdfYM9tGIKxsbR18k8SSxMHR1DKw3hgemqa2ZVAVDXiSe1K30CmUQowmgyRtpvw4IB3oWJx01GZwSehkjeay2iQq8k0bLIo2VBDGTIzhEGSaXJmu5WuSC+QpdQ+I63UsggbcYo5TtKAOrfjNVFnvNhZoYGHpmzM8Lxq2wzDwXHvWByreYgUKtZA6o6wtIksd0FhmtmEUgZ8lgEB5/Jx4LZOO6iZlOOnQVjS+nLdtM2E0TYjAnikuACI5C8bbEe1wOGA39orHz0GSX9JtEGszXYcKIgtUFYvPdIf5X/krxz2r4Hnj4n4JXNZHuCqAJoDF0hfpBG8srBUQZYnoArFsySOedc9Z30jOZGysa5WNM7lXrP7R6f/AFQ3JW0F/wCSvUrYC3lwvhnfAjDxQR7Ic9JB3dVEYzl5G0M1TUGaAdmjMZaiL1F9qDys34rVnR7hz8Fs3xZk6waEiu49ieJZ0B2gjbmB61brra0e2La1HNeumhGsLl0hLGF/CUgEFFdmxDLv8FgVZd/HZJpYzzrlk1E1wmtERQZObjlCMpdFiAkXKiTKMyrtBsMD01POwaOhLZyyKSMEqCRxwSASKprsE8eR0cMEEZBB6CKA0fyrakxQIJ7SLmWj8eJSWEokZVDxb+KscFcZ8MUsjPPdijan6WnguldWlDSExkqQGOQcDwtww2z6KjdjJK50Hyd6xNf2+243oQhZmBcsM7XOIqgIw6hmr5GuS0lpYZFCFL151St7xHeZMSbGwtwhYFOOyZFB3qCd537ieAo0jJSa1HOt3HNBK0Em3iORgQCdkmNipZSPG8WozO9zc3J3rtNJJBDKXk56OPZ29hACCVkeMjLPjZJ2d3moncxkvM20lZIwY+qQq157p/8Aif8ALXkntXwR5o+J+CWqnvFJoBjNQyRovlO1xN5JzMJ/V424jhK4993DeB6axNsVY9OTHU71W4uJx6wjeCp/xXH8o6es+eqJSsbvWhqYVSC1AOBoyS1EZqH7UHlZ/wAVq2Ue4c7BbN8ZfqWKtx6zXPKZqiL4iKBEjmlDzmUlhzkluoWOIgbt4kbf0Y6ahmmaJxJatNHICrYaGeI7iMcD5jgg1g9ZsR0byXT85YhjtAlgcMWYjMUR4sScE5PnrM1S1lvoYkTrPbRvA7vFzphBlRQSDtoCVwRQyTOb9btUp9GzJtsDFKBJDMudktgNsbR4MCeJ48eusZI2RZcORvSZlvX2toMzqzYZgpYwyh8oDs5YojbxncasdRJG9qprYjrnceFAaM5TdSndpZrOMiOzCxtFlmdw2ZmmQEndmTGOnZbqo0ZplC0HpJopLcEllWdZEKMysu2QsqKy+EMg8AeIrBazN6jqPV1s20BJLEwxnJOSfBG8k8a2eZpZJVSFVvPdP/xP+U15J7Q80fE/BLZrI94pqFKByt6yG1thDGcST5BI4rGPHPnyB5zSxnFGkYGUMNsEqMbQBwSOoHopY2pl8h5VZo1CQ28CRqAFXwzgDgM5qWZi4+ZOaF5XkYhbqEoCcbcZ2gO0qd/ozQxcTZFjepOiyRMHRhlWU5BFUxaMkUMR4NGSWojdQvag8rP+K1Z0e4c3BbN8ZfqWOtx7DDvYNsx9aSBweoAEMPODjz1CkBc6uQ8+zTW8c6Tzc4GZFLQvsAb88VOxxHAmqW5ZBapkEAAjAGN24bgN3R2VCXPehBr9OeFAiuaR1e52K3BVH9TszLFIMqyMjoIST1K4APWoqmVzM0Dom2ihHMW6wrJh2QKFIb9rHSKhGS0UYUADOB1kn6zQg80KiOls9qV24Boebf8Aa3kr6AzfvVRcr2r2qVrC8ayWsXPwRpsThRiQL4Ifsfdvz17jQty3QW6qSVGM9GTj0cBREZ71SFUuz/eZ/wAoPxTXlntHwX6nnj4r/El6HvA0BztykaTNzpCc5ysbc0ncm4+lto0NyWg9NR9SZNJEsW5uBThnxksfgoD9tQt0jZC8lVjs49ezjxuc3+jGPqoY9J7GvdetRX0cBIjGSAnG0QAyE8A4G7f1iqZZyYvJnrO1ncrEx9YnZVYHgrNuVx1byAezuoRq5vsUNTFFHqMJamR+oXtNfKTfitWdHuHPwWz+WWCR8AnBOOgcT3VuZ7EY1jpGKcExuGwSGHvlIOCGU71IIIwahbMySuePXmhiOoANAYj6RjEnNs2y5GVDbtsdJQnc2Mjh10LZ+RlChBETHDt+s5oB1AeF5eLEu05IUcWwSF7WxwHbVKkekUgYZUgg9IOQfPUHEXY357CPTj8qBnotVEHVQVS790z/AJQfimvJPaP4PPDxPwS1D3iMd1UvmctaTYmaUniZZM/vmhuN/cnMKpo212OmPaPazEls9uc0MJayzUMSD13iV7C6D42eZc7+gqNpT6QKhY6znG3ztLjjtLjvyKGw6nhzsrnjsjPoqmpnopqPUYS1MjdQxmyXteb8Rq3Ue4c7B7P5Y3VLWL1RtQTeDdQkrJHv2sJgCU9GGzkGs7ntcbELyiwizW3urfYilS5iB2Vw0wkcCRXYHwgQSTkHr41HrMk3K6L+tUwChCt6b1gFldRCY7NvMmOdY+CkibR2PnMCuO40vYyUbxuiT0rouK5Q84iMdkhTIu1sZ3k4yMHcOBHCjLGTjqIDkvv5JrMrK/OGGeaFZMk7aRthGyd53Y3k5ohJaS4UMSP1guHit3kjVmZMPsrxYKwLKO0rmly2PLROk4dIQbSMrqygSBTkAsoLRk9YBwR20FrMq4Y2WmYIIdlYLqCUvEgKhHiBZZCuSASARkAZx2VDNtyV2X0Vkax60RB1UFTufdRv8ov4pryT2j+Dzw8V/iS5qnvENCnPfKNoJrO8k3etSsZI2xu8I5Zc9YOfMRQ3p3RPcmmvSWqeprk7MeSY5OITJyVbqGcnNSxg1c2mNP2uxt+qYNn4XOx4+2lzCzNZcpevsdxGbW1O2jEc7KODAHIROsEgZNDNRsVnk81fN7eR7vWomWSU9GFOVXvJA8wNUybsjoahpYgqPUYy1Mj9QvaafPm/Fat1HunPwez+WYOtOhpXmS5tJktbkKY2aRdqOaM7wjdGQcEHjWR7U95orWjWK7M0sV/65Mjso2wRzRVtzQjdsggAggbwRxqoyXsbT1B5R9qGGO7I2gCjzvLEvijIZlZgxyCOA49dW5i0bRjYMARvBGR2g8KhiRes2i47uB4JlJRx4wGSjDerjG8EHfkUZYuzuac5QtLaVskhSa4SW3YFechUqJCuBsTMOkg5xkZ39VSxl/S9RH8mevLWs8qhBzEuWEIZVVHALZUuQFyARx6BVD0m99B6ZivIw8TA8NtQyMY2IzsOUJGe40MGSDnA4Z7KpDW2n7C9sPVUui3iEbgzPbOhMiSYw7wr1EAHGONYs2XT7xp9dcpzPFcZJuY3zzxYksMYKEHIwQWGABjNCnQGq+u0V5sqw5pmWMptsmJC67QVBtbW12YqmDVi2JVRGPqkKpcn+82/yi/iGvLPaM88PFf4kvQ9400BGaf0HDfRGKddpTvBG5lPQynoNDNSsak03yVXURJtysydG/YcDqIO4+Y1DZnRK62pV9nHqWXPcPtzQy0byd0LyW3czAz7MCZ35O0+OxRu9JqmDkjb2rugYbGIRQrgcWY72dvhMeuljByuSuKGAlR6iS1PgYGoPtJPny/iNW6j3TnYPZ/LJ+SMMCGAIIwQd4I6jWZ7EaM5ZdVubPPjErbtlQGLxW0KnaL9DAM6jaboCjrp5GUTXuidICNX3bLZ52Fxu2XUFXTtV1JHYawu00zPyOnNUNKtdW4kcIDnZHNliuAqkeNv6fqrM1tE3QxKhr/q0l1A20yJHlXuNrIDJFlgQR4r5GNrqJHVQyRzZDm2mAeLDRPl0YEZHSCDvwVO4nrFYyubEbo5GtNHL2ybLQiTwGJPOKhjZ0UjGCBssuSc1U7rSYyRtuqYMxNIWQlXB3MDlHHFGHBgf9ukbqEOZuULQHqG6IKq20NqVotrm1mkZ3MYyAEIXZwvVg1Hc2xMjUjTXMXFq0aoJFcQyI52VkVtrmXLAEqVZiDgdVYxbuWS0HS2jZzJGjkYLorEccbQBx9dbTUZVCENprQvPussbmOZAQrgAgqeKsp4itNSlnO6NNSlnPOWtGG2jb74+Dzwt/XWvoqm9cjH8Tvjyf3GHRt98og+hb+unRT3l/Eepcv3AaNvvj7f6Fv66vRz3j8RvXL9wGjr74+3+hb+unRz3j8RvXJ/cDo6++Ptvon/AKquZPeh+J9S5P7h/Z998dbfRP8A11OjnvQvid65P7h6gvvjrb6J/wCqnRz3rkM7E71yf3AWN/8AG2v0cn9VOjnvXIZ2J3rk/uMl0VeyAq08KKdxMcbbWOnZLNgd9Oim9bRGq81aTXwtP6k7o2xS3iSKMYVBgfma3pJKyNtOChHNRlUMyK0laAzQyYyfDhcYztRyDJyOwop7iaFRq255J4ri4nQTG39fdki2AVMRwQ0Oe8g8cYpbzM87QbP0DoQWUaxQnMYOSHyWyQASCO0cKGGsmKEMbSNms8TxP4rqVPn6aFNda76pLfCymkPMyYaOedVyPE8AyA7tgspwT0OOFLXMk7GfqJycjRhaUTc5KTkELiPZww2dnOTnaO/NERu5fY84G1jPTjh5qEFNCFW01q/HOLyB4w8dwgnA6VmA5vIPRnYjI7moZGvNWuSXnmt53uiVQRmWPY2ZVdQC0THO7BGM4zipazMnPQbl0dC0ahCQVVVVW98cbvCHDgBWRgzMqkCgGvRgZWJbhVACgCoLhQgtAFAFAFAFANKb89X+9CnjcWwcoSASjbSk9G4g48xNAZFCBQCOuRigEKDGMbsYx0Y6qFPKxthFGqKAFRQoA4ADcAPNQHvQgGguMVd5PSaFujxS0UStIAAzIqsek7BJXPX4xoDKSqgPqkCgGtRgZUBT9aNLzQ3ltHG5VHKbQwN+ZADxHVXRwmHpzoTlJaUcnGYicMRCMXoZcAK5vkdYWgCgCgCgCgCgCgCgCgCgE2qoFzSwGGVesekUsZZr3DgwPCliWsLmlicCC1y0nJbW/OREBttRvGdxzmvXgqEatVRlqPDlDEToUs6Osz9CXDSwRSN4zorHG7eRWitFRnKK8mejDzlOmpS8zPxWo3CrVQHVQFAY99dJEheRgijGWY4AzuG+sowc3aKMJ1IwWdJ2RG/pLafKIv3hW3qdf0PkaOu4f1rmUzWvScUl7aukiMilNpgcgYkBOT0bq6mDoVI0Jpxd2cfGV6c8RCUZKyLousVr8oi/fWuX1Sv6HyOx13D+tcxf0htflEP7606pW9D5Mddw/rXNB+kNr8oh/fX86dUr+h8mOu4f1rmh36QWvyiH6RfzqdUr+h8mOu4f1rmg/t+1+UQ/SL+dOqV/Q+TL1zD+tc0H9vWvyiH6RPzq9Ur+h8mOuYf1rmhf7dtvlEP0ifnU6rW9D5Mdcoetc0L/AG5bfKIfpE/Op1at6HyY65Q9a5oUaat/j4fpE/OnVqvpfJl63Q9a5oT+2rf4+H6RPzp1ar6XyZOuYf1x5ow7zWeBCFV1kY9CuuB85ydlfTUjQqPyZ7VGKipzkoxfm9F+G8xxpAyb3u7eEfBidGbzyMcegVn1ep6XyZh13BR7slLi1bkvuPEVmfHuBIf27jI9G1j6qnQVfQ+TL2nFd2UVyHczo7/4vnaM/aajpVF/1fJjtFvVU/NCep7D3rxL2xzbB/hanRVPS+TL2lbQ5r5sIXEe+K9Q/szOkg/eyGHpNOiqel8mOu4aXfzeKdvyIDXPTIlt+aYKJNtSNh1kRgM52WHTv4EA17cBFwrZ0lZe+g5+U8Oq9B9Xln+y18iyau38S20IMkYIjXILqCDjgRndXlr05upJpPXuGGrU40oxcle28lEvo2IAkQk8AGUk92+tDhJaWnyPTGrTk7KS5mUtRGwdQBQGJpWwS4jMcoJQkZAJHA5G8b+IrOFSVOWdHWa6tGNWOZPUQX6E2fxbfSP+dertLEer8keLsjDbnzKlrLoKGG7t4o1ISQoGBZid77JwSd26unhcXVnQnKT0r2OVisJTpV4QjqZa11Hs/i2+kf8AOub2niLa/wAkdTsnDvyfMDqNZ/Af6R/zp2nid/5DsnDbnzD9BrP4D/SP+dO08TvXIdk4fc+YfoLZ/Af6Rvzp2piN65DsnD7nzAai2fwX+kanaeI3rkOyMO/J8xP0Fs/gv9I1XtTEb1yHZGG9+YHUW0+C/wBI1O1MRvXIdkYb35ifoJafBk+kNXtXEb1yHZGH9+Y2TUmzUEkOABkkyHAA6TVWVMRvXIiyPh27JPmRlrqhBcMGQSJAOBLHam7QPep28TUnlGvJWbXI99LJuGwjzrXmt+lR+7F1g0Ho2xj5y5kaNOgbe9j1IoGWPdWMMo1YakuRor4COJnn1G2+Jp/WPXKBiVsYJEXPskzBmP8AoG4ems+1cR7cjXHIuHvd3KpcaVmkO+Rz2A4+oV5p4ytPvSPdDA0Id2Iq6IuZN4huH7RHK314rS6kn5vmbVTihJdHXEHhNFPEOtkkQekioqko6UyOlCWhkroPWlonHPgzRdKghX71bH1GvbTylXgrXTPFWyRh6julbgbPnjsbiyFzZu7HbVHSQjaQnOQ69B7eFe3B46pXqZk0rcDmYzBrBx6Sk2mic0fqtGwgaXnGSZFw68VfGcPu3g9DeY1oePqUpSjHUn5nReBoY2kq0tE7abaE/fiWKx1LgikSRS+UIYZIxkde6tNXKFWpHNdjRSyVRpzU1fQWdK8KOmOoAoBr0YR5moUoWufujZ98f4orsYLw1Q4OP8TTL7XHO8gqFFoRhQIKAKC4UAlAQePVrn5NG2PLup3/AOgEec9g35aj1X6CN/8As/yX3ZG8oGvEOiYRwedweaiHZ75/gqPrrG55ks5nOWkdIXWlLkNIWmnkOyiqOHUqL70D/wDaG5I2vqdyKqAJNIsS3HmImwo7HcbyewY7zQxc9xtLROr1tagCCCKMD4KDPp40NbbJShiI65GDvHUaBGseUzkwiuo2ns4xHcr4RVfBWYAb1K8A3UapsUjTujI2tjkFg3B1OQDj3rL2b+6tdLFzpVM6BqxdGNaDhLUdMam3IlsbZwCAYl3HowMGtrqZ7zt5jShmRUdxMgViZjlqoDqoCgGtRhDKxKUHXL3Rs++P8UV2cF4aqcHH+Jpl9rjHeQUKLQgUAUIxaAShSG0zcGRlto2w0mdthxjjHjnsJ8Ud/ZWSR6aMM1OrJaFq92YutmsEOiLMyEDwV2IYxu23x4Kjs6z1VGzS25u7OZ7u4udKXZY5luJ3ACjt4Ko96oHoqGy1kdDcnOoMWi49psPcuPXJPg5/w4+pftoa5Tuy6gUNYtALQBQDSKA1xyl6p22yboKVkZ1D7Jwr5zksvXuG+vTg8JTq1rTPFlDEyo0rx1l11ZUC1gAGBzSYA7hWutFRm4rUmb8PJypRk9bRKVqNwq1UB1UBQDXowMqFKDrj7pWfzo/xK6+C8LVODjvE0y+iuQd5BUKLQBQC0MWFAJQpA6O0GsE89075aQk8cKiADj1ndnNZN6D2V8Y50YUUv6Y87nPXKdrcdJ3bMp9YiLJCOgjPhSd7EDzAViaYqyNq8jOpItIRdzr+sTKNkMN8UZ3gb+DNuJ8woY1JeSNnihqFoAoAoAoAoCp8pPtQeVT7Grp5L264HJyxsPlE1q57Vg8kn2CvHiNrLie7C7GPAkq0HoFWqgOqgKAa1GBhqAoWuHulZ98X4ldfB+FqnCx3iqZfRXIO8gNQoChGFAgFAxaEA0Ka05cNaPUtoLeNsS3OVODvWIHwz5/F85oZRVzVnJPquNIXy7YzDBsyy9TYPgJ5yPQDQ2ydkdOqKGkdQxCgCgCgCgCqCp8pXtQeVT7Grp5L2/wcnK+w+Sa1c9qweST7orw4jay4nuwuxjwJKtJ6BVqoDqoCgGtRgZUBQdcD/eVn3xfiV18H4WqcLHeJpl+rkeZ3kFQoUAUIFAFCgTQHKnKTrB6v0hNKDmNDzUXzIyRkd52j56G2K0G8+R/V31Fo+NmGJbgCaTPEbQ8BT1YXG7tNDCTuy8ihrCgFoAoBKAWgCgKnyle1B5Vfsaupkvb/AAcnK+w+UTOrntWDySfdFeLEbWXE92F2MeBJ1oPQKtVAdVAUAjUYPM1iCha3e6dn3x/iV2MJ4SocPHeKpl9Fcg7gtQqEoBaEYYoANClT5T9O+odHTyA4kYCKP50ng58w2j5qFWlnOuouhPV19bwYyrPtSfMTw2z5hjz0NzdkdaKuAAOAGPRQ0XI7SGsNrb+zXEMfYzqD6M0Ga2Qc3KZotON5Gfmq7fdWhcxiQ8p+i3OBdoPnLIo9LLigzGWTR2lYbldqCWOUdaMG+yhLNGYDQgtAFAVLlLP6qPKr9jV08lbf4ZycsbH5JzV0fqsHkk+6K8eI2suJ78Lso8CRrQbxVqoDqoCgEajAw1AUHWz3UtO+L75rrYRWwlQ4eN8XTL6K5J20LUKFAFAKKAKA0P8A9Qem9ueG0U7o051/nvlVHmUE/wCoUNsEQPJjp+30WlxdzeHM2IYIl8ZtwZ2J96u9BmhlJX0GBrPyj31+SGlMUZJxFASgweAZgdpv/u6hVFIxNE6iaQu/CitZSD7+TEY78uRmguiywciukWHhG3XsMjE/UtDHPQy75F9IoMrzEnYshBPdtKB9dBnoqF5o680ZKC6TW0gPgsMrnHwXU4b0mhkrM2lyecrxZlt9Ikb8KlwBjfwAmA3f6h56GEoeaN0qwIyN46KGtjqpCo8pftVfKr91q6eStt8HIyxsfkn9Ae1oPJR/dFeGvtJcToYbZR4GfWk3irVQHVQFAI1GBhqB6ig60n+9LQeT++a7GG8HUOHjdOMgX0VxzuDjUAUAlALQDXYDedwHE0CORNb9MG9vbi4zukkOx8xfBT+EA+ehvjqG6tavT6QnWG3XaY72Y+LGvSznoH20MtR0PqVyaWmjlVmVZ7gYJlkUHZPTzanIT7e2hplNsu4FDAWgDFAYOl9Ew3cTRTxrJG3FWAOO0dR7RQtzmrlL1HbRM42cvbyljE5Hi44xOfhAHj0juNDbGVzZPIVre1xG1lMxMkK7UTE5LRZwV38dkkeYjqoYzVjbNU1lR5TvaqeVH3Wrp5K2vwcjLOx+SwaDH6vD5KP7orwVtpLidHD7KPAz61G4VaqA6qAoBGowNNRaw9RQNZx/etr/ANv7zV18N4KZxMX42BfgK5B2xagCgCgCgKvylaX9R6NuZAcMU5tfnS+APvVSrWcrW8DSMqICzMQqqOJJ3ACoeg6n5PdUE0XarGADK4DTP0s+BuB+COAH50NMnctNDAUUAUAUAGgKvykaDF7o64jxl1QyR9jxjaX04I89Cxdjnbk20obbSVo4OA0qxt2rKdjf52B81Dc9KOsKpoKfynH9WTyo+61dPJW1+DkZY2SLJob2CHyUf3RXgrbSXE6OH2UeCM2tRuFWqgOqgKARqMDDUWsPUULWTfpa2/7f3mrr4bwMziYrx0C+1yDtoWoAoAoAoDUP/UTpHZt7aAHx5TIw6xGpUfW/1VfIzgtJUuQnQAuL4zuMpbLtDPTI+QvoG0fRUM5OyOiqGq4tCBQBQBQBQGPpBwsUhPAI5PcFOaFRyBq/vurfHTPDjzyLihv0WOxjVR52U/lM9rp5QfdaupkrbPgzjZZ2aLNon2GLyUf3RXPq9+XFnTw+yjwRl1qNwq1UB1UBQCNRgaanmChaf917fuj+166+G8DM4WK8fAvgrjndFoAoAoBDQpzvy+33OaRSPohgQf6pCWP1bFDZAv3IHo7mtGmXpnmds/spiMD0q3poSppdjZdDWFAFAFAFAFAVflM0h6n0XdvnBMLRr86XwBj94nzUKkc7cnFh6o0nZp0CZXPdF65/KKG96jrGqefyKdymewR+U/laupkrat+xxctbNcSz6L9hi8mn3RXPrbSXF/qdWhso8EZVajaKtVAdVAUAjUYGmog9RQ9PLnS9v3J/PXXw3gpnCxX9wgXta5B3BahQoAoANAjlrldm29L3h6mjX92KMf7UN8dSN+8mVvzei7MDphVj3tlj9tDXPvFoFDAWgCgEoAoAoDTH/ULp7CwWaHexM0vYF3Rqe87R/wBIobILeRv/AE+aEL3E90w8GNOaQ9bvvbHcoH71DKpqsb4qmkp/KX7BH5T+U11MlbR8Di5a2a4lo0b7FH5NPuiufW2kuJ1aGyjwRlVqNooqoC1QFAI1GBpqLWGUXTfuvb9yfz11sP4GZwsR/cIfzeXkVyDuoWgCgCgCgRy1ysQldLXgPS6nzNEjf70PTDum/uTS4Emi7Mg/4Kqe9fBI9IoaZ6yzihgLQBQBQCUBgac0tHZwSTzMFSNcknp6Ao6yTgAdtCpHKWndJy6TvHlIJknkwiDfgE4jjXuGBQ9CVkdLamaCGitHpFxZEMkpHFnI2mx9g7qqRqs5ysjL1U0rJdxtLIhQGQhFIwQgAxnrzxzWUkkejHYeFCpmQlfQrv3InlL9gj8p/Ka6WSdq+DPmMtbNFo0b7FH5NPuiudW2kuLOtQ2UeCMqtZtFFVAWqAoBGowNNRawUTTZ/ve37k/nrr4bwMzhYn+4Q/m8vYrjncQUKFAFAFCo5/5ftEGO9juAPBnjCk/txbvrUr+7Q3U5eRO8gOsimOSxc4ZWaWHPvlbx1HaGy3+qhKkfM3GKGkKAWgENAeF9eJCjSSsqIoyzMQAB1kmhTm/lQ1/bSkgji2ltYydkHcZWB9kYdXUP96G6MbFt5EtRiCL+4XG79WUjrBzMfMfB7yaqMakvI2hpZufcWy8DhpiPex/A724d2azM6UcyLqPguP7EvGoGANwG4YrFnnbvpKjymD1iPyn8prp5K2j4M4uWu4i0aN9ij8mn3RXPrbSXE6lDZx4Iyq1G4UVUBaoCgEajA01FrIyiaY92IPmp9j118P4GZwsR/cIfzeXoVxzuoWqUKAKARnA4kUBXdfdV10paPASA4O3E595IoOM9hBIPYahlGVmcwyLcaPucHahuIH86kdI6wR5iDUPToZu/Urlgt7hVjvSIJtw28etOccQfeHsO7tqmiUNxsu1vElUNG6Op6UYMPSKGFmeksqoMsQoHSxAHpNCFJ1n5U7CyBAf1RKN3Nw4bB/afxQPSeyhkoNmjdc9errSjeunYhB8CBPFB6C3S7d/mFDdGCRdOTLkraVkub9SsYw0cB3M/SGkHvV4buJ6aIxnO2hG5NI3vNBYolDSsMRoOCgbtpvgoP/VZoU6Sk85u0VrPXRVjzKnJ2nY7Ujni7Hie7oA6AKjMatXpJaNC8l7GdURrKbymewR+U/lNdXJO1fBnFy13F/PItOjvYo/Jp90VzavffFnVobKPBGVWBtFFEBaoCgI3WC9kgi24o+dbaA2d/A8Turfh6cak82crLeebFVZ0qedCN3uKz+lN58iP8f5V7upYf6pzO0cV9Ir97paZr1Jmh2ZFC4i8LwsbXn6T6K99LD0Vh3BT0PzObVxNV4pVHD+rcWD9K7v5Gf4/yrwLA0PqnR7SxX0f1F/S26+Rt/H+VOo4f6q/L7lWU8T9H9fsH6X3PyJv4/6avUKH1V+X3HaeJ+i/z+wHXC5+RN/H/TTs+h9X9PuTtPEfRf5/Yx7zWWaZCj2T4YdBfI6iDs7iONXqFFf+q/L7mcMsYiElJUndcfsJa63zxxgS27FgcbTbSbY6DnGNrrHT0VoeDp5+a6mg6cq061LpqEHfzj5rho0ogdcok0onr1jIsgHgTJkOvUDlMMvYa3dnU/Oqv58nNjlevF2dJ/n9jV19qJeoTsQvIOxSD6DXnq4Jx7sk/k6FHKan3otfDI0aCvojkW1yp61jkH1qK8jotaz1xrxlqCTRF9L40F2/z0lP3qKk3qK6sYozbLUe9fG1C8Y62U59AFeqlgZT70kvk8dbKcKa0Jv4Njam6Ig0dhzZyzTj/Fk4L5NNnC9+89tejsun9RHgeWKstCpP+fBcRrvJIrGK2bqDnLKD3AeEeytTwMc7NU0/9HSpVpKn0uJjmx8lrk/i2g8dH6zGHaJtpXkbe8jZyx6h4O4DoFbuzovXUR4KuW6k9CpNJakZw12b5LL9f9NTs2P1EaO1p/Sl/PgUa7t8ll+v8qdmR+oh2vNf+Uv58EDrbrAbuNVMTx4bOW6dxGOFezBYNUpNqSZ4cfjnXik4NcSZtdddlFHqeQ4VRnrwMZ4V5J5NvJvPR66eVpRil0b0IktEa1C4kEfMumc7zw3DP+1eavgXSjnZyfA9eGyl01RQcGuJZVrxHUHUAUAjVGDzIoCiaX92IPmp9kldegvwUmcGv/cI8PuXplzkHeDuINcc7yFC44VQLQBigCgPOaEOCrAMp4gjIPeKFjJxd1oI0aNki9gk8H4qXLr3K2dpfrHZVvvPR0sZ7SPytf2D1fMnslu/fEyyD0HDfVVJ0FJ92a+VZ/YeNMp0pMO+GX8qlmOrS9Uea+4HTKnxYp27onH1sBRRZXhmtco//S/0NN3cP4kAUdcrgfwpk/ZRWJ0VKPelf2S+4n9lNJ7YkLj4tPW4+4gHLec+arnB1ox2cbe70v8Ab4RJRQhAFUBQNwAGAO4ViaJNyd2PxQxsgxS4sGKtxmopvKZ7DH88/dNdPJfffA4uWVaC4/6LVYD1tPmL90VzqnffE6tBLo48EZOzWBtshy0KOqgKARqMDTUDIC71d27xLrnMbAA2NnjgMPGz+11V64YvNoOjbWeCeCzsQq2dqJ4CvGe5C0KFAFAFAFAGKFExWVyBioAxQBioAFALQBQBQCVQQWtugmvY1RWVdls5bJ6MdFevB4lUJNtXPBjsJLERSi7EzbR7KqvUoHoGK8sneTZ7KcXGKi/JHrWJmKtVAdV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9" name="Прямоугольник 8"/>
          <p:cNvSpPr/>
          <p:nvPr/>
        </p:nvSpPr>
        <p:spPr>
          <a:xfrm rot="21328950">
            <a:off x="112716" y="1023655"/>
            <a:ext cx="8547110" cy="36317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5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ХВИЛИНКА КАЛІГРАФІЇ</a:t>
            </a:r>
            <a:endParaRPr lang="uk-UA" sz="115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3556" name="Picture 9" descr="Живой карандаш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89363"/>
            <a:ext cx="4321175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421914" y="6036498"/>
            <a:ext cx="720080" cy="74890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380312" y="3759263"/>
            <a:ext cx="882826" cy="91816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522081" y="4325525"/>
            <a:ext cx="792088" cy="82379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266611" y="4615923"/>
            <a:ext cx="648237" cy="67418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026231" y="2564904"/>
            <a:ext cx="720080" cy="74890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kotygoroshko.com.ua/_dr/5/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"/>
          <a:stretch>
            <a:fillRect/>
          </a:stretch>
        </p:blipFill>
        <p:spPr bwMode="auto">
          <a:xfrm>
            <a:off x="50800" y="0"/>
            <a:ext cx="90932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лако 4"/>
          <p:cNvSpPr/>
          <p:nvPr/>
        </p:nvSpPr>
        <p:spPr>
          <a:xfrm flipH="1">
            <a:off x="6443663" y="3141663"/>
            <a:ext cx="2592387" cy="2260600"/>
          </a:xfrm>
          <a:prstGeom prst="cloud">
            <a:avLst/>
          </a:prstGeom>
          <a:ln w="57150">
            <a:solidFill>
              <a:srgbClr val="0099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24579" name="Picture 6" descr="Лягушка в гороше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63900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Лягушка в гороше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3983038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Лягушка в гороше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162300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Лягушка в гороше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149725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6" descr="Учим леж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229225"/>
            <a:ext cx="3340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Листик конопли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8093106" y="5957136"/>
            <a:ext cx="636953" cy="66245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Листик конопли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559989" y="4109351"/>
            <a:ext cx="596187" cy="62005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Листик конопли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460089" y="4572473"/>
            <a:ext cx="655527" cy="68177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kotygoroshko.com.ua/_dr/5/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"/>
          <a:stretch>
            <a:fillRect/>
          </a:stretch>
        </p:blipFill>
        <p:spPr bwMode="auto">
          <a:xfrm>
            <a:off x="50800" y="44450"/>
            <a:ext cx="90932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Рыбки резвятс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2565400"/>
            <a:ext cx="3527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Рыбка (110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054350"/>
            <a:ext cx="13684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Листик конопли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4716016" y="6100478"/>
            <a:ext cx="648072" cy="6740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Листик конопли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23529" y="4805524"/>
            <a:ext cx="648072" cy="6740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Листик конопли"/>
          <p:cNvPicPr>
            <a:picLocks noChangeAspect="1" noChangeArrowheads="1" noCrop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8100392" y="5949280"/>
            <a:ext cx="628066" cy="65321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kotygoroshko.com.ua/_dr/5/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"/>
          <a:stretch>
            <a:fillRect/>
          </a:stretch>
        </p:blipFill>
        <p:spPr bwMode="auto">
          <a:xfrm>
            <a:off x="84138" y="0"/>
            <a:ext cx="9094787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787900" y="115888"/>
            <a:ext cx="4103688" cy="1601787"/>
          </a:xfrm>
          <a:prstGeom prst="wedgeRoundRectCallout">
            <a:avLst>
              <a:gd name="adj1" fmla="val -37289"/>
              <a:gd name="adj2" fmla="val 70939"/>
              <a:gd name="adj3" fmla="val 16667"/>
            </a:avLst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26627" name="Picture 18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-4445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700088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-4445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-4445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-4445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6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735013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6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68580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4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68580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0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0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Лягушкина радость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700088"/>
            <a:ext cx="7810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107950" y="260350"/>
            <a:ext cx="4319588" cy="2376488"/>
          </a:xfrm>
          <a:prstGeom prst="cloud">
            <a:avLst/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14358" name="Picture 22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88950"/>
            <a:ext cx="13684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24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73063"/>
            <a:ext cx="12954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26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293688"/>
            <a:ext cx="1296988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28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0975"/>
            <a:ext cx="1295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30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36525"/>
            <a:ext cx="122555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2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166813"/>
            <a:ext cx="13985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0" name="Picture 34" descr="Дельфин резвитс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19188"/>
            <a:ext cx="13827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Блок-схема: перфолента 7"/>
          <p:cNvSpPr/>
          <p:nvPr/>
        </p:nvSpPr>
        <p:spPr>
          <a:xfrm>
            <a:off x="3656013" y="4732338"/>
            <a:ext cx="5253037" cy="2076450"/>
          </a:xfrm>
          <a:prstGeom prst="flowChartPunchedTape">
            <a:avLst/>
          </a:prstGeom>
          <a:ln w="57150">
            <a:solidFill>
              <a:srgbClr val="00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14372" name="Picture 36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049838"/>
            <a:ext cx="1327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4" name="Picture 38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5026025"/>
            <a:ext cx="122713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6" name="Picture 40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557838"/>
            <a:ext cx="12398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8" name="Picture 42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5722938"/>
            <a:ext cx="122555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Picture 44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5703888"/>
            <a:ext cx="1344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Picture 46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4833938"/>
            <a:ext cx="12858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Picture 48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905375"/>
            <a:ext cx="1220788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50" descr="Бегущая черепашк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557838"/>
            <a:ext cx="11477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8900"/>
            <a:ext cx="92424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Царевна лягу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789488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923928" y="61578"/>
            <a:ext cx="3240360" cy="337008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797116" y="2707087"/>
            <a:ext cx="3239380" cy="336906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4010025" y="620713"/>
            <a:ext cx="32400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4400" b="1" i="1">
                <a:solidFill>
                  <a:srgbClr val="C00000"/>
                </a:solidFill>
              </a:rPr>
              <a:t>на 2 - більше</a:t>
            </a:r>
          </a:p>
        </p:txBody>
      </p:sp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5797550" y="3357563"/>
            <a:ext cx="32400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4400" b="1" i="1">
                <a:solidFill>
                  <a:srgbClr val="C00000"/>
                </a:solidFill>
              </a:rPr>
              <a:t>на 2 - менше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14288"/>
            <a:ext cx="9096375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 descr="Книга с розовой закладк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84538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95536" y="4516074"/>
            <a:ext cx="792088" cy="82379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478434" y="6107679"/>
            <a:ext cx="540060" cy="5616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8679" name="WordArt 7"/>
          <p:cNvSpPr>
            <a:spLocks noChangeArrowheads="1" noChangeShapeType="1" noTextEdit="1"/>
          </p:cNvSpPr>
          <p:nvPr/>
        </p:nvSpPr>
        <p:spPr bwMode="auto">
          <a:xfrm>
            <a:off x="5508625" y="4581525"/>
            <a:ext cx="792163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3813"/>
            <a:ext cx="9096375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28950">
            <a:off x="298445" y="663615"/>
            <a:ext cx="8547110" cy="36317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5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ФІЗКУЛЬТ-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5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ХВИЛИНКА</a:t>
            </a:r>
            <a:endParaRPr lang="uk-UA" sz="115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23" name="Picture 5" descr="Танцующая красавица-лягушк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97827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488324" y="5947543"/>
            <a:ext cx="828092" cy="86124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2863"/>
            <a:ext cx="9096375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71438" y="173038"/>
            <a:ext cx="3873500" cy="3400425"/>
          </a:xfrm>
          <a:prstGeom prst="verticalScroll">
            <a:avLst>
              <a:gd name="adj" fmla="val 18201"/>
            </a:avLst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5435600" y="2565400"/>
            <a:ext cx="3657600" cy="3455988"/>
          </a:xfrm>
          <a:prstGeom prst="verticalScroll">
            <a:avLst>
              <a:gd name="adj" fmla="val 18201"/>
            </a:avLst>
          </a:prstGeom>
          <a:ln w="57150">
            <a:solidFill>
              <a:srgbClr val="009900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9700" name="Прямоугольник 6"/>
          <p:cNvSpPr>
            <a:spLocks noChangeArrowheads="1"/>
          </p:cNvSpPr>
          <p:nvPr/>
        </p:nvSpPr>
        <p:spPr bwMode="auto">
          <a:xfrm>
            <a:off x="1403350" y="173038"/>
            <a:ext cx="23256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4000" b="1">
                <a:solidFill>
                  <a:srgbClr val="C00000"/>
                </a:solidFill>
              </a:rPr>
              <a:t>І ВАРІАНТ</a:t>
            </a:r>
          </a:p>
        </p:txBody>
      </p:sp>
      <p:sp>
        <p:nvSpPr>
          <p:cNvPr id="29701" name="Прямоугольник 8"/>
          <p:cNvSpPr>
            <a:spLocks noChangeArrowheads="1"/>
          </p:cNvSpPr>
          <p:nvPr/>
        </p:nvSpPr>
        <p:spPr bwMode="auto">
          <a:xfrm>
            <a:off x="6630988" y="2565400"/>
            <a:ext cx="2462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4000" b="1">
                <a:solidFill>
                  <a:srgbClr val="C00000"/>
                </a:solidFill>
              </a:rPr>
              <a:t>ІІ ВАРІАНТ</a:t>
            </a:r>
          </a:p>
        </p:txBody>
      </p:sp>
      <p:sp>
        <p:nvSpPr>
          <p:cNvPr id="29702" name="TextBox 9"/>
          <p:cNvSpPr txBox="1">
            <a:spLocks noChangeArrowheads="1"/>
          </p:cNvSpPr>
          <p:nvPr/>
        </p:nvSpPr>
        <p:spPr bwMode="auto">
          <a:xfrm>
            <a:off x="1116517" y="692696"/>
            <a:ext cx="127470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 dirty="0">
                <a:solidFill>
                  <a:srgbClr val="009900"/>
                </a:solidFill>
              </a:rPr>
              <a:t>4+2=6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6+2=8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8+2=10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2+2=4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5-2=3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7-2=5</a:t>
            </a:r>
          </a:p>
        </p:txBody>
      </p: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6403975" y="3417888"/>
            <a:ext cx="109196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 dirty="0">
                <a:solidFill>
                  <a:srgbClr val="009900"/>
                </a:solidFill>
              </a:rPr>
              <a:t>7+2=9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5+2=7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3+2=5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1+2=3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6-2=4</a:t>
            </a:r>
          </a:p>
          <a:p>
            <a:r>
              <a:rPr lang="uk-UA" altLang="uk-UA" sz="2800" b="1" dirty="0">
                <a:solidFill>
                  <a:srgbClr val="009900"/>
                </a:solidFill>
              </a:rPr>
              <a:t>8-2=6</a:t>
            </a:r>
          </a:p>
        </p:txBody>
      </p:sp>
      <p:pic>
        <p:nvPicPr>
          <p:cNvPr id="12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36096" y="5355080"/>
            <a:ext cx="648072" cy="6740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073634" y="2521860"/>
            <a:ext cx="661369" cy="68784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1984" y="2898999"/>
            <a:ext cx="648072" cy="6740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72348" y="151737"/>
            <a:ext cx="720080" cy="74890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24242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AutoShape 2" descr="http://www.abc-color.com/image/coloring/leaves/001/leaves/leaves-clipart-colo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31747" name="AutoShape 4" descr="http://www.abc-color.com/image/coloring/leaves/001/leaves/leaves-clipart-color.sv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31748" name="AutoShape 8" descr="http://www.abc-color.com/image/coloring/leaves/001/water-lily-leaf/water-lily-leaf-figure-color.sv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sp>
        <p:nvSpPr>
          <p:cNvPr id="31749" name="AutoShape 10" descr="http://www.abc-color.com/image/coloring/leaves/001/water-lily-leaf/water-lily-leaf-figure-color.sv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pic>
        <p:nvPicPr>
          <p:cNvPr id="31750" name="Picture 16" descr="http://bioservise.ru/images/1391513835_zeleniye-listya-ro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7938"/>
            <a:ext cx="6451601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 rot="1795986">
            <a:off x="506413" y="1589088"/>
            <a:ext cx="2416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000" b="1" i="1">
                <a:solidFill>
                  <a:srgbClr val="C00000"/>
                </a:solidFill>
              </a:rPr>
              <a:t>УМОВА</a:t>
            </a:r>
            <a:r>
              <a:rPr lang="uk-UA" altLang="uk-UA" sz="4000"/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-2983724">
            <a:off x="3514725" y="1036638"/>
            <a:ext cx="232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000" b="1" i="1">
                <a:solidFill>
                  <a:srgbClr val="C00000"/>
                </a:solidFill>
              </a:rPr>
              <a:t>ПИТАННЯ</a:t>
            </a:r>
            <a:endParaRPr lang="uk-UA" altLang="uk-UA" sz="4400" b="1" i="1">
              <a:solidFill>
                <a:srgbClr val="C00000"/>
              </a:solidFill>
            </a:endParaRPr>
          </a:p>
        </p:txBody>
      </p:sp>
      <p:pic>
        <p:nvPicPr>
          <p:cNvPr id="31753" name="Picture 18" descr="http://bioservise.ru/images/1391513835_zeleniye-listya-ro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3672">
            <a:off x="2773362" y="1670051"/>
            <a:ext cx="6981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 rot="2368059">
            <a:off x="4927600" y="4895850"/>
            <a:ext cx="267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000" b="1" i="1">
                <a:solidFill>
                  <a:srgbClr val="C00000"/>
                </a:solidFill>
              </a:rPr>
              <a:t>ВІДПОВІДЬ</a:t>
            </a:r>
          </a:p>
        </p:txBody>
      </p:sp>
      <p:pic>
        <p:nvPicPr>
          <p:cNvPr id="31755" name="Picture 26" descr="http://img-fotki.yandex.ru/get/6507/16969765.36/0_6856e_d4c713f9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922463"/>
            <a:ext cx="57816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 rot="-2177406">
            <a:off x="4826000" y="1660525"/>
            <a:ext cx="325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000" b="1" i="1">
                <a:solidFill>
                  <a:srgbClr val="C00000"/>
                </a:solidFill>
              </a:rPr>
              <a:t>РОЗВ</a:t>
            </a:r>
            <a:r>
              <a:rPr lang="en-US" altLang="uk-UA" sz="4000" b="1" i="1">
                <a:solidFill>
                  <a:srgbClr val="C00000"/>
                </a:solidFill>
              </a:rPr>
              <a:t>’</a:t>
            </a:r>
            <a:r>
              <a:rPr lang="uk-UA" altLang="uk-UA" sz="4000" b="1" i="1">
                <a:solidFill>
                  <a:srgbClr val="C00000"/>
                </a:solidFill>
              </a:rPr>
              <a:t>ЯЗАННЯ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3648" y="2852765"/>
            <a:ext cx="4495726" cy="10156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scene3d>
            <a:camera prst="perspectiveContrastingRightFacing"/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i="1" dirty="0">
                <a:solidFill>
                  <a:srgbClr val="C00000"/>
                </a:solidFill>
                <a:latin typeface="Arial Black" pitchFamily="34" charset="0"/>
                <a:cs typeface="+mn-cs"/>
              </a:rPr>
              <a:t>ЗАДАЧА</a:t>
            </a:r>
            <a:endParaRPr lang="uk-UA" sz="6000" b="1" i="1" dirty="0">
              <a:solidFill>
                <a:srgbClr val="C0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6" name="Picture 4" descr="Листик конопли"/>
          <p:cNvPicPr>
            <a:picLocks noChangeAspect="1" noChangeArrowheads="1" noCrop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1403648" y="4152081"/>
            <a:ext cx="936104" cy="97358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7" name="Picture 4" descr="Листик конопли"/>
          <p:cNvPicPr>
            <a:picLocks noChangeAspect="1" noChangeArrowheads="1" noCrop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5438082" y="5783655"/>
            <a:ext cx="1036043" cy="107751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9" descr="http://sabiastana.kz/wp-content/uploads/2015/02/z5yUCtT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41" descr="http://s1.pic4you.ru/allimage/y2012/11-06/12216/26553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052513"/>
            <a:ext cx="2857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35" descr="http://school5sokal.klasna.com/uploads/editor/4497/382862/sitepage_48/images/images_7_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72308" y="4027"/>
            <a:ext cx="5112567" cy="58429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61" name="Picture 37" descr="http://levko.info/wp-content/uploads/2012/04/%D0%A2%D0%B8%D0%BD.gif"/>
          <p:cNvPicPr>
            <a:picLocks noChangeAspect="1" noChangeArrowheads="1"/>
          </p:cNvPicPr>
          <p:nvPr/>
        </p:nvPicPr>
        <p:blipFill rotWithShape="1">
          <a:blip r:embed="rId6">
            <a:extLst/>
          </a:blip>
          <a:srcRect l="4080" b="5633"/>
          <a:stretch/>
        </p:blipFill>
        <p:spPr bwMode="auto">
          <a:xfrm rot="676243">
            <a:off x="4315212" y="3465280"/>
            <a:ext cx="4682243" cy="19616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2773" name="Picture 39" descr="http://s1.pic4you.ru/allimage/y2012/11-06/12216/26553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750"/>
            <a:ext cx="295275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3" descr="http://s1.pic4you.ru/allimage/y2012/11-06/12216/26553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2663825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5" descr="http://s1.pic4you.ru/allimage/y2012/11-06/12216/26553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24225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7" descr="http://s1.pic4you.ru/allimage/y2012/11-06/12216/26553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2492375"/>
            <a:ext cx="26590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ли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1595437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лисиц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44675"/>
            <a:ext cx="19240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лисенятко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89363"/>
            <a:ext cx="15843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лисенятко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2600"/>
            <a:ext cx="15843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5" descr="лисенятко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81525"/>
            <a:ext cx="15843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лисенятко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652963"/>
            <a:ext cx="15843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лисенятко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0"/>
            <a:ext cx="15843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78.mindmix.ru/19/55/45519/56/2685656/48319839_gorodok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93663"/>
            <a:ext cx="9048750" cy="6742112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36513" y="3119438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>
                <a:solidFill>
                  <a:srgbClr val="0070C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114425" y="3935413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055813" y="3335338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00B05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2854325" y="2768600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CC00CC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3724275" y="3719513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FF99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4629150" y="3573463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508625" y="3935413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0070C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6327775" y="3349625"/>
            <a:ext cx="80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00B05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 flipH="1">
            <a:off x="7127875" y="3686175"/>
            <a:ext cx="884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CC00CC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7723188" y="3119438"/>
            <a:ext cx="141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7200" b="1">
                <a:solidFill>
                  <a:srgbClr val="FF9900"/>
                </a:solidFill>
                <a:latin typeface="Arial Black" panose="020B0A04020102020204" pitchFamily="3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188" y="1052513"/>
            <a:ext cx="4681537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На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столі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стояло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3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кухлі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змолоком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Кіт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випив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один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кухоль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молока.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Скільки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кухлів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 </a:t>
            </a:r>
            <a:r>
              <a:rPr lang="ru-RU" sz="4000" b="1" kern="0" dirty="0" err="1">
                <a:solidFill>
                  <a:srgbClr val="000000"/>
                </a:solidFill>
                <a:latin typeface="Times New Roman"/>
                <a:cs typeface="+mn-cs"/>
              </a:rPr>
              <a:t>залишилось</a:t>
            </a:r>
            <a:r>
              <a:rPr lang="ru-RU" sz="4000" b="1" kern="0" dirty="0">
                <a:solidFill>
                  <a:srgbClr val="000000"/>
                </a:solidFill>
                <a:latin typeface="Times New Roman"/>
                <a:cs typeface="+mn-cs"/>
              </a:rPr>
              <a:t>?</a:t>
            </a:r>
            <a:endParaRPr lang="ru-RU" sz="4000" b="1" kern="0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242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179388" y="-674688"/>
            <a:ext cx="8220075" cy="63357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Пя"ть фламастерів у Жені,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Взяв він жовтий і зелений.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коробці на столі залишилось тільки ... </a:t>
            </a:r>
            <a:endParaRPr lang="uk-UA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http://img1.liveinternet.ru/images/attach/b/4/104/208/104208931_134b50841a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6038"/>
            <a:ext cx="9144000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8" descr="Пархающие маленькие бабоч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276475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 descr="Пархающие маленькие бабоч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44900"/>
            <a:ext cx="1428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 descr="http://liubavyshka.ru/_ph/4/1/140981444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276475"/>
            <a:ext cx="559276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 rot="20970671">
            <a:off x="404900" y="980728"/>
            <a:ext cx="811715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Дякуємо за увагу!!!</a:t>
            </a:r>
            <a:endParaRPr lang="uk-UA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http://pedsovet.su/_ld/353/83216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4288"/>
            <a:ext cx="903605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9" descr="https://lh6.ggpht.com/miZhzbqRX1PZN8M7U5C5PNBYnzeLIbDWQJseK94qrLOErfeAnj-ARFvwaeJaeLXKs44=h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1763"/>
            <a:ext cx="895667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2835275" cy="235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os1.i.ua/3/1/13208758_cb2576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123825"/>
            <a:ext cx="9144000" cy="70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987675" y="765175"/>
            <a:ext cx="647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uk-UA" sz="7200" b="1" dirty="0">
                <a:solidFill>
                  <a:srgbClr val="FF0000"/>
                </a:solidFill>
              </a:rPr>
              <a:t>5</a:t>
            </a:r>
            <a:endParaRPr lang="ru-RU" altLang="uk-UA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8575"/>
            <a:ext cx="9040813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AutoShape 6" descr="Результат пошуку зображень за запитом &quot;казка про жабу царівну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/>
          </a:p>
        </p:txBody>
      </p:sp>
      <p:pic>
        <p:nvPicPr>
          <p:cNvPr id="18435" name="Picture 10" descr="http://moreskazok.ru/images/personaji/ivan-tsarevich-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1" b="10922"/>
          <a:stretch>
            <a:fillRect/>
          </a:stretch>
        </p:blipFill>
        <p:spPr bwMode="auto">
          <a:xfrm>
            <a:off x="17463" y="-144463"/>
            <a:ext cx="9126537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316416" y="5237938"/>
            <a:ext cx="648072" cy="6740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http://s0.tchkcdn.com/g2-ycrmArwMVaDiigM1VsZQ5w/afisha/640x0/w/0/1-2-3-8-40238/c960f9233c3d03af31162574de9b8bc9_kuda_poyti_s_detmi_na_vykhodnykh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96838"/>
            <a:ext cx="9047163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лако 5"/>
          <p:cNvSpPr/>
          <p:nvPr/>
        </p:nvSpPr>
        <p:spPr>
          <a:xfrm rot="899362">
            <a:off x="5103813" y="1558925"/>
            <a:ext cx="4167187" cy="1878013"/>
          </a:xfrm>
          <a:prstGeom prst="cloud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459" name="Прямоугольник 6"/>
          <p:cNvSpPr>
            <a:spLocks noChangeArrowheads="1"/>
          </p:cNvSpPr>
          <p:nvPr/>
        </p:nvSpPr>
        <p:spPr bwMode="auto">
          <a:xfrm rot="658551">
            <a:off x="5419725" y="2017713"/>
            <a:ext cx="3800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8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чітко називаючи числа,</a:t>
            </a:r>
          </a:p>
          <a:p>
            <a:r>
              <a:rPr lang="ru-RU" altLang="uk-UA" sz="28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полічіть від 1 до 10</a:t>
            </a:r>
            <a:endParaRPr lang="uk-UA" altLang="uk-UA" sz="2800" b="1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sp>
        <p:nvSpPr>
          <p:cNvPr id="12" name="Облако 11"/>
          <p:cNvSpPr/>
          <p:nvPr/>
        </p:nvSpPr>
        <p:spPr>
          <a:xfrm rot="21107726">
            <a:off x="87313" y="5159375"/>
            <a:ext cx="4167187" cy="1527175"/>
          </a:xfrm>
          <a:prstGeom prst="cloud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 rot="-801582">
            <a:off x="415925" y="5394325"/>
            <a:ext cx="34559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8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назвіть сусідів чисел:</a:t>
            </a:r>
          </a:p>
          <a:p>
            <a:r>
              <a:rPr lang="ru-RU" altLang="uk-UA" sz="28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7, 5, 3</a:t>
            </a:r>
            <a:endParaRPr lang="uk-UA" altLang="uk-UA" sz="2800" b="1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  <p:sp>
        <p:nvSpPr>
          <p:cNvPr id="15" name="Облако 14"/>
          <p:cNvSpPr/>
          <p:nvPr/>
        </p:nvSpPr>
        <p:spPr>
          <a:xfrm rot="21077027">
            <a:off x="-31750" y="314325"/>
            <a:ext cx="5081588" cy="1539875"/>
          </a:xfrm>
          <a:prstGeom prst="cloud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з</a:t>
            </a:r>
            <a:r>
              <a:rPr lang="uk-UA" sz="2800" b="1" dirty="0">
                <a:solidFill>
                  <a:srgbClr val="C00000"/>
                </a:solidFill>
              </a:rPr>
              <a:t> яких чисел складається число 8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327036" y="6108711"/>
            <a:ext cx="605004" cy="62922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987824" y="4187496"/>
            <a:ext cx="675779" cy="70283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8100392" y="4797152"/>
            <a:ext cx="720080" cy="74890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466" name="Picture 2" descr="Распускается бутон водяной лили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63950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omps.canstockphoto.com/can-stock-photo_csp15038870.jpg"/>
          <p:cNvPicPr>
            <a:picLocks noChangeAspect="1" noChangeArrowheads="1"/>
          </p:cNvPicPr>
          <p:nvPr/>
        </p:nvPicPr>
        <p:blipFill rotWithShape="1">
          <a:blip r:embed="rId3"/>
          <a:srcRect l="1" r="2241" b="9524"/>
          <a:stretch/>
        </p:blipFill>
        <p:spPr bwMode="auto">
          <a:xfrm>
            <a:off x="9525" y="73025"/>
            <a:ext cx="9134475" cy="6742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Овал 3"/>
          <p:cNvSpPr/>
          <p:nvPr/>
        </p:nvSpPr>
        <p:spPr>
          <a:xfrm>
            <a:off x="2605088" y="2419350"/>
            <a:ext cx="2951162" cy="1727200"/>
          </a:xfrm>
          <a:prstGeom prst="ellips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84550" y="2471738"/>
            <a:ext cx="172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 </a:t>
            </a:r>
            <a:r>
              <a:rPr lang="uk-UA" altLang="uk-UA" sz="3200" b="1"/>
              <a:t>8+2=10</a:t>
            </a:r>
          </a:p>
        </p:txBody>
      </p:sp>
      <p:sp>
        <p:nvSpPr>
          <p:cNvPr id="6" name="Стрелка вниз 5"/>
          <p:cNvSpPr/>
          <p:nvPr/>
        </p:nvSpPr>
        <p:spPr>
          <a:xfrm rot="1818365">
            <a:off x="3630613" y="2917825"/>
            <a:ext cx="150812" cy="587375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9592362">
            <a:off x="4392613" y="2905125"/>
            <a:ext cx="119062" cy="588963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63850" y="3443288"/>
            <a:ext cx="120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10-2=8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14813" y="3443288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10-8=2</a:t>
            </a:r>
          </a:p>
        </p:txBody>
      </p:sp>
      <p:sp>
        <p:nvSpPr>
          <p:cNvPr id="12" name="Овал 11"/>
          <p:cNvSpPr/>
          <p:nvPr/>
        </p:nvSpPr>
        <p:spPr>
          <a:xfrm>
            <a:off x="2763838" y="4833938"/>
            <a:ext cx="2952750" cy="1727200"/>
          </a:xfrm>
          <a:prstGeom prst="ellips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38550" y="4941888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3200" b="1"/>
              <a:t>7+2=9</a:t>
            </a:r>
          </a:p>
        </p:txBody>
      </p:sp>
      <p:sp>
        <p:nvSpPr>
          <p:cNvPr id="14" name="Стрелка вниз 13"/>
          <p:cNvSpPr/>
          <p:nvPr/>
        </p:nvSpPr>
        <p:spPr>
          <a:xfrm rot="1818365">
            <a:off x="3751263" y="5370513"/>
            <a:ext cx="152400" cy="588962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9592362">
            <a:off x="4462463" y="5402263"/>
            <a:ext cx="122237" cy="588962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08325" y="5876925"/>
            <a:ext cx="1058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9-2=7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32288" y="5891213"/>
            <a:ext cx="1023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9-7=2</a:t>
            </a:r>
          </a:p>
        </p:txBody>
      </p:sp>
      <p:sp>
        <p:nvSpPr>
          <p:cNvPr id="18" name="Овал 17"/>
          <p:cNvSpPr/>
          <p:nvPr/>
        </p:nvSpPr>
        <p:spPr>
          <a:xfrm>
            <a:off x="6069013" y="3200400"/>
            <a:ext cx="2952750" cy="1727200"/>
          </a:xfrm>
          <a:prstGeom prst="ellips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51663" y="3282950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3200" b="1"/>
              <a:t>6+2=8</a:t>
            </a:r>
          </a:p>
        </p:txBody>
      </p:sp>
      <p:sp>
        <p:nvSpPr>
          <p:cNvPr id="20" name="Стрелка вниз 19"/>
          <p:cNvSpPr/>
          <p:nvPr/>
        </p:nvSpPr>
        <p:spPr>
          <a:xfrm rot="1818365">
            <a:off x="7089775" y="3760788"/>
            <a:ext cx="150813" cy="587375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9592362">
            <a:off x="7840663" y="3733800"/>
            <a:ext cx="123825" cy="588963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440488" y="4306888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8-2=6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59688" y="4306888"/>
            <a:ext cx="1023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8-6=2</a:t>
            </a:r>
          </a:p>
        </p:txBody>
      </p:sp>
      <p:pic>
        <p:nvPicPr>
          <p:cNvPr id="24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354040" y="6189581"/>
            <a:ext cx="714972" cy="74359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5" name="Picture 4" descr="Листик конопли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331640" y="4307130"/>
            <a:ext cx="720108" cy="74893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7" grpId="0"/>
      <p:bldP spid="9" grpId="0"/>
      <p:bldP spid="11" grpId="0"/>
      <p:bldP spid="14" grpId="0" animBg="1"/>
      <p:bldP spid="15" grpId="0" animBg="1"/>
      <p:bldP spid="13" grpId="0"/>
      <p:bldP spid="16" grpId="0"/>
      <p:bldP spid="17" grpId="0"/>
      <p:bldP spid="20" grpId="0" animBg="1"/>
      <p:bldP spid="21" grpId="0" animBg="1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4763"/>
            <a:ext cx="9242426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2511425"/>
            <a:ext cx="30114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2771775" y="4827588"/>
            <a:ext cx="2952750" cy="1727200"/>
          </a:xfrm>
          <a:prstGeom prst="ellips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7" name="Овал 6"/>
          <p:cNvSpPr/>
          <p:nvPr/>
        </p:nvSpPr>
        <p:spPr>
          <a:xfrm>
            <a:off x="6240463" y="3141663"/>
            <a:ext cx="2952750" cy="1727200"/>
          </a:xfrm>
          <a:prstGeom prst="ellips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60813" y="2636838"/>
            <a:ext cx="1220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3200" b="1"/>
              <a:t>5+2=7</a:t>
            </a:r>
          </a:p>
        </p:txBody>
      </p:sp>
      <p:sp>
        <p:nvSpPr>
          <p:cNvPr id="9" name="Стрелка вниз 8"/>
          <p:cNvSpPr/>
          <p:nvPr/>
        </p:nvSpPr>
        <p:spPr>
          <a:xfrm rot="1818365">
            <a:off x="7346950" y="3659188"/>
            <a:ext cx="150813" cy="588962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818365">
            <a:off x="4119563" y="3084513"/>
            <a:ext cx="150812" cy="588962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818365">
            <a:off x="3711575" y="5299075"/>
            <a:ext cx="150813" cy="588963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9592362">
            <a:off x="4784725" y="3082925"/>
            <a:ext cx="142875" cy="588963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9592362">
            <a:off x="8007350" y="3654425"/>
            <a:ext cx="150813" cy="588963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9592362">
            <a:off x="4465638" y="5289550"/>
            <a:ext cx="165100" cy="587375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49638" y="3598863"/>
            <a:ext cx="1022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7-2=5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81525" y="3598863"/>
            <a:ext cx="10239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7-5=2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107238" y="3190875"/>
            <a:ext cx="121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3200" b="1"/>
              <a:t>4+2=6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13525" y="4225925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6-2=4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96213" y="4221163"/>
            <a:ext cx="1022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6-4=2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541713" y="4856163"/>
            <a:ext cx="1550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3200" b="1"/>
              <a:t>3+2=5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82925" y="5805488"/>
            <a:ext cx="10239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5-2=3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18000" y="5805488"/>
            <a:ext cx="1022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800" b="1"/>
              <a:t>5-3=2</a:t>
            </a:r>
          </a:p>
        </p:txBody>
      </p:sp>
      <p:pic>
        <p:nvPicPr>
          <p:cNvPr id="22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382717" y="5939370"/>
            <a:ext cx="858168" cy="89252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3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403649" y="4249159"/>
            <a:ext cx="864096" cy="89868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kotygoroshko.com.ua/_dr/5/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"/>
          <a:stretch>
            <a:fillRect/>
          </a:stretch>
        </p:blipFill>
        <p:spPr bwMode="auto">
          <a:xfrm>
            <a:off x="50800" y="0"/>
            <a:ext cx="90932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388" y="188913"/>
            <a:ext cx="6264275" cy="44354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altLang="uk-UA" sz="3600" b="1" i="1">
                <a:solidFill>
                  <a:srgbClr val="0D0D0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Цифра  ця,як  бегемотик</a:t>
            </a:r>
            <a:endParaRPr lang="uk-UA" altLang="uk-UA" sz="2800" b="1" i="1">
              <a:solidFill>
                <a:srgbClr val="0D0D0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altLang="uk-UA" sz="3600" b="1" i="1">
                <a:solidFill>
                  <a:srgbClr val="0D0D0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Має  кругленький   животик</a:t>
            </a:r>
            <a:endParaRPr lang="uk-UA" altLang="uk-UA" sz="2800" b="1" i="1">
              <a:solidFill>
                <a:srgbClr val="0D0D0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altLang="uk-UA" sz="3600" b="1" i="1">
                <a:solidFill>
                  <a:srgbClr val="0D0D0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 а  шийка,як  дуга</a:t>
            </a:r>
            <a:endParaRPr lang="uk-UA" altLang="uk-UA" sz="2800" b="1" i="1">
              <a:solidFill>
                <a:srgbClr val="0D0D0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altLang="uk-UA" sz="3600" b="1" i="1">
                <a:solidFill>
                  <a:srgbClr val="0D0D0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Вліво  зігнута  вона.</a:t>
            </a:r>
            <a:endParaRPr lang="uk-UA" altLang="uk-UA" sz="2800" b="1" i="1">
              <a:solidFill>
                <a:srgbClr val="0D0D0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altLang="uk-UA" sz="3600" b="1" i="1">
                <a:solidFill>
                  <a:srgbClr val="0D0D0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Яка  це  цифра?</a:t>
            </a:r>
            <a:endParaRPr lang="uk-UA" altLang="uk-UA" sz="2800" b="1" i="1">
              <a:solidFill>
                <a:srgbClr val="0D0D0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altLang="uk-UA" sz="3600" b="1" i="1">
                <a:solidFill>
                  <a:srgbClr val="0D0D0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-Так ,це  цифра </a:t>
            </a:r>
          </a:p>
        </p:txBody>
      </p:sp>
      <p:pic>
        <p:nvPicPr>
          <p:cNvPr id="9220" name="Picture 4" descr="animated-number-image-02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81300"/>
            <a:ext cx="24479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495038" y="3962346"/>
            <a:ext cx="756084" cy="78635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8244408" y="5929500"/>
            <a:ext cx="648072" cy="67401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Листик конопли"/>
          <p:cNvPicPr>
            <a:picLocks noChangeAspect="1" noChangeArrowheads="1" noCrop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03812" y="4748699"/>
            <a:ext cx="720080" cy="74890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159</Words>
  <Application>Microsoft Office PowerPoint</Application>
  <PresentationFormat>Екран (4:3)</PresentationFormat>
  <Paragraphs>73</Paragraphs>
  <Slides>22</Slides>
  <Notes>22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7" baseType="lpstr">
      <vt:lpstr>Calibri</vt:lpstr>
      <vt:lpstr>Arial</vt:lpstr>
      <vt:lpstr>Arial Black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Бельзецька Галина</cp:lastModifiedBy>
  <cp:revision>39</cp:revision>
  <dcterms:created xsi:type="dcterms:W3CDTF">2015-11-22T12:31:30Z</dcterms:created>
  <dcterms:modified xsi:type="dcterms:W3CDTF">2016-12-06T16:12:18Z</dcterms:modified>
</cp:coreProperties>
</file>