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002200"/>
    <a:srgbClr val="003E00"/>
    <a:srgbClr val="0000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E7ED5A8-536A-419A-90CD-FC2C9A7D06CF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25B896-088C-4097-B3D8-02D9A9AAD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BB316D-87B6-4B87-BA0D-F2460D7F8CC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2F8E-449D-44EE-BF81-DBE2D0515377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30A1-9206-466C-9E12-66EF75EFE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C2E4-CC8A-4D27-99EC-80D7306D78D2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757E-BAE6-4BA3-B564-9A48F1FFA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D4DD3-CEBE-41F7-9546-6262471DFD41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82CC-0BEB-4F56-9233-390CD0AD5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EE3E-60AA-40F6-9F15-FC164866966E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D648-0233-478A-B911-A5693080D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6B67-3125-49E1-AF78-170D0C3B5324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B9C51-A622-4024-AABA-F08A18444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D3D3-0FB7-46CA-9AC7-BE917D9229A6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58FAA-9649-4A23-8CA8-B20BCBC9A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53CC-EF3B-4651-998F-1602B86339DB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DF19-7879-4F73-ADAE-75D046ACF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6739-7A20-4FA1-BB44-F14B1AFC1696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7341-D717-4798-972F-4EA234C61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5A2A-DC80-43BD-8D62-115AAB6852BB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22DE4-3860-4666-89F7-7D7CBEB85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0D0B-5CF6-4F2F-B269-C326C0D859CF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3687-DC1D-47FC-8B6A-F400834EB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00CB-2F34-429C-A1EF-3A912EE269C3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E3B7-444B-4DF7-91CA-C42DE318C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021AE1-6CC5-47F8-875E-C4ED11B37E9D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5DDFB2-C500-4F7C-B14D-8016BFC7B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Алевтинка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6" descr="C:\Users\Алевтинка\Desktop\козак.jpg"/>
          <p:cNvPicPr>
            <a:picLocks noChangeAspect="1" noChangeArrowheads="1"/>
          </p:cNvPicPr>
          <p:nvPr/>
        </p:nvPicPr>
        <p:blipFill>
          <a:blip r:embed="rId3"/>
          <a:srcRect l="32915"/>
          <a:stretch>
            <a:fillRect/>
          </a:stretch>
        </p:blipFill>
        <p:spPr bwMode="auto">
          <a:xfrm>
            <a:off x="5937250" y="188913"/>
            <a:ext cx="3171825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84438" y="4437063"/>
            <a:ext cx="38862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Овсяннікова  Т.М.</a:t>
            </a:r>
            <a:endParaRPr lang="uk-UA" sz="4000" b="1" dirty="0">
              <a:solidFill>
                <a:srgbClr val="003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7496" y="361687"/>
            <a:ext cx="4902656" cy="33239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3540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000" b="1" spc="50" dirty="0">
                <a:ln w="11430">
                  <a:solidFill>
                    <a:srgbClr val="0000B4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У сяйві </a:t>
            </a:r>
          </a:p>
          <a:p>
            <a:pPr indent="3540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000" b="1" spc="50" dirty="0">
                <a:ln w="11430">
                  <a:solidFill>
                    <a:srgbClr val="0000B4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козацької </a:t>
            </a:r>
          </a:p>
          <a:p>
            <a:pPr indent="3540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000" b="1" spc="50" dirty="0">
                <a:ln w="11430">
                  <a:solidFill>
                    <a:srgbClr val="0000B4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слави</a:t>
            </a:r>
            <a:endParaRPr lang="ru-RU" sz="7000" b="1" spc="50" dirty="0">
              <a:ln w="11430">
                <a:solidFill>
                  <a:srgbClr val="0000B4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4341" name="Picture 9" descr="C:\Users\Алевтинка\Desktop\img_4aae026a40ef8.jpg"/>
          <p:cNvPicPr>
            <a:picLocks noChangeAspect="1" noChangeArrowheads="1"/>
          </p:cNvPicPr>
          <p:nvPr/>
        </p:nvPicPr>
        <p:blipFill>
          <a:blip r:embed="rId5"/>
          <a:srcRect l="10550" t="6151" r="11002" b="5052"/>
          <a:stretch>
            <a:fillRect/>
          </a:stretch>
        </p:blipFill>
        <p:spPr bwMode="auto">
          <a:xfrm>
            <a:off x="6227763" y="2781300"/>
            <a:ext cx="26828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03350" y="3729038"/>
            <a:ext cx="41925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Вчитель </a:t>
            </a:r>
            <a:r>
              <a:rPr lang="en-US" sz="4000" b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I</a:t>
            </a:r>
            <a:r>
              <a:rPr lang="uk-UA" sz="4000" b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uk-UA" sz="4000" b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категорії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Мои рисунки\Мои рисунки\Оформление страниц\ФОН\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14813" y="1428750"/>
            <a:ext cx="442912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«Так  ось вона, Січ! Ось те гніздо, звідки вилітають усі ті, горді і дужі, як леви! Ось звідки розливається воля й козацтво на всю Україну!»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М.В.Гоголь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+mn-cs"/>
            </a:endParaRPr>
          </a:p>
        </p:txBody>
      </p:sp>
      <p:pic>
        <p:nvPicPr>
          <p:cNvPr id="15363" name="Picture 2" descr="«Портрет письменника Миколи Васильовича Гоголя» початок 1840-х. Федір Молл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71500"/>
            <a:ext cx="31464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Алевтинка\Desktop\147598_html_19dd7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E:\відкритий урок\xipekbyxvw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31496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E:\відкритий урок\мама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928688"/>
            <a:ext cx="30718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03929" y="0"/>
            <a:ext cx="42400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Козак Мамай</a:t>
            </a:r>
            <a:endParaRPr lang="ru-RU" sz="5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000636"/>
            <a:ext cx="67601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Байда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5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Вишневецький</a:t>
            </a:r>
            <a:endParaRPr lang="ru-RU" sz="5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C:\Users\Алевтинка\Desktop\41244721_1237472638_golubuy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Орнамент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-4763"/>
            <a:ext cx="9144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E:\відкритий урок\107400155_a5d0920illustr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85750"/>
            <a:ext cx="40592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6314" y="857232"/>
            <a:ext cx="289329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Гопак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3" name="Picture 2" descr="E:\відкритий урок\26b_12429917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3357563"/>
            <a:ext cx="387667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Алевтинка\Desktop\Foto-2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відкритий урок\132785054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8763" y="0"/>
            <a:ext cx="9402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71625" y="357188"/>
            <a:ext cx="60721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А попід горою яром долиною козаки йдуть…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Алевтинка\Desktop\Foto-25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E:\відкритий урок\3ad77-000000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28625"/>
            <a:ext cx="3929063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000625" y="1071563"/>
            <a:ext cx="414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0" y="785813"/>
            <a:ext cx="36258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285860"/>
            <a:ext cx="3689536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Покрова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Пресвятої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Богородиці</a:t>
            </a:r>
            <a:endParaRPr lang="ru-RU" sz="5400" b="1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5286375" y="5143500"/>
            <a:ext cx="3000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solidFill>
                  <a:srgbClr val="6C0000"/>
                </a:solidFill>
                <a:latin typeface="Monotype Corsiva" pitchFamily="66" charset="0"/>
              </a:rPr>
              <a:t>Покровителька козацтва</a:t>
            </a:r>
            <a:endParaRPr lang="ru-RU" sz="3200" b="1" i="1">
              <a:solidFill>
                <a:srgbClr val="6C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Алевтинка\Desktop\svetlyj-fon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E:\відкритий урок\c98f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143000"/>
            <a:ext cx="472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78448" y="1643050"/>
            <a:ext cx="386555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Молодці!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Дякую за урок.</a:t>
            </a:r>
            <a:endParaRPr lang="ru-RU" sz="5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1509" name="Picture 2" descr="C:\Users\Алевтинка\Desktop\svetlyj-fon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41</Words>
  <Application>Microsoft Office PowerPoint</Application>
  <PresentationFormat>Экран (4:3)</PresentationFormat>
  <Paragraphs>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перемещение</dc:creator>
  <cp:lastModifiedBy>Windows User</cp:lastModifiedBy>
  <cp:revision>23</cp:revision>
  <dcterms:created xsi:type="dcterms:W3CDTF">2015-10-06T15:48:45Z</dcterms:created>
  <dcterms:modified xsi:type="dcterms:W3CDTF">2015-11-11T12:54:32Z</dcterms:modified>
</cp:coreProperties>
</file>