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8" r:id="rId4"/>
    <p:sldId id="262" r:id="rId5"/>
    <p:sldId id="276" r:id="rId6"/>
    <p:sldId id="261" r:id="rId7"/>
    <p:sldId id="268" r:id="rId8"/>
    <p:sldId id="260" r:id="rId9"/>
    <p:sldId id="259" r:id="rId10"/>
    <p:sldId id="277" r:id="rId11"/>
    <p:sldId id="263" r:id="rId12"/>
    <p:sldId id="264" r:id="rId13"/>
    <p:sldId id="265" r:id="rId14"/>
    <p:sldId id="269" r:id="rId15"/>
    <p:sldId id="270" r:id="rId16"/>
    <p:sldId id="272" r:id="rId17"/>
    <p:sldId id="273" r:id="rId18"/>
    <p:sldId id="266" r:id="rId19"/>
    <p:sldId id="267" r:id="rId20"/>
    <p:sldId id="274" r:id="rId21"/>
    <p:sldId id="27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16" autoAdjust="0"/>
  </p:normalViewPr>
  <p:slideViewPr>
    <p:cSldViewPr snapToGrid="0">
      <p:cViewPr varScale="1">
        <p:scale>
          <a:sx n="67" d="100"/>
          <a:sy n="67" d="100"/>
        </p:scale>
        <p:origin x="10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E028A7-370D-4379-9FDE-BCF660C52210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8041C94-5F72-4465-8B45-6F59504FB2BA}">
      <dgm:prSet phldrT="[Текст]"/>
      <dgm:spPr/>
      <dgm:t>
        <a:bodyPr/>
        <a:lstStyle/>
        <a:p>
          <a:r>
            <a:rPr lang="uk-UA" dirty="0" smtClean="0">
              <a:solidFill>
                <a:srgbClr val="002060"/>
              </a:solidFill>
            </a:rPr>
            <a:t>Елементи</a:t>
          </a:r>
          <a:r>
            <a:rPr lang="uk-UA" dirty="0" smtClean="0"/>
            <a:t> </a:t>
          </a:r>
          <a:r>
            <a:rPr lang="uk-UA" dirty="0" smtClean="0">
              <a:solidFill>
                <a:srgbClr val="002060"/>
              </a:solidFill>
            </a:rPr>
            <a:t>педагогічної</a:t>
          </a:r>
          <a:r>
            <a:rPr lang="uk-UA" dirty="0" smtClean="0"/>
            <a:t> </a:t>
          </a:r>
          <a:r>
            <a:rPr lang="uk-UA" dirty="0" smtClean="0">
              <a:solidFill>
                <a:srgbClr val="002060"/>
              </a:solidFill>
            </a:rPr>
            <a:t>культури</a:t>
          </a:r>
          <a:endParaRPr lang="ru-RU" dirty="0">
            <a:solidFill>
              <a:srgbClr val="002060"/>
            </a:solidFill>
          </a:endParaRPr>
        </a:p>
      </dgm:t>
    </dgm:pt>
    <dgm:pt modelId="{C1F69E75-3B95-494F-89B8-D0FA925712D9}" type="parTrans" cxnId="{0BBC564B-80EA-4A72-BD3E-2D66A88BD848}">
      <dgm:prSet/>
      <dgm:spPr/>
      <dgm:t>
        <a:bodyPr/>
        <a:lstStyle/>
        <a:p>
          <a:endParaRPr lang="ru-RU"/>
        </a:p>
      </dgm:t>
    </dgm:pt>
    <dgm:pt modelId="{DF2D2686-F313-4FE0-952E-8AE34F072710}" type="sibTrans" cxnId="{0BBC564B-80EA-4A72-BD3E-2D66A88BD848}">
      <dgm:prSet/>
      <dgm:spPr/>
      <dgm:t>
        <a:bodyPr/>
        <a:lstStyle/>
        <a:p>
          <a:endParaRPr lang="ru-RU"/>
        </a:p>
      </dgm:t>
    </dgm:pt>
    <dgm:pt modelId="{AC6E1899-D355-4AF0-9449-9FDA76C1971F}">
      <dgm:prSet phldrT="[Текст]"/>
      <dgm:spPr/>
      <dgm:t>
        <a:bodyPr/>
        <a:lstStyle/>
        <a:p>
          <a:r>
            <a:rPr lang="uk-UA" dirty="0" smtClean="0">
              <a:solidFill>
                <a:srgbClr val="002060"/>
              </a:solidFill>
            </a:rPr>
            <a:t>Наукова ерудиція</a:t>
          </a:r>
          <a:endParaRPr lang="ru-RU" dirty="0">
            <a:solidFill>
              <a:srgbClr val="002060"/>
            </a:solidFill>
          </a:endParaRPr>
        </a:p>
      </dgm:t>
    </dgm:pt>
    <dgm:pt modelId="{D6D4A328-283C-4A6E-A81B-D647BF0F8261}" type="parTrans" cxnId="{5C84AAA0-8FE9-4C7F-836E-B5C35AC6ED74}">
      <dgm:prSet/>
      <dgm:spPr/>
      <dgm:t>
        <a:bodyPr/>
        <a:lstStyle/>
        <a:p>
          <a:endParaRPr lang="ru-RU" dirty="0"/>
        </a:p>
      </dgm:t>
    </dgm:pt>
    <dgm:pt modelId="{520E830F-3141-4104-847B-1B47D477C6B7}" type="sibTrans" cxnId="{5C84AAA0-8FE9-4C7F-836E-B5C35AC6ED74}">
      <dgm:prSet/>
      <dgm:spPr/>
      <dgm:t>
        <a:bodyPr/>
        <a:lstStyle/>
        <a:p>
          <a:endParaRPr lang="ru-RU"/>
        </a:p>
      </dgm:t>
    </dgm:pt>
    <dgm:pt modelId="{1D634078-DF13-472F-B136-B663899EFA24}">
      <dgm:prSet phldrT="[Текст]"/>
      <dgm:spPr/>
      <dgm:t>
        <a:bodyPr/>
        <a:lstStyle/>
        <a:p>
          <a:r>
            <a:rPr lang="uk-UA" dirty="0" smtClean="0">
              <a:solidFill>
                <a:srgbClr val="002060"/>
              </a:solidFill>
            </a:rPr>
            <a:t>Культура мовлення та спілкування</a:t>
          </a:r>
          <a:endParaRPr lang="ru-RU" dirty="0">
            <a:solidFill>
              <a:srgbClr val="002060"/>
            </a:solidFill>
          </a:endParaRPr>
        </a:p>
      </dgm:t>
    </dgm:pt>
    <dgm:pt modelId="{F4F4A7DA-089B-4503-9A83-FED398B23F6E}" type="parTrans" cxnId="{ECA0DBBA-F9A6-4CA4-BE3A-1071FA6EF81B}">
      <dgm:prSet/>
      <dgm:spPr/>
      <dgm:t>
        <a:bodyPr/>
        <a:lstStyle/>
        <a:p>
          <a:endParaRPr lang="ru-RU" dirty="0"/>
        </a:p>
      </dgm:t>
    </dgm:pt>
    <dgm:pt modelId="{0C12B14E-F565-4AA1-9F67-EB2C5B05A5EC}" type="sibTrans" cxnId="{ECA0DBBA-F9A6-4CA4-BE3A-1071FA6EF81B}">
      <dgm:prSet/>
      <dgm:spPr/>
      <dgm:t>
        <a:bodyPr/>
        <a:lstStyle/>
        <a:p>
          <a:endParaRPr lang="ru-RU"/>
        </a:p>
      </dgm:t>
    </dgm:pt>
    <dgm:pt modelId="{5DA7D9ED-F6B0-46B4-84FC-8440D8F72CC1}">
      <dgm:prSet phldrT="[Текст]"/>
      <dgm:spPr/>
      <dgm:t>
        <a:bodyPr/>
        <a:lstStyle/>
        <a:p>
          <a:r>
            <a:rPr lang="uk-UA" dirty="0" smtClean="0">
              <a:solidFill>
                <a:srgbClr val="002060"/>
              </a:solidFill>
            </a:rPr>
            <a:t>Педагогічна етика</a:t>
          </a:r>
          <a:endParaRPr lang="ru-RU" dirty="0">
            <a:solidFill>
              <a:srgbClr val="002060"/>
            </a:solidFill>
          </a:endParaRPr>
        </a:p>
      </dgm:t>
    </dgm:pt>
    <dgm:pt modelId="{9554F6AB-8A6B-4224-8979-2A569C612995}" type="parTrans" cxnId="{C3AE6073-3311-4F1D-B0AB-F7B411B9944F}">
      <dgm:prSet/>
      <dgm:spPr/>
      <dgm:t>
        <a:bodyPr/>
        <a:lstStyle/>
        <a:p>
          <a:endParaRPr lang="ru-RU" dirty="0"/>
        </a:p>
      </dgm:t>
    </dgm:pt>
    <dgm:pt modelId="{BAD4D740-52C6-482B-885F-A1A6A4D3AF69}" type="sibTrans" cxnId="{C3AE6073-3311-4F1D-B0AB-F7B411B9944F}">
      <dgm:prSet/>
      <dgm:spPr/>
      <dgm:t>
        <a:bodyPr/>
        <a:lstStyle/>
        <a:p>
          <a:endParaRPr lang="ru-RU"/>
        </a:p>
      </dgm:t>
    </dgm:pt>
    <dgm:pt modelId="{44E02B8C-B199-489C-97B7-F3F9648A127F}">
      <dgm:prSet phldrT="[Текст]"/>
      <dgm:spPr/>
      <dgm:t>
        <a:bodyPr/>
        <a:lstStyle/>
        <a:p>
          <a:r>
            <a:rPr lang="uk-UA" dirty="0" smtClean="0">
              <a:solidFill>
                <a:srgbClr val="002060"/>
              </a:solidFill>
            </a:rPr>
            <a:t>Педагогічна майстерність</a:t>
          </a:r>
          <a:endParaRPr lang="ru-RU" dirty="0">
            <a:solidFill>
              <a:srgbClr val="002060"/>
            </a:solidFill>
          </a:endParaRPr>
        </a:p>
      </dgm:t>
    </dgm:pt>
    <dgm:pt modelId="{A6DA22F1-49D7-4C81-94E1-3076D5968917}" type="parTrans" cxnId="{45B218AA-1F8D-4CBC-AB04-6F410C36C703}">
      <dgm:prSet/>
      <dgm:spPr/>
      <dgm:t>
        <a:bodyPr/>
        <a:lstStyle/>
        <a:p>
          <a:endParaRPr lang="ru-RU" dirty="0"/>
        </a:p>
      </dgm:t>
    </dgm:pt>
    <dgm:pt modelId="{909828B8-FC01-44B9-B5C7-408C0172D2A6}" type="sibTrans" cxnId="{45B218AA-1F8D-4CBC-AB04-6F410C36C703}">
      <dgm:prSet/>
      <dgm:spPr/>
      <dgm:t>
        <a:bodyPr/>
        <a:lstStyle/>
        <a:p>
          <a:endParaRPr lang="ru-RU"/>
        </a:p>
      </dgm:t>
    </dgm:pt>
    <dgm:pt modelId="{123E032F-AE04-4435-A404-7413527AD274}">
      <dgm:prSet phldrT="[Текст]"/>
      <dgm:spPr/>
      <dgm:t>
        <a:bodyPr/>
        <a:lstStyle/>
        <a:p>
          <a:r>
            <a:rPr lang="uk-UA" dirty="0" smtClean="0">
              <a:solidFill>
                <a:srgbClr val="002060"/>
              </a:solidFill>
            </a:rPr>
            <a:t>Прагнення до самовдосконалення</a:t>
          </a:r>
          <a:endParaRPr lang="ru-RU" dirty="0">
            <a:solidFill>
              <a:srgbClr val="002060"/>
            </a:solidFill>
          </a:endParaRPr>
        </a:p>
      </dgm:t>
    </dgm:pt>
    <dgm:pt modelId="{4E44F46C-DEFD-41D7-853E-9E9950CB4427}" type="parTrans" cxnId="{DFCD1865-67EB-4649-A6A6-3716EB6613D0}">
      <dgm:prSet/>
      <dgm:spPr/>
      <dgm:t>
        <a:bodyPr/>
        <a:lstStyle/>
        <a:p>
          <a:endParaRPr lang="ru-RU" dirty="0"/>
        </a:p>
      </dgm:t>
    </dgm:pt>
    <dgm:pt modelId="{D1A09482-CE2D-4DD4-B1A8-9CDD44E62469}" type="sibTrans" cxnId="{DFCD1865-67EB-4649-A6A6-3716EB6613D0}">
      <dgm:prSet/>
      <dgm:spPr/>
      <dgm:t>
        <a:bodyPr/>
        <a:lstStyle/>
        <a:p>
          <a:endParaRPr lang="ru-RU"/>
        </a:p>
      </dgm:t>
    </dgm:pt>
    <dgm:pt modelId="{92338E79-C485-4270-B0F0-774EF18BDB82}">
      <dgm:prSet phldrT="[Текст]"/>
      <dgm:spPr/>
      <dgm:t>
        <a:bodyPr/>
        <a:lstStyle/>
        <a:p>
          <a:r>
            <a:rPr lang="uk-UA" dirty="0" smtClean="0">
              <a:solidFill>
                <a:srgbClr val="002060"/>
              </a:solidFill>
            </a:rPr>
            <a:t>Духовне багатство</a:t>
          </a:r>
        </a:p>
        <a:p>
          <a:endParaRPr lang="ru-RU" dirty="0"/>
        </a:p>
      </dgm:t>
    </dgm:pt>
    <dgm:pt modelId="{1D7F0C2E-26BC-4334-9349-5B1242CA658E}" type="parTrans" cxnId="{B94A507B-E080-4062-98DB-E35E94DA8FDB}">
      <dgm:prSet/>
      <dgm:spPr/>
      <dgm:t>
        <a:bodyPr/>
        <a:lstStyle/>
        <a:p>
          <a:endParaRPr lang="ru-RU" dirty="0"/>
        </a:p>
      </dgm:t>
    </dgm:pt>
    <dgm:pt modelId="{FFB5CA02-2DFD-402B-820B-DFD54B77C731}" type="sibTrans" cxnId="{B94A507B-E080-4062-98DB-E35E94DA8FDB}">
      <dgm:prSet/>
      <dgm:spPr/>
      <dgm:t>
        <a:bodyPr/>
        <a:lstStyle/>
        <a:p>
          <a:endParaRPr lang="ru-RU"/>
        </a:p>
      </dgm:t>
    </dgm:pt>
    <dgm:pt modelId="{FBD83284-F30C-4B12-8BCA-30CE8599FB4F}" type="pres">
      <dgm:prSet presAssocID="{AAE028A7-370D-4379-9FDE-BCF660C5221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E4E88D-BBC8-4D2C-AE2A-0A1E38D94A49}" type="pres">
      <dgm:prSet presAssocID="{D8041C94-5F72-4465-8B45-6F59504FB2BA}" presName="root1" presStyleCnt="0"/>
      <dgm:spPr/>
    </dgm:pt>
    <dgm:pt modelId="{90634624-8B54-4431-BEF2-F6992FC4DC72}" type="pres">
      <dgm:prSet presAssocID="{D8041C94-5F72-4465-8B45-6F59504FB2BA}" presName="LevelOneTextNode" presStyleLbl="node0" presStyleIdx="0" presStyleCnt="1" custLinFactNeighborX="1724" custLinFactNeighborY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B0E9BC-F435-42E6-845F-14AF80F80CFB}" type="pres">
      <dgm:prSet presAssocID="{D8041C94-5F72-4465-8B45-6F59504FB2BA}" presName="level2hierChild" presStyleCnt="0"/>
      <dgm:spPr/>
    </dgm:pt>
    <dgm:pt modelId="{B91F50A7-E3CD-44F3-A78A-562EFD8937B9}" type="pres">
      <dgm:prSet presAssocID="{D6D4A328-283C-4A6E-A81B-D647BF0F8261}" presName="conn2-1" presStyleLbl="parChTrans1D2" presStyleIdx="0" presStyleCnt="6"/>
      <dgm:spPr/>
      <dgm:t>
        <a:bodyPr/>
        <a:lstStyle/>
        <a:p>
          <a:endParaRPr lang="ru-RU"/>
        </a:p>
      </dgm:t>
    </dgm:pt>
    <dgm:pt modelId="{CE3353B3-F985-45D6-8ED7-F0870239467E}" type="pres">
      <dgm:prSet presAssocID="{D6D4A328-283C-4A6E-A81B-D647BF0F8261}" presName="connTx" presStyleLbl="parChTrans1D2" presStyleIdx="0" presStyleCnt="6"/>
      <dgm:spPr/>
      <dgm:t>
        <a:bodyPr/>
        <a:lstStyle/>
        <a:p>
          <a:endParaRPr lang="ru-RU"/>
        </a:p>
      </dgm:t>
    </dgm:pt>
    <dgm:pt modelId="{A42B11DB-DB6B-41E8-8834-B0EF81C79284}" type="pres">
      <dgm:prSet presAssocID="{AC6E1899-D355-4AF0-9449-9FDA76C1971F}" presName="root2" presStyleCnt="0"/>
      <dgm:spPr/>
    </dgm:pt>
    <dgm:pt modelId="{330C7C18-3BEB-41C3-8B4A-A6B9235837D7}" type="pres">
      <dgm:prSet presAssocID="{AC6E1899-D355-4AF0-9449-9FDA76C1971F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35E784-5145-4020-A5F4-C66F858DEFC4}" type="pres">
      <dgm:prSet presAssocID="{AC6E1899-D355-4AF0-9449-9FDA76C1971F}" presName="level3hierChild" presStyleCnt="0"/>
      <dgm:spPr/>
    </dgm:pt>
    <dgm:pt modelId="{87C4E637-92AD-47EE-A51D-370DF4A10A9B}" type="pres">
      <dgm:prSet presAssocID="{F4F4A7DA-089B-4503-9A83-FED398B23F6E}" presName="conn2-1" presStyleLbl="parChTrans1D2" presStyleIdx="1" presStyleCnt="6"/>
      <dgm:spPr/>
      <dgm:t>
        <a:bodyPr/>
        <a:lstStyle/>
        <a:p>
          <a:endParaRPr lang="ru-RU"/>
        </a:p>
      </dgm:t>
    </dgm:pt>
    <dgm:pt modelId="{DFCEEFB9-92BC-42E3-9C25-2989515156DA}" type="pres">
      <dgm:prSet presAssocID="{F4F4A7DA-089B-4503-9A83-FED398B23F6E}" presName="connTx" presStyleLbl="parChTrans1D2" presStyleIdx="1" presStyleCnt="6"/>
      <dgm:spPr/>
      <dgm:t>
        <a:bodyPr/>
        <a:lstStyle/>
        <a:p>
          <a:endParaRPr lang="ru-RU"/>
        </a:p>
      </dgm:t>
    </dgm:pt>
    <dgm:pt modelId="{0029D87B-814B-427E-9A71-3B1FF0621472}" type="pres">
      <dgm:prSet presAssocID="{1D634078-DF13-472F-B136-B663899EFA24}" presName="root2" presStyleCnt="0"/>
      <dgm:spPr/>
    </dgm:pt>
    <dgm:pt modelId="{AC9029B5-9B14-4CB0-8022-C590C561BAD4}" type="pres">
      <dgm:prSet presAssocID="{1D634078-DF13-472F-B136-B663899EFA24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7C0BF2-CF5C-4966-AE3A-9C773D541F60}" type="pres">
      <dgm:prSet presAssocID="{1D634078-DF13-472F-B136-B663899EFA24}" presName="level3hierChild" presStyleCnt="0"/>
      <dgm:spPr/>
    </dgm:pt>
    <dgm:pt modelId="{05C0636E-3CF3-4FA4-9ED1-69F78E0BC78E}" type="pres">
      <dgm:prSet presAssocID="{9554F6AB-8A6B-4224-8979-2A569C612995}" presName="conn2-1" presStyleLbl="parChTrans1D2" presStyleIdx="2" presStyleCnt="6"/>
      <dgm:spPr/>
      <dgm:t>
        <a:bodyPr/>
        <a:lstStyle/>
        <a:p>
          <a:endParaRPr lang="ru-RU"/>
        </a:p>
      </dgm:t>
    </dgm:pt>
    <dgm:pt modelId="{ACB970D2-4353-4DE1-B37F-D01CBFD97ABD}" type="pres">
      <dgm:prSet presAssocID="{9554F6AB-8A6B-4224-8979-2A569C612995}" presName="connTx" presStyleLbl="parChTrans1D2" presStyleIdx="2" presStyleCnt="6"/>
      <dgm:spPr/>
      <dgm:t>
        <a:bodyPr/>
        <a:lstStyle/>
        <a:p>
          <a:endParaRPr lang="ru-RU"/>
        </a:p>
      </dgm:t>
    </dgm:pt>
    <dgm:pt modelId="{D554C954-E7FC-42DD-8FA6-B79FBB1BB9DE}" type="pres">
      <dgm:prSet presAssocID="{5DA7D9ED-F6B0-46B4-84FC-8440D8F72CC1}" presName="root2" presStyleCnt="0"/>
      <dgm:spPr/>
    </dgm:pt>
    <dgm:pt modelId="{FED70003-3E53-44A3-B179-422873136141}" type="pres">
      <dgm:prSet presAssocID="{5DA7D9ED-F6B0-46B4-84FC-8440D8F72CC1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A2E325-1340-488C-A85D-6A3ACF1A57B9}" type="pres">
      <dgm:prSet presAssocID="{5DA7D9ED-F6B0-46B4-84FC-8440D8F72CC1}" presName="level3hierChild" presStyleCnt="0"/>
      <dgm:spPr/>
    </dgm:pt>
    <dgm:pt modelId="{C2511B12-4B17-48EA-B97E-443687BB4E15}" type="pres">
      <dgm:prSet presAssocID="{A6DA22F1-49D7-4C81-94E1-3076D5968917}" presName="conn2-1" presStyleLbl="parChTrans1D2" presStyleIdx="3" presStyleCnt="6"/>
      <dgm:spPr/>
      <dgm:t>
        <a:bodyPr/>
        <a:lstStyle/>
        <a:p>
          <a:endParaRPr lang="ru-RU"/>
        </a:p>
      </dgm:t>
    </dgm:pt>
    <dgm:pt modelId="{0B650C06-0A99-4F4F-8574-414B5B432347}" type="pres">
      <dgm:prSet presAssocID="{A6DA22F1-49D7-4C81-94E1-3076D5968917}" presName="connTx" presStyleLbl="parChTrans1D2" presStyleIdx="3" presStyleCnt="6"/>
      <dgm:spPr/>
      <dgm:t>
        <a:bodyPr/>
        <a:lstStyle/>
        <a:p>
          <a:endParaRPr lang="ru-RU"/>
        </a:p>
      </dgm:t>
    </dgm:pt>
    <dgm:pt modelId="{AE8DC28C-2FA0-431B-B403-F041B2ED96E5}" type="pres">
      <dgm:prSet presAssocID="{44E02B8C-B199-489C-97B7-F3F9648A127F}" presName="root2" presStyleCnt="0"/>
      <dgm:spPr/>
    </dgm:pt>
    <dgm:pt modelId="{B3B582AC-29D6-4B7B-9F70-9B3B70862D16}" type="pres">
      <dgm:prSet presAssocID="{44E02B8C-B199-489C-97B7-F3F9648A127F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625609-C779-4817-8FF9-8EEA626BB859}" type="pres">
      <dgm:prSet presAssocID="{44E02B8C-B199-489C-97B7-F3F9648A127F}" presName="level3hierChild" presStyleCnt="0"/>
      <dgm:spPr/>
    </dgm:pt>
    <dgm:pt modelId="{9A8239C1-EDC7-4C02-9E5C-AF66C87ACA5B}" type="pres">
      <dgm:prSet presAssocID="{4E44F46C-DEFD-41D7-853E-9E9950CB4427}" presName="conn2-1" presStyleLbl="parChTrans1D2" presStyleIdx="4" presStyleCnt="6"/>
      <dgm:spPr/>
      <dgm:t>
        <a:bodyPr/>
        <a:lstStyle/>
        <a:p>
          <a:endParaRPr lang="ru-RU"/>
        </a:p>
      </dgm:t>
    </dgm:pt>
    <dgm:pt modelId="{131AD2B8-B0CD-40F3-A610-9668A0D3FA62}" type="pres">
      <dgm:prSet presAssocID="{4E44F46C-DEFD-41D7-853E-9E9950CB4427}" presName="connTx" presStyleLbl="parChTrans1D2" presStyleIdx="4" presStyleCnt="6"/>
      <dgm:spPr/>
      <dgm:t>
        <a:bodyPr/>
        <a:lstStyle/>
        <a:p>
          <a:endParaRPr lang="ru-RU"/>
        </a:p>
      </dgm:t>
    </dgm:pt>
    <dgm:pt modelId="{B7975C37-4F96-4393-8B00-4331D3C9AC4D}" type="pres">
      <dgm:prSet presAssocID="{123E032F-AE04-4435-A404-7413527AD274}" presName="root2" presStyleCnt="0"/>
      <dgm:spPr/>
    </dgm:pt>
    <dgm:pt modelId="{5C4C95C8-67F5-42B6-8908-4D61F2E97C9A}" type="pres">
      <dgm:prSet presAssocID="{123E032F-AE04-4435-A404-7413527AD274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FFEBD40-00E7-4FA6-9EAD-F4BF626019AA}" type="pres">
      <dgm:prSet presAssocID="{123E032F-AE04-4435-A404-7413527AD274}" presName="level3hierChild" presStyleCnt="0"/>
      <dgm:spPr/>
    </dgm:pt>
    <dgm:pt modelId="{032C89E9-A465-4BDE-BDEA-8BD62B6C4C23}" type="pres">
      <dgm:prSet presAssocID="{1D7F0C2E-26BC-4334-9349-5B1242CA658E}" presName="conn2-1" presStyleLbl="parChTrans1D2" presStyleIdx="5" presStyleCnt="6"/>
      <dgm:spPr/>
      <dgm:t>
        <a:bodyPr/>
        <a:lstStyle/>
        <a:p>
          <a:endParaRPr lang="ru-RU"/>
        </a:p>
      </dgm:t>
    </dgm:pt>
    <dgm:pt modelId="{7EE2D533-6C33-42A3-A941-DCAC28980B03}" type="pres">
      <dgm:prSet presAssocID="{1D7F0C2E-26BC-4334-9349-5B1242CA658E}" presName="connTx" presStyleLbl="parChTrans1D2" presStyleIdx="5" presStyleCnt="6"/>
      <dgm:spPr/>
      <dgm:t>
        <a:bodyPr/>
        <a:lstStyle/>
        <a:p>
          <a:endParaRPr lang="ru-RU"/>
        </a:p>
      </dgm:t>
    </dgm:pt>
    <dgm:pt modelId="{DE68DFF2-6EBF-4EEB-A109-DD352E23A872}" type="pres">
      <dgm:prSet presAssocID="{92338E79-C485-4270-B0F0-774EF18BDB82}" presName="root2" presStyleCnt="0"/>
      <dgm:spPr/>
    </dgm:pt>
    <dgm:pt modelId="{540A492F-E0C0-49E6-AA29-42C924E88C6B}" type="pres">
      <dgm:prSet presAssocID="{92338E79-C485-4270-B0F0-774EF18BDB82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8A7BA9-E424-4152-A78A-5B865FC11959}" type="pres">
      <dgm:prSet presAssocID="{92338E79-C485-4270-B0F0-774EF18BDB82}" presName="level3hierChild" presStyleCnt="0"/>
      <dgm:spPr/>
    </dgm:pt>
  </dgm:ptLst>
  <dgm:cxnLst>
    <dgm:cxn modelId="{0BBC564B-80EA-4A72-BD3E-2D66A88BD848}" srcId="{AAE028A7-370D-4379-9FDE-BCF660C52210}" destId="{D8041C94-5F72-4465-8B45-6F59504FB2BA}" srcOrd="0" destOrd="0" parTransId="{C1F69E75-3B95-494F-89B8-D0FA925712D9}" sibTransId="{DF2D2686-F313-4FE0-952E-8AE34F072710}"/>
    <dgm:cxn modelId="{ADD0A97A-2DF5-4E81-987F-E3C3B5FF30F4}" type="presOf" srcId="{5DA7D9ED-F6B0-46B4-84FC-8440D8F72CC1}" destId="{FED70003-3E53-44A3-B179-422873136141}" srcOrd="0" destOrd="0" presId="urn:microsoft.com/office/officeart/2008/layout/HorizontalMultiLevelHierarchy"/>
    <dgm:cxn modelId="{B66D35C8-EE37-48D8-9836-781CDE8D6CB0}" type="presOf" srcId="{F4F4A7DA-089B-4503-9A83-FED398B23F6E}" destId="{DFCEEFB9-92BC-42E3-9C25-2989515156DA}" srcOrd="1" destOrd="0" presId="urn:microsoft.com/office/officeart/2008/layout/HorizontalMultiLevelHierarchy"/>
    <dgm:cxn modelId="{58E4847E-A7F2-48B2-8C1D-AF7885E9B53C}" type="presOf" srcId="{D8041C94-5F72-4465-8B45-6F59504FB2BA}" destId="{90634624-8B54-4431-BEF2-F6992FC4DC72}" srcOrd="0" destOrd="0" presId="urn:microsoft.com/office/officeart/2008/layout/HorizontalMultiLevelHierarchy"/>
    <dgm:cxn modelId="{40F96209-7831-407B-A6D1-CAE4677FEBD9}" type="presOf" srcId="{D6D4A328-283C-4A6E-A81B-D647BF0F8261}" destId="{CE3353B3-F985-45D6-8ED7-F0870239467E}" srcOrd="1" destOrd="0" presId="urn:microsoft.com/office/officeart/2008/layout/HorizontalMultiLevelHierarchy"/>
    <dgm:cxn modelId="{B54DA675-1878-4C2B-B8A0-5FEDBADF4546}" type="presOf" srcId="{F4F4A7DA-089B-4503-9A83-FED398B23F6E}" destId="{87C4E637-92AD-47EE-A51D-370DF4A10A9B}" srcOrd="0" destOrd="0" presId="urn:microsoft.com/office/officeart/2008/layout/HorizontalMultiLevelHierarchy"/>
    <dgm:cxn modelId="{33C7DA0F-C657-42ED-8572-6411EBFBD9E9}" type="presOf" srcId="{92338E79-C485-4270-B0F0-774EF18BDB82}" destId="{540A492F-E0C0-49E6-AA29-42C924E88C6B}" srcOrd="0" destOrd="0" presId="urn:microsoft.com/office/officeart/2008/layout/HorizontalMultiLevelHierarchy"/>
    <dgm:cxn modelId="{BC4F3822-A146-4298-9937-DEA25051446F}" type="presOf" srcId="{AC6E1899-D355-4AF0-9449-9FDA76C1971F}" destId="{330C7C18-3BEB-41C3-8B4A-A6B9235837D7}" srcOrd="0" destOrd="0" presId="urn:microsoft.com/office/officeart/2008/layout/HorizontalMultiLevelHierarchy"/>
    <dgm:cxn modelId="{CDC51465-1E9D-45E7-9D47-C5C550A5A18E}" type="presOf" srcId="{4E44F46C-DEFD-41D7-853E-9E9950CB4427}" destId="{9A8239C1-EDC7-4C02-9E5C-AF66C87ACA5B}" srcOrd="0" destOrd="0" presId="urn:microsoft.com/office/officeart/2008/layout/HorizontalMultiLevelHierarchy"/>
    <dgm:cxn modelId="{C3AE6073-3311-4F1D-B0AB-F7B411B9944F}" srcId="{D8041C94-5F72-4465-8B45-6F59504FB2BA}" destId="{5DA7D9ED-F6B0-46B4-84FC-8440D8F72CC1}" srcOrd="2" destOrd="0" parTransId="{9554F6AB-8A6B-4224-8979-2A569C612995}" sibTransId="{BAD4D740-52C6-482B-885F-A1A6A4D3AF69}"/>
    <dgm:cxn modelId="{E81CAE5F-DB65-46F6-84F3-D74B076A747A}" type="presOf" srcId="{D6D4A328-283C-4A6E-A81B-D647BF0F8261}" destId="{B91F50A7-E3CD-44F3-A78A-562EFD8937B9}" srcOrd="0" destOrd="0" presId="urn:microsoft.com/office/officeart/2008/layout/HorizontalMultiLevelHierarchy"/>
    <dgm:cxn modelId="{B94A507B-E080-4062-98DB-E35E94DA8FDB}" srcId="{D8041C94-5F72-4465-8B45-6F59504FB2BA}" destId="{92338E79-C485-4270-B0F0-774EF18BDB82}" srcOrd="5" destOrd="0" parTransId="{1D7F0C2E-26BC-4334-9349-5B1242CA658E}" sibTransId="{FFB5CA02-2DFD-402B-820B-DFD54B77C731}"/>
    <dgm:cxn modelId="{BDC0D96C-D71C-49AD-8AFD-1F5827EB22D0}" type="presOf" srcId="{44E02B8C-B199-489C-97B7-F3F9648A127F}" destId="{B3B582AC-29D6-4B7B-9F70-9B3B70862D16}" srcOrd="0" destOrd="0" presId="urn:microsoft.com/office/officeart/2008/layout/HorizontalMultiLevelHierarchy"/>
    <dgm:cxn modelId="{3F8B552E-3327-44CE-B802-D6C598E249CC}" type="presOf" srcId="{AAE028A7-370D-4379-9FDE-BCF660C52210}" destId="{FBD83284-F30C-4B12-8BCA-30CE8599FB4F}" srcOrd="0" destOrd="0" presId="urn:microsoft.com/office/officeart/2008/layout/HorizontalMultiLevelHierarchy"/>
    <dgm:cxn modelId="{B3710949-3DB5-4ABF-A7AC-25B16BEBED3E}" type="presOf" srcId="{1D634078-DF13-472F-B136-B663899EFA24}" destId="{AC9029B5-9B14-4CB0-8022-C590C561BAD4}" srcOrd="0" destOrd="0" presId="urn:microsoft.com/office/officeart/2008/layout/HorizontalMultiLevelHierarchy"/>
    <dgm:cxn modelId="{2E0D422A-013A-4DC1-BF38-747F06417DD1}" type="presOf" srcId="{1D7F0C2E-26BC-4334-9349-5B1242CA658E}" destId="{7EE2D533-6C33-42A3-A941-DCAC28980B03}" srcOrd="1" destOrd="0" presId="urn:microsoft.com/office/officeart/2008/layout/HorizontalMultiLevelHierarchy"/>
    <dgm:cxn modelId="{AD02E33B-DBA5-4A6C-AA96-A5C24AC32E1F}" type="presOf" srcId="{9554F6AB-8A6B-4224-8979-2A569C612995}" destId="{05C0636E-3CF3-4FA4-9ED1-69F78E0BC78E}" srcOrd="0" destOrd="0" presId="urn:microsoft.com/office/officeart/2008/layout/HorizontalMultiLevelHierarchy"/>
    <dgm:cxn modelId="{0E620E30-D53A-4DA5-B4E8-4E898C0FF6A0}" type="presOf" srcId="{123E032F-AE04-4435-A404-7413527AD274}" destId="{5C4C95C8-67F5-42B6-8908-4D61F2E97C9A}" srcOrd="0" destOrd="0" presId="urn:microsoft.com/office/officeart/2008/layout/HorizontalMultiLevelHierarchy"/>
    <dgm:cxn modelId="{B0BA1A1B-4EEA-4B1F-929C-0C5D34268B93}" type="presOf" srcId="{1D7F0C2E-26BC-4334-9349-5B1242CA658E}" destId="{032C89E9-A465-4BDE-BDEA-8BD62B6C4C23}" srcOrd="0" destOrd="0" presId="urn:microsoft.com/office/officeart/2008/layout/HorizontalMultiLevelHierarchy"/>
    <dgm:cxn modelId="{DFCD1865-67EB-4649-A6A6-3716EB6613D0}" srcId="{D8041C94-5F72-4465-8B45-6F59504FB2BA}" destId="{123E032F-AE04-4435-A404-7413527AD274}" srcOrd="4" destOrd="0" parTransId="{4E44F46C-DEFD-41D7-853E-9E9950CB4427}" sibTransId="{D1A09482-CE2D-4DD4-B1A8-9CDD44E62469}"/>
    <dgm:cxn modelId="{ECA0DBBA-F9A6-4CA4-BE3A-1071FA6EF81B}" srcId="{D8041C94-5F72-4465-8B45-6F59504FB2BA}" destId="{1D634078-DF13-472F-B136-B663899EFA24}" srcOrd="1" destOrd="0" parTransId="{F4F4A7DA-089B-4503-9A83-FED398B23F6E}" sibTransId="{0C12B14E-F565-4AA1-9F67-EB2C5B05A5EC}"/>
    <dgm:cxn modelId="{45B218AA-1F8D-4CBC-AB04-6F410C36C703}" srcId="{D8041C94-5F72-4465-8B45-6F59504FB2BA}" destId="{44E02B8C-B199-489C-97B7-F3F9648A127F}" srcOrd="3" destOrd="0" parTransId="{A6DA22F1-49D7-4C81-94E1-3076D5968917}" sibTransId="{909828B8-FC01-44B9-B5C7-408C0172D2A6}"/>
    <dgm:cxn modelId="{C8E43A78-B730-4DEA-9D07-DB085B805538}" type="presOf" srcId="{A6DA22F1-49D7-4C81-94E1-3076D5968917}" destId="{0B650C06-0A99-4F4F-8574-414B5B432347}" srcOrd="1" destOrd="0" presId="urn:microsoft.com/office/officeart/2008/layout/HorizontalMultiLevelHierarchy"/>
    <dgm:cxn modelId="{9879A341-063C-4A34-BB7D-27DF07352E90}" type="presOf" srcId="{9554F6AB-8A6B-4224-8979-2A569C612995}" destId="{ACB970D2-4353-4DE1-B37F-D01CBFD97ABD}" srcOrd="1" destOrd="0" presId="urn:microsoft.com/office/officeart/2008/layout/HorizontalMultiLevelHierarchy"/>
    <dgm:cxn modelId="{7EC3C4D9-723B-4BB0-BC39-3737CFB943DB}" type="presOf" srcId="{4E44F46C-DEFD-41D7-853E-9E9950CB4427}" destId="{131AD2B8-B0CD-40F3-A610-9668A0D3FA62}" srcOrd="1" destOrd="0" presId="urn:microsoft.com/office/officeart/2008/layout/HorizontalMultiLevelHierarchy"/>
    <dgm:cxn modelId="{5C84AAA0-8FE9-4C7F-836E-B5C35AC6ED74}" srcId="{D8041C94-5F72-4465-8B45-6F59504FB2BA}" destId="{AC6E1899-D355-4AF0-9449-9FDA76C1971F}" srcOrd="0" destOrd="0" parTransId="{D6D4A328-283C-4A6E-A81B-D647BF0F8261}" sibTransId="{520E830F-3141-4104-847B-1B47D477C6B7}"/>
    <dgm:cxn modelId="{4BB19AD2-354D-4BF7-A73D-50A3E9F2F2B6}" type="presOf" srcId="{A6DA22F1-49D7-4C81-94E1-3076D5968917}" destId="{C2511B12-4B17-48EA-B97E-443687BB4E15}" srcOrd="0" destOrd="0" presId="urn:microsoft.com/office/officeart/2008/layout/HorizontalMultiLevelHierarchy"/>
    <dgm:cxn modelId="{B23BE788-AA5F-4307-8362-CFBCF9B22278}" type="presParOf" srcId="{FBD83284-F30C-4B12-8BCA-30CE8599FB4F}" destId="{72E4E88D-BBC8-4D2C-AE2A-0A1E38D94A49}" srcOrd="0" destOrd="0" presId="urn:microsoft.com/office/officeart/2008/layout/HorizontalMultiLevelHierarchy"/>
    <dgm:cxn modelId="{6D47EAA1-20A2-4ED7-B955-D233C64051CE}" type="presParOf" srcId="{72E4E88D-BBC8-4D2C-AE2A-0A1E38D94A49}" destId="{90634624-8B54-4431-BEF2-F6992FC4DC72}" srcOrd="0" destOrd="0" presId="urn:microsoft.com/office/officeart/2008/layout/HorizontalMultiLevelHierarchy"/>
    <dgm:cxn modelId="{4732C63F-7543-44F3-B61C-B14D749F52CA}" type="presParOf" srcId="{72E4E88D-BBC8-4D2C-AE2A-0A1E38D94A49}" destId="{D0B0E9BC-F435-42E6-845F-14AF80F80CFB}" srcOrd="1" destOrd="0" presId="urn:microsoft.com/office/officeart/2008/layout/HorizontalMultiLevelHierarchy"/>
    <dgm:cxn modelId="{38E085D7-4370-4025-B5BD-3D1272CBBE93}" type="presParOf" srcId="{D0B0E9BC-F435-42E6-845F-14AF80F80CFB}" destId="{B91F50A7-E3CD-44F3-A78A-562EFD8937B9}" srcOrd="0" destOrd="0" presId="urn:microsoft.com/office/officeart/2008/layout/HorizontalMultiLevelHierarchy"/>
    <dgm:cxn modelId="{56ED90EA-6747-4436-8C09-C96BE10C3F5A}" type="presParOf" srcId="{B91F50A7-E3CD-44F3-A78A-562EFD8937B9}" destId="{CE3353B3-F985-45D6-8ED7-F0870239467E}" srcOrd="0" destOrd="0" presId="urn:microsoft.com/office/officeart/2008/layout/HorizontalMultiLevelHierarchy"/>
    <dgm:cxn modelId="{2BFE0CDE-782C-4514-ADB7-6A83B02A23B1}" type="presParOf" srcId="{D0B0E9BC-F435-42E6-845F-14AF80F80CFB}" destId="{A42B11DB-DB6B-41E8-8834-B0EF81C79284}" srcOrd="1" destOrd="0" presId="urn:microsoft.com/office/officeart/2008/layout/HorizontalMultiLevelHierarchy"/>
    <dgm:cxn modelId="{5827FA68-3426-429E-9B5A-B9B0C500295E}" type="presParOf" srcId="{A42B11DB-DB6B-41E8-8834-B0EF81C79284}" destId="{330C7C18-3BEB-41C3-8B4A-A6B9235837D7}" srcOrd="0" destOrd="0" presId="urn:microsoft.com/office/officeart/2008/layout/HorizontalMultiLevelHierarchy"/>
    <dgm:cxn modelId="{2AF7ECC4-998A-42DA-92E7-6C55AB9C2975}" type="presParOf" srcId="{A42B11DB-DB6B-41E8-8834-B0EF81C79284}" destId="{AF35E784-5145-4020-A5F4-C66F858DEFC4}" srcOrd="1" destOrd="0" presId="urn:microsoft.com/office/officeart/2008/layout/HorizontalMultiLevelHierarchy"/>
    <dgm:cxn modelId="{1387AD1E-91F4-4D9D-8398-35FA5F7C4F57}" type="presParOf" srcId="{D0B0E9BC-F435-42E6-845F-14AF80F80CFB}" destId="{87C4E637-92AD-47EE-A51D-370DF4A10A9B}" srcOrd="2" destOrd="0" presId="urn:microsoft.com/office/officeart/2008/layout/HorizontalMultiLevelHierarchy"/>
    <dgm:cxn modelId="{5395A872-CD84-419E-A6A1-1974C24BF593}" type="presParOf" srcId="{87C4E637-92AD-47EE-A51D-370DF4A10A9B}" destId="{DFCEEFB9-92BC-42E3-9C25-2989515156DA}" srcOrd="0" destOrd="0" presId="urn:microsoft.com/office/officeart/2008/layout/HorizontalMultiLevelHierarchy"/>
    <dgm:cxn modelId="{8AD6C362-7C37-4FF9-A53F-DD8E5E0EE7F1}" type="presParOf" srcId="{D0B0E9BC-F435-42E6-845F-14AF80F80CFB}" destId="{0029D87B-814B-427E-9A71-3B1FF0621472}" srcOrd="3" destOrd="0" presId="urn:microsoft.com/office/officeart/2008/layout/HorizontalMultiLevelHierarchy"/>
    <dgm:cxn modelId="{D0D4A47E-CE15-4711-A586-76FE7CBD6CD9}" type="presParOf" srcId="{0029D87B-814B-427E-9A71-3B1FF0621472}" destId="{AC9029B5-9B14-4CB0-8022-C590C561BAD4}" srcOrd="0" destOrd="0" presId="urn:microsoft.com/office/officeart/2008/layout/HorizontalMultiLevelHierarchy"/>
    <dgm:cxn modelId="{2CFDD09D-2949-446F-AB42-8A1DC05F420D}" type="presParOf" srcId="{0029D87B-814B-427E-9A71-3B1FF0621472}" destId="{917C0BF2-CF5C-4966-AE3A-9C773D541F60}" srcOrd="1" destOrd="0" presId="urn:microsoft.com/office/officeart/2008/layout/HorizontalMultiLevelHierarchy"/>
    <dgm:cxn modelId="{483C7A26-3574-4599-98E9-3C8B6A6455A6}" type="presParOf" srcId="{D0B0E9BC-F435-42E6-845F-14AF80F80CFB}" destId="{05C0636E-3CF3-4FA4-9ED1-69F78E0BC78E}" srcOrd="4" destOrd="0" presId="urn:microsoft.com/office/officeart/2008/layout/HorizontalMultiLevelHierarchy"/>
    <dgm:cxn modelId="{439F43CE-06F9-41FD-A8D0-788F6C6217A5}" type="presParOf" srcId="{05C0636E-3CF3-4FA4-9ED1-69F78E0BC78E}" destId="{ACB970D2-4353-4DE1-B37F-D01CBFD97ABD}" srcOrd="0" destOrd="0" presId="urn:microsoft.com/office/officeart/2008/layout/HorizontalMultiLevelHierarchy"/>
    <dgm:cxn modelId="{24AD54CD-5E97-4BFE-8C01-EC99EF1C3739}" type="presParOf" srcId="{D0B0E9BC-F435-42E6-845F-14AF80F80CFB}" destId="{D554C954-E7FC-42DD-8FA6-B79FBB1BB9DE}" srcOrd="5" destOrd="0" presId="urn:microsoft.com/office/officeart/2008/layout/HorizontalMultiLevelHierarchy"/>
    <dgm:cxn modelId="{6867FD6C-E0E9-4CEF-88BA-F3B52DA9D1F7}" type="presParOf" srcId="{D554C954-E7FC-42DD-8FA6-B79FBB1BB9DE}" destId="{FED70003-3E53-44A3-B179-422873136141}" srcOrd="0" destOrd="0" presId="urn:microsoft.com/office/officeart/2008/layout/HorizontalMultiLevelHierarchy"/>
    <dgm:cxn modelId="{17E0D6DF-C8E1-4551-BE8B-56FEBB5D3B2F}" type="presParOf" srcId="{D554C954-E7FC-42DD-8FA6-B79FBB1BB9DE}" destId="{4CA2E325-1340-488C-A85D-6A3ACF1A57B9}" srcOrd="1" destOrd="0" presId="urn:microsoft.com/office/officeart/2008/layout/HorizontalMultiLevelHierarchy"/>
    <dgm:cxn modelId="{CDE10C05-AD57-4301-8E82-42C5EF12CD82}" type="presParOf" srcId="{D0B0E9BC-F435-42E6-845F-14AF80F80CFB}" destId="{C2511B12-4B17-48EA-B97E-443687BB4E15}" srcOrd="6" destOrd="0" presId="urn:microsoft.com/office/officeart/2008/layout/HorizontalMultiLevelHierarchy"/>
    <dgm:cxn modelId="{668A2C72-89DF-41AD-B997-6C32C88BF9AF}" type="presParOf" srcId="{C2511B12-4B17-48EA-B97E-443687BB4E15}" destId="{0B650C06-0A99-4F4F-8574-414B5B432347}" srcOrd="0" destOrd="0" presId="urn:microsoft.com/office/officeart/2008/layout/HorizontalMultiLevelHierarchy"/>
    <dgm:cxn modelId="{2A988B98-DC49-4BEA-9CD3-305A9CF1DED5}" type="presParOf" srcId="{D0B0E9BC-F435-42E6-845F-14AF80F80CFB}" destId="{AE8DC28C-2FA0-431B-B403-F041B2ED96E5}" srcOrd="7" destOrd="0" presId="urn:microsoft.com/office/officeart/2008/layout/HorizontalMultiLevelHierarchy"/>
    <dgm:cxn modelId="{6B852DE9-1AC2-4422-BB83-8A760E10644E}" type="presParOf" srcId="{AE8DC28C-2FA0-431B-B403-F041B2ED96E5}" destId="{B3B582AC-29D6-4B7B-9F70-9B3B70862D16}" srcOrd="0" destOrd="0" presId="urn:microsoft.com/office/officeart/2008/layout/HorizontalMultiLevelHierarchy"/>
    <dgm:cxn modelId="{17CFE1A9-2390-4AD0-969F-50084D9221B5}" type="presParOf" srcId="{AE8DC28C-2FA0-431B-B403-F041B2ED96E5}" destId="{D7625609-C779-4817-8FF9-8EEA626BB859}" srcOrd="1" destOrd="0" presId="urn:microsoft.com/office/officeart/2008/layout/HorizontalMultiLevelHierarchy"/>
    <dgm:cxn modelId="{D9158C9D-F798-4250-8CBC-CAB6EA21F679}" type="presParOf" srcId="{D0B0E9BC-F435-42E6-845F-14AF80F80CFB}" destId="{9A8239C1-EDC7-4C02-9E5C-AF66C87ACA5B}" srcOrd="8" destOrd="0" presId="urn:microsoft.com/office/officeart/2008/layout/HorizontalMultiLevelHierarchy"/>
    <dgm:cxn modelId="{09C6D53E-D3F5-4FED-B67A-0EFD956DFAA2}" type="presParOf" srcId="{9A8239C1-EDC7-4C02-9E5C-AF66C87ACA5B}" destId="{131AD2B8-B0CD-40F3-A610-9668A0D3FA62}" srcOrd="0" destOrd="0" presId="urn:microsoft.com/office/officeart/2008/layout/HorizontalMultiLevelHierarchy"/>
    <dgm:cxn modelId="{A885B601-4707-4E0B-ADBF-A1BA27C6F405}" type="presParOf" srcId="{D0B0E9BC-F435-42E6-845F-14AF80F80CFB}" destId="{B7975C37-4F96-4393-8B00-4331D3C9AC4D}" srcOrd="9" destOrd="0" presId="urn:microsoft.com/office/officeart/2008/layout/HorizontalMultiLevelHierarchy"/>
    <dgm:cxn modelId="{C97E37F5-02DE-471B-BFA0-0F7B08811EF8}" type="presParOf" srcId="{B7975C37-4F96-4393-8B00-4331D3C9AC4D}" destId="{5C4C95C8-67F5-42B6-8908-4D61F2E97C9A}" srcOrd="0" destOrd="0" presId="urn:microsoft.com/office/officeart/2008/layout/HorizontalMultiLevelHierarchy"/>
    <dgm:cxn modelId="{EC5E2B19-EC4F-49F1-BD0D-53C4C7148E58}" type="presParOf" srcId="{B7975C37-4F96-4393-8B00-4331D3C9AC4D}" destId="{0FFEBD40-00E7-4FA6-9EAD-F4BF626019AA}" srcOrd="1" destOrd="0" presId="urn:microsoft.com/office/officeart/2008/layout/HorizontalMultiLevelHierarchy"/>
    <dgm:cxn modelId="{04A8070F-DD21-4557-8CDD-91CFCCA66C8A}" type="presParOf" srcId="{D0B0E9BC-F435-42E6-845F-14AF80F80CFB}" destId="{032C89E9-A465-4BDE-BDEA-8BD62B6C4C23}" srcOrd="10" destOrd="0" presId="urn:microsoft.com/office/officeart/2008/layout/HorizontalMultiLevelHierarchy"/>
    <dgm:cxn modelId="{16BE34F3-EA12-4537-8017-EAB764894491}" type="presParOf" srcId="{032C89E9-A465-4BDE-BDEA-8BD62B6C4C23}" destId="{7EE2D533-6C33-42A3-A941-DCAC28980B03}" srcOrd="0" destOrd="0" presId="urn:microsoft.com/office/officeart/2008/layout/HorizontalMultiLevelHierarchy"/>
    <dgm:cxn modelId="{AD681D13-1A71-4FA2-A27D-51BCABA1E079}" type="presParOf" srcId="{D0B0E9BC-F435-42E6-845F-14AF80F80CFB}" destId="{DE68DFF2-6EBF-4EEB-A109-DD352E23A872}" srcOrd="11" destOrd="0" presId="urn:microsoft.com/office/officeart/2008/layout/HorizontalMultiLevelHierarchy"/>
    <dgm:cxn modelId="{E49CE3EA-606B-48C0-923D-8745201BE0D1}" type="presParOf" srcId="{DE68DFF2-6EBF-4EEB-A109-DD352E23A872}" destId="{540A492F-E0C0-49E6-AA29-42C924E88C6B}" srcOrd="0" destOrd="0" presId="urn:microsoft.com/office/officeart/2008/layout/HorizontalMultiLevelHierarchy"/>
    <dgm:cxn modelId="{8420F52B-3940-46AD-806A-060A8470933C}" type="presParOf" srcId="{DE68DFF2-6EBF-4EEB-A109-DD352E23A872}" destId="{038A7BA9-E424-4152-A78A-5B865FC1195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C89E9-A465-4BDE-BDEA-8BD62B6C4C23}">
      <dsp:nvSpPr>
        <dsp:cNvPr id="0" name=""/>
        <dsp:cNvSpPr/>
      </dsp:nvSpPr>
      <dsp:spPr>
        <a:xfrm>
          <a:off x="2819964" y="3110030"/>
          <a:ext cx="547740" cy="2679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3870" y="0"/>
              </a:lnTo>
              <a:lnTo>
                <a:pt x="273870" y="2679705"/>
              </a:lnTo>
              <a:lnTo>
                <a:pt x="547740" y="267970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3025457" y="4381505"/>
        <a:ext cx="136755" cy="136755"/>
      </dsp:txXfrm>
    </dsp:sp>
    <dsp:sp modelId="{9A8239C1-EDC7-4C02-9E5C-AF66C87ACA5B}">
      <dsp:nvSpPr>
        <dsp:cNvPr id="0" name=""/>
        <dsp:cNvSpPr/>
      </dsp:nvSpPr>
      <dsp:spPr>
        <a:xfrm>
          <a:off x="2819964" y="3110030"/>
          <a:ext cx="547740" cy="1607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3870" y="0"/>
              </a:lnTo>
              <a:lnTo>
                <a:pt x="273870" y="1607823"/>
              </a:lnTo>
              <a:lnTo>
                <a:pt x="547740" y="160782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3051370" y="3871478"/>
        <a:ext cx="84928" cy="84928"/>
      </dsp:txXfrm>
    </dsp:sp>
    <dsp:sp modelId="{C2511B12-4B17-48EA-B97E-443687BB4E15}">
      <dsp:nvSpPr>
        <dsp:cNvPr id="0" name=""/>
        <dsp:cNvSpPr/>
      </dsp:nvSpPr>
      <dsp:spPr>
        <a:xfrm>
          <a:off x="2819964" y="3110030"/>
          <a:ext cx="547740" cy="535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3870" y="0"/>
              </a:lnTo>
              <a:lnTo>
                <a:pt x="273870" y="535941"/>
              </a:lnTo>
              <a:lnTo>
                <a:pt x="547740" y="53594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3074676" y="3358842"/>
        <a:ext cx="38316" cy="38316"/>
      </dsp:txXfrm>
    </dsp:sp>
    <dsp:sp modelId="{05C0636E-3CF3-4FA4-9ED1-69F78E0BC78E}">
      <dsp:nvSpPr>
        <dsp:cNvPr id="0" name=""/>
        <dsp:cNvSpPr/>
      </dsp:nvSpPr>
      <dsp:spPr>
        <a:xfrm>
          <a:off x="2819964" y="2574089"/>
          <a:ext cx="547740" cy="535941"/>
        </a:xfrm>
        <a:custGeom>
          <a:avLst/>
          <a:gdLst/>
          <a:ahLst/>
          <a:cxnLst/>
          <a:rect l="0" t="0" r="0" b="0"/>
          <a:pathLst>
            <a:path>
              <a:moveTo>
                <a:pt x="0" y="535941"/>
              </a:moveTo>
              <a:lnTo>
                <a:pt x="273870" y="535941"/>
              </a:lnTo>
              <a:lnTo>
                <a:pt x="273870" y="0"/>
              </a:lnTo>
              <a:lnTo>
                <a:pt x="547740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3074676" y="2822901"/>
        <a:ext cx="38316" cy="38316"/>
      </dsp:txXfrm>
    </dsp:sp>
    <dsp:sp modelId="{87C4E637-92AD-47EE-A51D-370DF4A10A9B}">
      <dsp:nvSpPr>
        <dsp:cNvPr id="0" name=""/>
        <dsp:cNvSpPr/>
      </dsp:nvSpPr>
      <dsp:spPr>
        <a:xfrm>
          <a:off x="2819964" y="1502206"/>
          <a:ext cx="547740" cy="1607823"/>
        </a:xfrm>
        <a:custGeom>
          <a:avLst/>
          <a:gdLst/>
          <a:ahLst/>
          <a:cxnLst/>
          <a:rect l="0" t="0" r="0" b="0"/>
          <a:pathLst>
            <a:path>
              <a:moveTo>
                <a:pt x="0" y="1607823"/>
              </a:moveTo>
              <a:lnTo>
                <a:pt x="273870" y="1607823"/>
              </a:lnTo>
              <a:lnTo>
                <a:pt x="273870" y="0"/>
              </a:lnTo>
              <a:lnTo>
                <a:pt x="547740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3051370" y="2263654"/>
        <a:ext cx="84928" cy="84928"/>
      </dsp:txXfrm>
    </dsp:sp>
    <dsp:sp modelId="{B91F50A7-E3CD-44F3-A78A-562EFD8937B9}">
      <dsp:nvSpPr>
        <dsp:cNvPr id="0" name=""/>
        <dsp:cNvSpPr/>
      </dsp:nvSpPr>
      <dsp:spPr>
        <a:xfrm>
          <a:off x="2819964" y="430324"/>
          <a:ext cx="547740" cy="2679705"/>
        </a:xfrm>
        <a:custGeom>
          <a:avLst/>
          <a:gdLst/>
          <a:ahLst/>
          <a:cxnLst/>
          <a:rect l="0" t="0" r="0" b="0"/>
          <a:pathLst>
            <a:path>
              <a:moveTo>
                <a:pt x="0" y="2679705"/>
              </a:moveTo>
              <a:lnTo>
                <a:pt x="273870" y="2679705"/>
              </a:lnTo>
              <a:lnTo>
                <a:pt x="273870" y="0"/>
              </a:lnTo>
              <a:lnTo>
                <a:pt x="547740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3025457" y="1701799"/>
        <a:ext cx="136755" cy="136755"/>
      </dsp:txXfrm>
    </dsp:sp>
    <dsp:sp modelId="{90634624-8B54-4431-BEF2-F6992FC4DC72}">
      <dsp:nvSpPr>
        <dsp:cNvPr id="0" name=""/>
        <dsp:cNvSpPr/>
      </dsp:nvSpPr>
      <dsp:spPr>
        <a:xfrm rot="16200000">
          <a:off x="134617" y="2681277"/>
          <a:ext cx="4513188" cy="8575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>
              <a:solidFill>
                <a:srgbClr val="002060"/>
              </a:solidFill>
            </a:rPr>
            <a:t>Елементи</a:t>
          </a:r>
          <a:r>
            <a:rPr lang="uk-UA" sz="2900" kern="1200" dirty="0" smtClean="0"/>
            <a:t> </a:t>
          </a:r>
          <a:r>
            <a:rPr lang="uk-UA" sz="2900" kern="1200" dirty="0" smtClean="0">
              <a:solidFill>
                <a:srgbClr val="002060"/>
              </a:solidFill>
            </a:rPr>
            <a:t>педагогічної</a:t>
          </a:r>
          <a:r>
            <a:rPr lang="uk-UA" sz="2900" kern="1200" dirty="0" smtClean="0"/>
            <a:t> </a:t>
          </a:r>
          <a:r>
            <a:rPr lang="uk-UA" sz="2900" kern="1200" dirty="0" smtClean="0">
              <a:solidFill>
                <a:srgbClr val="002060"/>
              </a:solidFill>
            </a:rPr>
            <a:t>культури</a:t>
          </a:r>
          <a:endParaRPr lang="ru-RU" sz="2900" kern="1200" dirty="0">
            <a:solidFill>
              <a:srgbClr val="002060"/>
            </a:solidFill>
          </a:endParaRPr>
        </a:p>
      </dsp:txBody>
      <dsp:txXfrm>
        <a:off x="134617" y="2681277"/>
        <a:ext cx="4513188" cy="857505"/>
      </dsp:txXfrm>
    </dsp:sp>
    <dsp:sp modelId="{330C7C18-3BEB-41C3-8B4A-A6B9235837D7}">
      <dsp:nvSpPr>
        <dsp:cNvPr id="0" name=""/>
        <dsp:cNvSpPr/>
      </dsp:nvSpPr>
      <dsp:spPr>
        <a:xfrm>
          <a:off x="3367705" y="1571"/>
          <a:ext cx="2812619" cy="85750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rgbClr val="002060"/>
              </a:solidFill>
            </a:rPr>
            <a:t>Наукова ерудиція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3367705" y="1571"/>
        <a:ext cx="2812619" cy="857505"/>
      </dsp:txXfrm>
    </dsp:sp>
    <dsp:sp modelId="{AC9029B5-9B14-4CB0-8022-C590C561BAD4}">
      <dsp:nvSpPr>
        <dsp:cNvPr id="0" name=""/>
        <dsp:cNvSpPr/>
      </dsp:nvSpPr>
      <dsp:spPr>
        <a:xfrm>
          <a:off x="3367705" y="1073454"/>
          <a:ext cx="2812619" cy="85750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rgbClr val="002060"/>
              </a:solidFill>
            </a:rPr>
            <a:t>Культура мовлення та спілкування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3367705" y="1073454"/>
        <a:ext cx="2812619" cy="857505"/>
      </dsp:txXfrm>
    </dsp:sp>
    <dsp:sp modelId="{FED70003-3E53-44A3-B179-422873136141}">
      <dsp:nvSpPr>
        <dsp:cNvPr id="0" name=""/>
        <dsp:cNvSpPr/>
      </dsp:nvSpPr>
      <dsp:spPr>
        <a:xfrm>
          <a:off x="3367705" y="2145336"/>
          <a:ext cx="2812619" cy="85750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rgbClr val="002060"/>
              </a:solidFill>
            </a:rPr>
            <a:t>Педагогічна етика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3367705" y="2145336"/>
        <a:ext cx="2812619" cy="857505"/>
      </dsp:txXfrm>
    </dsp:sp>
    <dsp:sp modelId="{B3B582AC-29D6-4B7B-9F70-9B3B70862D16}">
      <dsp:nvSpPr>
        <dsp:cNvPr id="0" name=""/>
        <dsp:cNvSpPr/>
      </dsp:nvSpPr>
      <dsp:spPr>
        <a:xfrm>
          <a:off x="3367705" y="3217218"/>
          <a:ext cx="2812619" cy="85750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rgbClr val="002060"/>
              </a:solidFill>
            </a:rPr>
            <a:t>Педагогічна майстерність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3367705" y="3217218"/>
        <a:ext cx="2812619" cy="857505"/>
      </dsp:txXfrm>
    </dsp:sp>
    <dsp:sp modelId="{5C4C95C8-67F5-42B6-8908-4D61F2E97C9A}">
      <dsp:nvSpPr>
        <dsp:cNvPr id="0" name=""/>
        <dsp:cNvSpPr/>
      </dsp:nvSpPr>
      <dsp:spPr>
        <a:xfrm>
          <a:off x="3367705" y="4289101"/>
          <a:ext cx="2812619" cy="85750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rgbClr val="002060"/>
              </a:solidFill>
            </a:rPr>
            <a:t>Прагнення до самовдосконалення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3367705" y="4289101"/>
        <a:ext cx="2812619" cy="857505"/>
      </dsp:txXfrm>
    </dsp:sp>
    <dsp:sp modelId="{540A492F-E0C0-49E6-AA29-42C924E88C6B}">
      <dsp:nvSpPr>
        <dsp:cNvPr id="0" name=""/>
        <dsp:cNvSpPr/>
      </dsp:nvSpPr>
      <dsp:spPr>
        <a:xfrm>
          <a:off x="3367705" y="5360983"/>
          <a:ext cx="2812619" cy="85750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rgbClr val="002060"/>
              </a:solidFill>
            </a:rPr>
            <a:t>Духовне багатство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3367705" y="5360983"/>
        <a:ext cx="2812619" cy="8575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446C9-4A51-471D-9DA7-D5DF0678BFA2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1FF3-723B-4CF3-B21C-B5B10E31AC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6191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446C9-4A51-471D-9DA7-D5DF0678BFA2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1FF3-723B-4CF3-B21C-B5B10E31AC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3333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446C9-4A51-471D-9DA7-D5DF0678BFA2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1FF3-723B-4CF3-B21C-B5B10E31AC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3146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446C9-4A51-471D-9DA7-D5DF0678BFA2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1FF3-723B-4CF3-B21C-B5B10E31AC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632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446C9-4A51-471D-9DA7-D5DF0678BFA2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1FF3-723B-4CF3-B21C-B5B10E31AC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210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446C9-4A51-471D-9DA7-D5DF0678BFA2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1FF3-723B-4CF3-B21C-B5B10E31AC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0712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446C9-4A51-471D-9DA7-D5DF0678BFA2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1FF3-723B-4CF3-B21C-B5B10E31AC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5391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446C9-4A51-471D-9DA7-D5DF0678BFA2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1FF3-723B-4CF3-B21C-B5B10E31AC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9298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446C9-4A51-471D-9DA7-D5DF0678BFA2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1FF3-723B-4CF3-B21C-B5B10E31AC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2652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446C9-4A51-471D-9DA7-D5DF0678BFA2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1FF3-723B-4CF3-B21C-B5B10E31AC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7265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446C9-4A51-471D-9DA7-D5DF0678BFA2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1FF3-723B-4CF3-B21C-B5B10E31AC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2906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446C9-4A51-471D-9DA7-D5DF0678BFA2}" type="datetimeFigureOut">
              <a:rPr lang="ru-RU" smtClean="0"/>
              <a:t>06.12.2016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C1FF3-723B-4CF3-B21C-B5B10E31AC0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9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2576" y="791119"/>
            <a:ext cx="919587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 </a:t>
            </a:r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 вчителя»</a:t>
            </a:r>
          </a:p>
          <a:p>
            <a:pPr algn="ctr"/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творчій спадщині </a:t>
            </a:r>
            <a:endParaRPr lang="ru-RU" sz="4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В.О</a:t>
            </a:r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Сухомлинського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920" y="3461494"/>
            <a:ext cx="2164389" cy="3248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718008" y="4556957"/>
            <a:ext cx="67559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1012825" algn="l"/>
              </a:tabLst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Виконала:</a:t>
            </a:r>
            <a:endParaRPr lang="ru-RU" sz="2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тудентка </a:t>
            </a:r>
            <a:r>
              <a:rPr lang="uk-UA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ОС«Магістр-1»</a:t>
            </a:r>
            <a:endParaRPr lang="ru-RU" sz="2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пец</a:t>
            </a:r>
            <a:r>
              <a:rPr lang="uk-UA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uk-UA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Дошкільна освіта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заочного відділення</a:t>
            </a:r>
            <a:endParaRPr lang="ru-RU" sz="24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uk-UA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Канарська Тетяна Олександрівна.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003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65916" y="450761"/>
            <a:ext cx="6637717" cy="4505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Основною частиною змістового наповнення поняття "професійна компетентність" є </a:t>
            </a:r>
            <a:r>
              <a:rPr lang="ru-RU" sz="36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педагогічна культура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Культура є потужним чинником соціального розвитку, впливає на всі сфери суспільної та індивідуальної життєдіяльності: працю, побут, дозвілля, мислення, спосіб життя суспільства й особистості.</a:t>
            </a:r>
            <a:endParaRPr lang="ru-RU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637" y="1766351"/>
            <a:ext cx="3990358" cy="3325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5568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1973" y="1831270"/>
            <a:ext cx="8706118" cy="464018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глибока віра в можливість успішного виховання дітей;</a:t>
            </a:r>
            <a:endParaRPr lang="ru-RU" sz="24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гармонія серця і розуму;</a:t>
            </a:r>
            <a:endParaRPr lang="ru-RU" sz="24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чуйність, сердечна турбота про людину;</a:t>
            </a:r>
            <a:endParaRPr lang="ru-RU" sz="24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розуміння світу дитинства;</a:t>
            </a:r>
            <a:endParaRPr lang="ru-RU" sz="24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вміння «пізнавати серцем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проникати в душу дитини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володіти собою, тримати себе в руках»,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стримувати збудження й роздратування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володіти ситуаціями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створювати життєрадісні мелодії в музиці дитинства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8091" y="2694878"/>
            <a:ext cx="3117404" cy="21827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967" y="4407768"/>
            <a:ext cx="3247209" cy="1953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056068" y="421653"/>
            <a:ext cx="9208393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В.О. Сухомлинський виділяє риси, без яких не може відбутися </a:t>
            </a: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13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9701" y="294661"/>
            <a:ext cx="788523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умови ефективної роботи педагога за В.О. Сухомлинським</a:t>
            </a:r>
            <a:endParaRPr lang="ru-RU" sz="40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70196" y="1916915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професійно-педагогічна спрямованість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теоретична підготовленість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загальна культура;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усвідомлення важливості самоосвіти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систематичність, логічна послідовність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науковість у її здійсненні.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932" y="4116554"/>
            <a:ext cx="3048331" cy="2286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408" y="1009360"/>
            <a:ext cx="3095855" cy="2097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050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3226" y="472710"/>
            <a:ext cx="83179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вимоги до вчителя:</a:t>
            </a:r>
            <a:endParaRPr lang="ru-RU" sz="44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64524" y="1521009"/>
            <a:ext cx="6096000" cy="2847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юбов до дітей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Духовність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Моральні цінності</a:t>
            </a: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Артистизм</a:t>
            </a:r>
            <a:endParaRPr lang="ru-RU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Зовнішній вигляд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556" y="3742632"/>
            <a:ext cx="4182578" cy="2788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1" y="3940935"/>
            <a:ext cx="3829830" cy="2590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878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36515" y="1012954"/>
            <a:ext cx="9318970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Любов до дітей </a:t>
            </a:r>
            <a:r>
              <a:rPr lang="uk-UA" sz="44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це вершина педагогічної культури, найголовнішою рисою якої є гуманність, а гімн гуманізму – відчувати серцем іншу людину.</a:t>
            </a:r>
          </a:p>
          <a:p>
            <a:pPr algn="ctr"/>
            <a:endParaRPr lang="uk-UA" sz="4400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44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В.О. Сухомлинський </a:t>
            </a:r>
            <a:endParaRPr lang="ru-RU" sz="44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574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0310" y="623380"/>
            <a:ext cx="10599313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 складова педагогічної культури – </a:t>
            </a:r>
            <a:r>
              <a:rPr lang="uk-UA" sz="440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духовність учителя.</a:t>
            </a:r>
          </a:p>
          <a:p>
            <a:pPr algn="ctr"/>
            <a:endParaRPr lang="uk-UA" sz="4400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44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Духовність учителя приносить в урок особливий дух, уникає штучності в його атмосфері, дає учням задоволення від процесу навчання і, як наслідок, успішність  у навчанні.</a:t>
            </a:r>
            <a:endParaRPr lang="ru-RU" sz="44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799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32221" y="337503"/>
            <a:ext cx="65275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Артистизм учителя</a:t>
            </a:r>
            <a:endParaRPr lang="ru-RU" sz="60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48497" y="2308854"/>
            <a:ext cx="811369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Артистизм учителя полягає не в ефективному піднесенні «себе», а в справжній щирості спілкування з дітьми (інтелігентному та інтелектуальному)</a:t>
            </a:r>
            <a:endParaRPr lang="ru-RU" sz="4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421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53991" y="397119"/>
            <a:ext cx="78840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Зовнішній вигляд учителя</a:t>
            </a:r>
            <a:endParaRPr lang="ru-RU" sz="54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9402" y="1808236"/>
            <a:ext cx="9079605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§"/>
            </a:pPr>
            <a:r>
              <a:rPr lang="uk-UA" sz="3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Зовнішність учителя виконує дещо специфічну роль, адже він має справу не просто із соціумом, а з юними учнями.</a:t>
            </a:r>
          </a:p>
          <a:p>
            <a:pPr algn="ctr"/>
            <a:endParaRPr lang="uk-UA" sz="360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 typeface="Wingdings" panose="05000000000000000000" pitchFamily="2" charset="2"/>
              <a:buChar char="§"/>
            </a:pPr>
            <a:r>
              <a:rPr lang="uk-UA" sz="36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них педагог – це своєрідний еталон, зразок для наслідування, тому зовнішність учителя має бути бездоганною у всіх відношеннях.</a:t>
            </a:r>
            <a:endParaRPr lang="ru-RU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299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97735" y="249892"/>
            <a:ext cx="910536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 заслужити високий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ранг суспільного відзначення, учитель має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 ставитись до таких вимог «педагогічної культури»:</a:t>
            </a:r>
            <a:endParaRPr lang="ru-RU" sz="28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2045" y="1884779"/>
            <a:ext cx="6149184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Бути освіченою, культурною людиною.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Любити дітей.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Бути закоханим у свій фах.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Бути відданим своєму народові.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Мати: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глибоку людяність;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високу інтелігентність;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внутрішню культуру;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моральну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чистоту;</a:t>
            </a:r>
            <a:endParaRPr lang="uk-UA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д)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 національної та людської гідності;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естетичне чуття.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538" y="1387844"/>
            <a:ext cx="3334801" cy="22313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873" y="4323926"/>
            <a:ext cx="3036071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28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23391" y="409666"/>
            <a:ext cx="89452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щоб отримати успіх в своїй роботі, В.О. Сухомлинський казав, що себе повністю необхідно поділити на рівні частини, і протягом усього життя, будувати себе, як педагога.</a:t>
            </a:r>
            <a:endParaRPr lang="ru-RU" sz="24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894" y="1807626"/>
            <a:ext cx="6789924" cy="4501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1425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443005" y="291905"/>
            <a:ext cx="7031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 культура</a:t>
            </a:r>
            <a:endParaRPr lang="ru-RU" sz="5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53180" y="1640237"/>
            <a:ext cx="9099923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1964 році американські дослідники А. Кребер і К. Клакхтон зібрали 257 визначень культури і ще більш 100 спроб визначити це поняття описово;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системі сучасного наукового знання поняття «культура» відноситься до числа фундаментальних;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сучасній літературі понад 500 визначень культури</a:t>
            </a:r>
            <a:endParaRPr lang="ru-RU" sz="3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025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62137" y="762924"/>
            <a:ext cx="7924800" cy="5149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Використана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література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Артемонова О.І. Духовна культура педагога// Пед. Освіта і наука. – 2005. - № 5. – С. 30-32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Корнетов Г.Б. Педагогика авторитета// Школьные технологии.- 2005. - № 6. – С.40-50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Сухомлинський В.О. Моя педагогічна система // Рад. шк. — 1988 — № 6.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Сухомлинський В.О. Наша "скрипка" (Роздуми про пед. культуру) // Рад освіта - 1966- 21 трав.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Сухомлинський В.О. Сто порад учителеві // Вибр. тв.: У 5 т. Т. 2. - К. Рад. шк., 1976.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85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022511"/>
            <a:ext cx="7620000" cy="354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855496" y="1049591"/>
            <a:ext cx="47900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Дякую за увагу!</a:t>
            </a:r>
            <a:endParaRPr lang="ru-RU" sz="54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2561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59642" y="92423"/>
            <a:ext cx="106730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81000" algn="ctr">
              <a:lnSpc>
                <a:spcPct val="150000"/>
              </a:lnSpc>
              <a:spcAft>
                <a:spcPts val="0"/>
              </a:spcAft>
            </a:pPr>
            <a:r>
              <a:rPr lang="uk-UA" sz="2400" dirty="0" smtClean="0">
                <a:solidFill>
                  <a:srgbClr val="66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„Справжній вихователь той - хто йде до вихованців зі своїми яскравими думками, ідеями, переконаннями. Йдеться про духовні потреби вчителя виражати себе як особистість, розвивати свій внутрішній світ...”</a:t>
            </a:r>
          </a:p>
          <a:p>
            <a:pPr indent="381000" algn="ctr">
              <a:lnSpc>
                <a:spcPct val="150000"/>
              </a:lnSpc>
              <a:spcAft>
                <a:spcPts val="0"/>
              </a:spcAft>
            </a:pPr>
            <a:r>
              <a:rPr lang="uk-UA" sz="2400" dirty="0" smtClean="0">
                <a:solidFill>
                  <a:srgbClr val="66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В.О. Сухомлинський</a:t>
            </a:r>
            <a:endParaRPr lang="ru-RU" sz="2400" dirty="0">
              <a:solidFill>
                <a:srgbClr val="66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642" y="1996835"/>
            <a:ext cx="2443358" cy="30521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6728" y="5319556"/>
            <a:ext cx="8461981" cy="975445"/>
          </a:xfrm>
          <a:prstGeom prst="rect">
            <a:avLst/>
          </a:prstGeom>
        </p:spPr>
      </p:pic>
      <p:sp>
        <p:nvSpPr>
          <p:cNvPr id="8" name="Содержимое 3"/>
          <p:cNvSpPr>
            <a:spLocks noGrp="1"/>
          </p:cNvSpPr>
          <p:nvPr/>
        </p:nvSpPr>
        <p:spPr>
          <a:xfrm>
            <a:off x="4562641" y="2532856"/>
            <a:ext cx="6733945" cy="405453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 Олександрович Сухомлинський — видатний український педагог, засновник гуманістичної, новаторської педагогіки. Кандидат педагогічних на­ук.</a:t>
            </a:r>
          </a:p>
          <a:p>
            <a:pPr marL="0" indent="0">
              <a:buNone/>
            </a:pPr>
            <a:r>
              <a:rPr lang="uk-UA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 вперше ввів поняття «педагогічна культура» і розкрив його зміст та структуру у роботі «Розмова з молодим директором школи»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7230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09859" y="351843"/>
            <a:ext cx="10174309" cy="1380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66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solidFill>
                  <a:srgbClr val="66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Будьте доброзичливими... ця порада належить до азбуки педагогічної культури взагалі й емоційного боку культури виховання зокрема</a:t>
            </a:r>
            <a:r>
              <a:rPr lang="ru-RU" sz="2400" dirty="0" smtClean="0">
                <a:solidFill>
                  <a:srgbClr val="66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dirty="0" smtClean="0">
                <a:solidFill>
                  <a:srgbClr val="66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В.О. Сухомлинський</a:t>
            </a:r>
            <a:endParaRPr lang="ru-RU" sz="2400" dirty="0" smtClean="0">
              <a:solidFill>
                <a:srgbClr val="66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09859" y="1830414"/>
            <a:ext cx="6096000" cy="44319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Сухомлинський — автор низки педагогічних </a:t>
            </a:r>
            <a:r>
              <a:rPr lang="uk-UA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праць в яких не раз згадував про «педагогічну культуру»: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«Серце віддаю дітям»,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«Народження громадянина»,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«Як виховати справжню людину»,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«Павлиська середня школа»,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«Сто порад учителеві»,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«Батьківська педагогіка» та ін.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Загалом він написав 41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монографію, понад 600 наукових статей.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143" y="2475349"/>
            <a:ext cx="3383573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3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il_fi" descr="http://www.koob.ru/images/suhomlinskij_vasilij_aleksandrovich_%281918_-_1970%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854" y="349917"/>
            <a:ext cx="180020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84581" y="952852"/>
            <a:ext cx="65465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1966 році </a:t>
            </a:r>
          </a:p>
          <a:p>
            <a:r>
              <a:rPr lang="uk-UA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В.О. Сухомлинський розпочав працювати над книгою про педагогічну культуру вчителя, яку він присвятив вірному другові й колезі – своїй дружині Ганні Іванівні.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4797" t="17992" r="58977" b="16135"/>
          <a:stretch/>
        </p:blipFill>
        <p:spPr>
          <a:xfrm>
            <a:off x="9274398" y="3215010"/>
            <a:ext cx="2638559" cy="3425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958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9944" y="170142"/>
            <a:ext cx="116921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 поняття «педагогічна культура» за В.О. Сухомлинським</a:t>
            </a:r>
            <a:endParaRPr lang="ru-RU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0808" y="754917"/>
            <a:ext cx="7390576" cy="5727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Велика заслуга в розробленні педагогічної культури вчителя належить видатному педагогові сучасності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В.О. Сухомлинському.</a:t>
            </a:r>
            <a:endParaRPr lang="ru-RU" sz="24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Педагогічна культура»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 жива, творча педагогіка повсякденної творчої праці, та педагогіка, в якій теоретичні закономірності процесу вплину на духовний світ вихованця ніби зливаються з особистістю вчителя. Педагогічна культура — це, образно кажучи, техніка і технологія взаємодії майстра і об'єкта його праці... Багатогранність, різноманітність, відточеність, зразковий стан інструментів нашої творчості, уміння володіти ними так само тонко, як прекрасний музикант володіє скрипкою, — все це і є педагогічною культурою.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191" y="2320026"/>
            <a:ext cx="3420152" cy="2597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2567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352" y="815869"/>
            <a:ext cx="3295039" cy="2423293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131367308"/>
              </p:ext>
            </p:extLst>
          </p:nvPr>
        </p:nvGraphicFramePr>
        <p:xfrm>
          <a:off x="198452" y="347730"/>
          <a:ext cx="8128000" cy="6220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590" y="4055031"/>
            <a:ext cx="3334801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48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43189" y="1676198"/>
            <a:ext cx="9829599" cy="4278094"/>
          </a:xfrm>
          <a:prstGeom prst="rect">
            <a:avLst/>
          </a:prstGeom>
          <a:noFill/>
        </p:spPr>
        <p:txBody>
          <a:bodyPr wrap="square" lIns="91440" tIns="45720" rIns="91440" bIns="45720" numCol="2">
            <a:spAutoFit/>
          </a:bodyPr>
          <a:lstStyle/>
          <a:p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спрямованість; 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психолого-педагогічна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ерудиція; 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гармонія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розвинутих інтелектуальних і моральних якостей; 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висока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 майстерність і організованість; 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уміння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 поєднувати навчально-виховну і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дослідницьку діяльність;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сукупність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 важливих якостей; 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спрямоване спілкування і поведінка; 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постійне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самовдосконалення.</a:t>
            </a:r>
            <a:endParaRPr lang="ru-RU" sz="28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1585" y="176379"/>
            <a:ext cx="77587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 складові педагогічної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318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59362" y="708329"/>
            <a:ext cx="548235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Професійна педагогічна компетентність 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 широкий загальний світогляд і висока культура, професійне знання педагогіки, психології, теорії управління, наукових основ управління школою, здатність реалізувати свої знання на практиці, знання методів психолого-педагогічного, соціального дослідження, володіння всім комплексом педагогічних і управлінських умінь.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361" y="2044611"/>
            <a:ext cx="2952206" cy="3183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61527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981</Words>
  <Application>Microsoft Office PowerPoint</Application>
  <PresentationFormat>Широкоэкранный</PresentationFormat>
  <Paragraphs>106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Wingdings</vt:lpstr>
      <vt:lpstr>Wingdings 2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ttyy</dc:creator>
  <cp:lastModifiedBy>ttyy</cp:lastModifiedBy>
  <cp:revision>33</cp:revision>
  <dcterms:created xsi:type="dcterms:W3CDTF">2016-12-05T10:19:29Z</dcterms:created>
  <dcterms:modified xsi:type="dcterms:W3CDTF">2016-12-06T09:36:40Z</dcterms:modified>
</cp:coreProperties>
</file>