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60" r:id="rId5"/>
    <p:sldId id="262" r:id="rId6"/>
    <p:sldId id="272" r:id="rId7"/>
    <p:sldId id="263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444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937398D-6BD7-4F04-8F4F-CAC2A34CDEF6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6FECEE0-A1A0-408D-8900-4627EF87E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572560" cy="207170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400" dirty="0" smtClean="0">
                <a:latin typeface="Algerian" pitchFamily="82" charset="0"/>
              </a:rPr>
              <a:t>   Travels </a:t>
            </a:r>
            <a:r>
              <a:rPr lang="en-US" sz="4400" dirty="0" smtClean="0">
                <a:latin typeface="Algerian" pitchFamily="82" charset="0"/>
              </a:rPr>
              <a:t>and </a:t>
            </a:r>
            <a:r>
              <a:rPr lang="en-US" sz="4400" dirty="0" smtClean="0">
                <a:latin typeface="Algerian" pitchFamily="82" charset="0"/>
              </a:rPr>
              <a:t>travellers                </a:t>
            </a:r>
            <a:endParaRPr lang="ru-RU" sz="4400" dirty="0"/>
          </a:p>
        </p:txBody>
      </p:sp>
      <p:pic>
        <p:nvPicPr>
          <p:cNvPr id="4" name="Picture 6" descr="eiffeltower2_skyscraper_1"/>
          <p:cNvPicPr>
            <a:picLocks noChangeAspect="1" noChangeArrowheads="1"/>
          </p:cNvPicPr>
          <p:nvPr/>
        </p:nvPicPr>
        <p:blipFill>
          <a:blip r:embed="rId2"/>
          <a:srcRect l="1512" t="1006" r="1512" b="1006"/>
          <a:stretch>
            <a:fillRect/>
          </a:stretch>
        </p:blipFill>
        <p:spPr bwMode="auto">
          <a:xfrm>
            <a:off x="571472" y="2571744"/>
            <a:ext cx="2249473" cy="3286148"/>
          </a:xfrm>
          <a:prstGeom prst="rect">
            <a:avLst/>
          </a:prstGeom>
          <a:noFill/>
        </p:spPr>
      </p:pic>
      <p:pic>
        <p:nvPicPr>
          <p:cNvPr id="5" name="Picture 7" descr="00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1" y="2571744"/>
            <a:ext cx="2357454" cy="3214710"/>
          </a:xfrm>
          <a:prstGeom prst="rect">
            <a:avLst/>
          </a:prstGeom>
          <a:noFill/>
        </p:spPr>
      </p:pic>
      <p:pic>
        <p:nvPicPr>
          <p:cNvPr id="6" name="Picture 8" descr="Big-Ben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r="2649" b="1181"/>
          <a:stretch>
            <a:fillRect/>
          </a:stretch>
        </p:blipFill>
        <p:spPr bwMode="auto">
          <a:xfrm>
            <a:off x="5857884" y="2571744"/>
            <a:ext cx="2786081" cy="32147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5786454"/>
            <a:ext cx="86439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Nowadays travelling becomes more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 more popular. Modern life is impossible without travelling. People travel on business or for pleasure. They would like to see their own country or sights abroad.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What way of travelling is the best? What is better: to travel on your own or to refer to a tourist firm? </a:t>
            </a:r>
            <a:endParaRPr lang="en-US" sz="24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Train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8913"/>
            <a:ext cx="8286808" cy="5240351"/>
          </a:xfrm>
          <a:prstGeom prst="rect">
            <a:avLst/>
          </a:prstGeom>
          <a:noFill/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203575" y="5373688"/>
            <a:ext cx="23860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train</a:t>
            </a:r>
            <a:endParaRPr lang="uk-UA"/>
          </a:p>
        </p:txBody>
      </p:sp>
      <p:pic>
        <p:nvPicPr>
          <p:cNvPr id="2560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18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1836738" y="36449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0" fill="hold"/>
                                        <p:tgtEl>
                                          <p:spTgt spid="256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          </a:t>
            </a:r>
            <a:r>
              <a:rPr lang="en-US" dirty="0" smtClean="0">
                <a:latin typeface="Algerian" pitchFamily="82" charset="0"/>
              </a:rPr>
              <a:t>Talk </a:t>
            </a:r>
            <a:r>
              <a:rPr lang="en-US" dirty="0" smtClean="0">
                <a:latin typeface="Algerian" pitchFamily="82" charset="0"/>
              </a:rPr>
              <a:t>show taboo</a:t>
            </a:r>
            <a:endParaRPr lang="ru-RU" dirty="0"/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1" y="1839118"/>
            <a:ext cx="4000528" cy="437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-Have you ever been abroad?</a:t>
            </a:r>
            <a:endParaRPr lang="ru-RU" dirty="0" smtClean="0"/>
          </a:p>
          <a:p>
            <a:r>
              <a:rPr lang="en-US" dirty="0" smtClean="0"/>
              <a:t>-Have you ever been to Russia?</a:t>
            </a:r>
            <a:endParaRPr lang="ru-RU" dirty="0" smtClean="0"/>
          </a:p>
          <a:p>
            <a:r>
              <a:rPr lang="en-US" dirty="0" smtClean="0"/>
              <a:t>-Did you travel during the winter holidays?</a:t>
            </a:r>
            <a:endParaRPr lang="ru-RU" dirty="0" smtClean="0"/>
          </a:p>
          <a:p>
            <a:r>
              <a:rPr lang="en-US" dirty="0" smtClean="0"/>
              <a:t>-Where did you go?</a:t>
            </a:r>
            <a:endParaRPr lang="ru-RU" dirty="0" smtClean="0"/>
          </a:p>
          <a:p>
            <a:r>
              <a:rPr lang="en-US" dirty="0" smtClean="0"/>
              <a:t>-How did you go there?</a:t>
            </a:r>
            <a:endParaRPr lang="ru-RU" dirty="0" smtClean="0"/>
          </a:p>
          <a:p>
            <a:r>
              <a:rPr lang="en-US" dirty="0" smtClean="0"/>
              <a:t>- Who did you go with?</a:t>
            </a:r>
            <a:endParaRPr lang="ru-RU" dirty="0" smtClean="0"/>
          </a:p>
          <a:p>
            <a:r>
              <a:rPr lang="en-US" dirty="0" smtClean="0"/>
              <a:t>-What was the weather like?</a:t>
            </a:r>
            <a:endParaRPr lang="ru-RU" dirty="0" smtClean="0"/>
          </a:p>
          <a:p>
            <a:r>
              <a:rPr lang="en-US" dirty="0" smtClean="0"/>
              <a:t>-What did you do in the day?</a:t>
            </a:r>
            <a:endParaRPr lang="ru-RU" dirty="0" smtClean="0"/>
          </a:p>
          <a:p>
            <a:r>
              <a:rPr lang="en-US" dirty="0" smtClean="0"/>
              <a:t>-Where would you like to go?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dirty="0" smtClean="0"/>
              <a:t>             Questions 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-it’s cheaper;</a:t>
            </a:r>
          </a:p>
          <a:p>
            <a:pPr>
              <a:buNone/>
            </a:pPr>
            <a:r>
              <a:rPr lang="en-US" sz="3600" dirty="0" smtClean="0"/>
              <a:t>-can use different ways of travelling;</a:t>
            </a:r>
          </a:p>
          <a:p>
            <a:pPr>
              <a:buNone/>
            </a:pPr>
            <a:r>
              <a:rPr lang="en-US" sz="3600" dirty="0" smtClean="0"/>
              <a:t>-don’t have problems with seats;</a:t>
            </a:r>
          </a:p>
          <a:p>
            <a:pPr>
              <a:buNone/>
            </a:pPr>
            <a:r>
              <a:rPr lang="en-US" sz="3600" dirty="0" smtClean="0"/>
              <a:t>-can choose convenient time to leave;</a:t>
            </a:r>
          </a:p>
          <a:p>
            <a:pPr>
              <a:buNone/>
            </a:pPr>
            <a:r>
              <a:rPr lang="en-US" sz="3600" dirty="0" smtClean="0"/>
              <a:t>-can go without guide;</a:t>
            </a:r>
          </a:p>
          <a:p>
            <a:pPr>
              <a:buNone/>
            </a:pPr>
            <a:r>
              <a:rPr lang="en-US" sz="3600" dirty="0" smtClean="0"/>
              <a:t>-don’t</a:t>
            </a:r>
            <a:r>
              <a:rPr lang="en-US" sz="3600" baseline="0" dirty="0" smtClean="0"/>
              <a:t> hurry; study all sights;</a:t>
            </a:r>
            <a:endParaRPr lang="en-US" sz="3600" dirty="0" smtClean="0"/>
          </a:p>
          <a:p>
            <a:pPr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To </a:t>
            </a:r>
            <a:r>
              <a:rPr lang="en-US" dirty="0" smtClean="0"/>
              <a:t>travel on your own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-can  choose different tours;</a:t>
            </a:r>
          </a:p>
          <a:p>
            <a:pPr>
              <a:buNone/>
            </a:pPr>
            <a:r>
              <a:rPr lang="en-US" sz="3200" dirty="0" smtClean="0"/>
              <a:t>-posters,photos,cards will help you;</a:t>
            </a:r>
          </a:p>
          <a:p>
            <a:pPr>
              <a:buNone/>
            </a:pPr>
            <a:r>
              <a:rPr lang="en-US" sz="3200" dirty="0" smtClean="0"/>
              <a:t>-leave without any trouble as for tickets;</a:t>
            </a:r>
            <a:r>
              <a:rPr lang="en-US" sz="3200" baseline="0" dirty="0" smtClean="0"/>
              <a:t> </a:t>
            </a:r>
            <a:r>
              <a:rPr lang="en-US" sz="3200" dirty="0" smtClean="0"/>
              <a:t>luggage, hotel</a:t>
            </a:r>
            <a:r>
              <a:rPr lang="en-US" sz="3200" baseline="0" dirty="0" smtClean="0"/>
              <a:t> </a:t>
            </a:r>
            <a:r>
              <a:rPr lang="en-US" sz="3200" baseline="0" dirty="0" smtClean="0"/>
              <a:t>and others;</a:t>
            </a:r>
          </a:p>
          <a:p>
            <a:pPr>
              <a:buNone/>
            </a:pPr>
            <a:r>
              <a:rPr lang="en-US" sz="3200" baseline="0" dirty="0" smtClean="0"/>
              <a:t>-don’t have to look for buses or taxi;</a:t>
            </a:r>
          </a:p>
          <a:p>
            <a:pPr>
              <a:buNone/>
            </a:pPr>
            <a:r>
              <a:rPr lang="en-US" sz="3200" baseline="0" dirty="0" smtClean="0"/>
              <a:t>-the comfort is worth paying;</a:t>
            </a:r>
          </a:p>
          <a:p>
            <a:pPr>
              <a:buNone/>
            </a:pPr>
            <a:r>
              <a:rPr lang="en-US" baseline="0" dirty="0" smtClean="0"/>
              <a:t>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travel with a </a:t>
            </a:r>
            <a:r>
              <a:rPr lang="en-US" dirty="0" smtClean="0"/>
              <a:t>tourist firm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Name:.......................</a:t>
            </a:r>
            <a:endParaRPr lang="ru-RU" sz="2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Surname:...................</a:t>
            </a:r>
            <a:endParaRPr lang="ru-RU" sz="2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Home address:..........</a:t>
            </a:r>
            <a:endParaRPr lang="ru-RU" sz="2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Telephone:................</a:t>
            </a:r>
            <a:endParaRPr lang="ru-RU" sz="2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Date of birth:............</a:t>
            </a:r>
            <a:endParaRPr lang="ru-RU" sz="2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Favourite way of travelling:..........</a:t>
            </a:r>
            <a:endParaRPr lang="ru-RU" sz="2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Places you would like to visit:</a:t>
            </a:r>
            <a:r>
              <a:rPr lang="en-US" sz="2800" i="1" dirty="0" smtClean="0">
                <a:latin typeface="Calibri"/>
                <a:ea typeface="Times New Roman" pitchFamily="18" charset="0"/>
                <a:cs typeface="Times New Roman" pitchFamily="18" charset="0"/>
              </a:rPr>
              <a:t>………</a:t>
            </a:r>
            <a:endParaRPr lang="ru-RU" sz="2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Reasonable price from</a:t>
            </a:r>
            <a:r>
              <a:rPr lang="en-US" sz="2800" i="1" dirty="0" smtClean="0">
                <a:latin typeface="Calibri"/>
                <a:ea typeface="Times New Roman" pitchFamily="18" charset="0"/>
                <a:cs typeface="Times New Roman" pitchFamily="18" charset="0"/>
              </a:rPr>
              <a:t>……</a:t>
            </a:r>
            <a:r>
              <a:rPr lang="en-US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..to</a:t>
            </a:r>
            <a:r>
              <a:rPr lang="en-US" sz="2800" i="1" dirty="0" smtClean="0">
                <a:latin typeface="Calibri"/>
                <a:ea typeface="Times New Roman" pitchFamily="18" charset="0"/>
                <a:cs typeface="Times New Roman" pitchFamily="18" charset="0"/>
              </a:rPr>
              <a:t>………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TOURIST </a:t>
            </a:r>
            <a:r>
              <a:rPr lang="en-US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FORM</a:t>
            </a:r>
            <a:endParaRPr lang="ru-RU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3193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26827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Different means of transport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714488"/>
            <a:ext cx="850112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-Using what means of transport can you travel by land?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-Using what means of transport can you travel by sea?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Using what means of transport can you travel by air?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4" descr="лайн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3429000"/>
            <a:ext cx="278608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Double-deck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3" y="3500438"/>
            <a:ext cx="3071833" cy="2428892"/>
          </a:xfrm>
          <a:prstGeom prst="rect">
            <a:avLst/>
          </a:prstGeom>
          <a:noFill/>
        </p:spPr>
      </p:pic>
      <p:pic>
        <p:nvPicPr>
          <p:cNvPr id="7" name="Picture 7" descr="Aeroplane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5" y="3571876"/>
            <a:ext cx="28963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Aeroplane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57166"/>
            <a:ext cx="867568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9"/>
          <p:cNvSpPr txBox="1">
            <a:spLocks noChangeArrowheads="1"/>
          </p:cNvSpPr>
          <p:nvPr/>
        </p:nvSpPr>
        <p:spPr bwMode="auto">
          <a:xfrm>
            <a:off x="3059113" y="5157788"/>
            <a:ext cx="2838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plane</a:t>
            </a:r>
            <a:endParaRPr lang="uk-UA"/>
          </a:p>
        </p:txBody>
      </p:sp>
      <p:pic>
        <p:nvPicPr>
          <p:cNvPr id="3082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2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01090" y="628652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8" fill="hold"/>
                                        <p:tgtEl>
                                          <p:spTgt spid="30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0" y="5546725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car</a:t>
            </a:r>
            <a:endParaRPr lang="uk-UA"/>
          </a:p>
        </p:txBody>
      </p:sp>
      <p:pic>
        <p:nvPicPr>
          <p:cNvPr id="4506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2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189038" y="2708275"/>
            <a:ext cx="304800" cy="304800"/>
          </a:xfrm>
          <a:prstGeom prst="rect">
            <a:avLst/>
          </a:prstGeom>
          <a:noFill/>
        </p:spPr>
      </p:pic>
      <p:pic>
        <p:nvPicPr>
          <p:cNvPr id="45061" name="Picture 5" descr="Toyot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66"/>
            <a:ext cx="8429684" cy="528641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" fill="hold"/>
                                        <p:tgtEl>
                                          <p:spTgt spid="450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152</TotalTime>
  <Words>315</Words>
  <Application>Microsoft Office PowerPoint</Application>
  <PresentationFormat>Экран (4:3)</PresentationFormat>
  <Paragraphs>46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   Travels and travellers                </vt:lpstr>
      <vt:lpstr>           Talk show taboo</vt:lpstr>
      <vt:lpstr>             Questions  </vt:lpstr>
      <vt:lpstr>      To travel on your own</vt:lpstr>
      <vt:lpstr>To travel with a tourist firm</vt:lpstr>
      <vt:lpstr>         TOURIST FORM</vt:lpstr>
      <vt:lpstr>Different means of transport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Travels and travelers</dc:title>
  <dc:creator>Admin</dc:creator>
  <cp:lastModifiedBy>Admin</cp:lastModifiedBy>
  <cp:revision>21</cp:revision>
  <dcterms:created xsi:type="dcterms:W3CDTF">2013-01-20T12:42:10Z</dcterms:created>
  <dcterms:modified xsi:type="dcterms:W3CDTF">2013-02-04T16:28:50Z</dcterms:modified>
</cp:coreProperties>
</file>