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7"/>
  </p:notesMasterIdLst>
  <p:sldIdLst>
    <p:sldId id="256" r:id="rId8"/>
    <p:sldId id="257" r:id="rId9"/>
    <p:sldId id="258" r:id="rId10"/>
    <p:sldId id="263" r:id="rId11"/>
    <p:sldId id="273" r:id="rId12"/>
    <p:sldId id="262" r:id="rId13"/>
    <p:sldId id="259" r:id="rId14"/>
    <p:sldId id="275" r:id="rId15"/>
    <p:sldId id="277" r:id="rId16"/>
    <p:sldId id="271" r:id="rId17"/>
    <p:sldId id="268" r:id="rId18"/>
    <p:sldId id="265" r:id="rId19"/>
    <p:sldId id="266" r:id="rId20"/>
    <p:sldId id="278" r:id="rId21"/>
    <p:sldId id="267" r:id="rId22"/>
    <p:sldId id="270" r:id="rId23"/>
    <p:sldId id="264" r:id="rId24"/>
    <p:sldId id="269" r:id="rId25"/>
    <p:sldId id="26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34544" autoAdjust="0"/>
    <p:restoredTop sz="86364" autoAdjust="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g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CBBF6-6069-4B7D-91F1-51E5252B4DDC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68263-4089-486E-9686-032EC48B7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19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68263-4089-486E-9686-032EC48B755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55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356-7BF0-4D8F-8037-6D16AC344A30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8CE-D8DD-4511-A764-0C79CA38C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3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356-7BF0-4D8F-8037-6D16AC344A30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8CE-D8DD-4511-A764-0C79CA38C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356-7BF0-4D8F-8037-6D16AC344A30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8CE-D8DD-4511-A764-0C79CA38C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34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CC816-07C2-46F3-9952-40AE9CBA25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94203"/>
      </p:ext>
    </p:extLst>
  </p:cSld>
  <p:clrMapOvr>
    <a:masterClrMapping/>
  </p:clrMapOvr>
  <p:transition spd="slow" advTm="7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9953C-6D60-49F9-8758-A3F1F63D4E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81112"/>
      </p:ext>
    </p:extLst>
  </p:cSld>
  <p:clrMapOvr>
    <a:masterClrMapping/>
  </p:clrMapOvr>
  <p:transition spd="slow" advTm="7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F1E27-C59D-4E51-A844-1FF93C13B2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60668"/>
      </p:ext>
    </p:extLst>
  </p:cSld>
  <p:clrMapOvr>
    <a:masterClrMapping/>
  </p:clrMapOvr>
  <p:transition spd="slow" advTm="7000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437DB-CE8A-466E-9385-C40357C1DD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36714"/>
      </p:ext>
    </p:extLst>
  </p:cSld>
  <p:clrMapOvr>
    <a:masterClrMapping/>
  </p:clrMapOvr>
  <p:transition spd="slow" advTm="7000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174BF-87C4-47B0-9AD6-CB1166F41F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86237"/>
      </p:ext>
    </p:extLst>
  </p:cSld>
  <p:clrMapOvr>
    <a:masterClrMapping/>
  </p:clrMapOvr>
  <p:transition spd="slow" advTm="7000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DC187-BED1-4451-8556-1C28BB6508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61102"/>
      </p:ext>
    </p:extLst>
  </p:cSld>
  <p:clrMapOvr>
    <a:masterClrMapping/>
  </p:clrMapOvr>
  <p:transition spd="slow" advTm="7000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047D4-E660-4FE7-B738-54C739C125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01869"/>
      </p:ext>
    </p:extLst>
  </p:cSld>
  <p:clrMapOvr>
    <a:masterClrMapping/>
  </p:clrMapOvr>
  <p:transition spd="slow" advTm="7000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71BBA-B725-4331-B757-F1E5B1133F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6923"/>
      </p:ext>
    </p:extLst>
  </p:cSld>
  <p:clrMapOvr>
    <a:masterClrMapping/>
  </p:clrMapOvr>
  <p:transition spd="slow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356-7BF0-4D8F-8037-6D16AC344A30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8CE-D8DD-4511-A764-0C79CA38C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95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51C7-E46D-43DD-9F15-918396DBBC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14655"/>
      </p:ext>
    </p:extLst>
  </p:cSld>
  <p:clrMapOvr>
    <a:masterClrMapping/>
  </p:clrMapOvr>
  <p:transition spd="slow" advTm="7000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86898-B599-4287-98F4-FDA3DC146A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57703"/>
      </p:ext>
    </p:extLst>
  </p:cSld>
  <p:clrMapOvr>
    <a:masterClrMapping/>
  </p:clrMapOvr>
  <p:transition spd="slow" advTm="7000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63325-9640-4BC9-9C81-0BD38E7049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49405"/>
      </p:ext>
    </p:extLst>
  </p:cSld>
  <p:clrMapOvr>
    <a:masterClrMapping/>
  </p:clrMapOvr>
  <p:transition spd="slow" advTm="7000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C899-7A07-4586-8F19-6FFE926B19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70068"/>
      </p:ext>
    </p:extLst>
  </p:cSld>
  <p:clrMapOvr>
    <a:masterClrMapping/>
  </p:clrMapOvr>
  <p:transition spd="slow" advTm="7000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13CC1-4970-4DDD-97D3-D5C08893C9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17970"/>
      </p:ext>
    </p:extLst>
  </p:cSld>
  <p:clrMapOvr>
    <a:masterClrMapping/>
  </p:clrMapOvr>
  <p:transition spd="slow" advTm="7000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C49E8-8AFF-456A-9AF5-6BAAC61619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54177"/>
      </p:ext>
    </p:extLst>
  </p:cSld>
  <p:clrMapOvr>
    <a:masterClrMapping/>
  </p:clrMapOvr>
  <p:transition spd="slow" advTm="7000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DCD42-8E04-4182-8F9A-7C25B2D6ED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94384"/>
      </p:ext>
    </p:extLst>
  </p:cSld>
  <p:clrMapOvr>
    <a:masterClrMapping/>
  </p:clrMapOvr>
  <p:transition spd="slow" advTm="7000"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B577E-E16B-4D17-86D6-305E9466F0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24532"/>
      </p:ext>
    </p:extLst>
  </p:cSld>
  <p:clrMapOvr>
    <a:masterClrMapping/>
  </p:clrMapOvr>
  <p:transition spd="slow" advTm="7000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EDA5-24F4-48F6-B376-A639EDF224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72803"/>
      </p:ext>
    </p:extLst>
  </p:cSld>
  <p:clrMapOvr>
    <a:masterClrMapping/>
  </p:clrMapOvr>
  <p:transition spd="slow" advTm="7000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D7A67-9E70-4CF9-BC85-48908D4A1F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71814"/>
      </p:ext>
    </p:extLst>
  </p:cSld>
  <p:clrMapOvr>
    <a:masterClrMapping/>
  </p:clrMapOvr>
  <p:transition spd="slow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356-7BF0-4D8F-8037-6D16AC344A30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8CE-D8DD-4511-A764-0C79CA38C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73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2D6C4-E354-4F3E-BC5E-622507E05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94865"/>
      </p:ext>
    </p:extLst>
  </p:cSld>
  <p:clrMapOvr>
    <a:masterClrMapping/>
  </p:clrMapOvr>
  <p:transition spd="slow" advTm="7000"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8E305-97E4-4C3A-BEAC-9020700B17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72170"/>
      </p:ext>
    </p:extLst>
  </p:cSld>
  <p:clrMapOvr>
    <a:masterClrMapping/>
  </p:clrMapOvr>
  <p:transition spd="slow" advTm="7000"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C481B-55C7-464B-BDCF-C52A7A01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32917"/>
      </p:ext>
    </p:extLst>
  </p:cSld>
  <p:clrMapOvr>
    <a:masterClrMapping/>
  </p:clrMapOvr>
  <p:transition spd="slow" advTm="7000"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60B0D-5344-4E40-A980-6F3AE2B10F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76708"/>
      </p:ext>
    </p:extLst>
  </p:cSld>
  <p:clrMapOvr>
    <a:masterClrMapping/>
  </p:clrMapOvr>
  <p:transition spd="slow" advTm="7000"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C899-7A07-4586-8F19-6FFE926B19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56643"/>
      </p:ext>
    </p:extLst>
  </p:cSld>
  <p:clrMapOvr>
    <a:masterClrMapping/>
  </p:clrMapOvr>
  <p:transition spd="slow" advTm="7000"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13CC1-4970-4DDD-97D3-D5C08893C9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88912"/>
      </p:ext>
    </p:extLst>
  </p:cSld>
  <p:clrMapOvr>
    <a:masterClrMapping/>
  </p:clrMapOvr>
  <p:transition spd="slow" advTm="7000"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C49E8-8AFF-456A-9AF5-6BAAC61619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8927"/>
      </p:ext>
    </p:extLst>
  </p:cSld>
  <p:clrMapOvr>
    <a:masterClrMapping/>
  </p:clrMapOvr>
  <p:transition spd="slow" advTm="7000"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DCD42-8E04-4182-8F9A-7C25B2D6ED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6762"/>
      </p:ext>
    </p:extLst>
  </p:cSld>
  <p:clrMapOvr>
    <a:masterClrMapping/>
  </p:clrMapOvr>
  <p:transition spd="slow" advTm="7000"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B577E-E16B-4D17-86D6-305E9466F0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0044"/>
      </p:ext>
    </p:extLst>
  </p:cSld>
  <p:clrMapOvr>
    <a:masterClrMapping/>
  </p:clrMapOvr>
  <p:transition spd="slow" advTm="7000"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EDA5-24F4-48F6-B376-A639EDF224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0502"/>
      </p:ext>
    </p:extLst>
  </p:cSld>
  <p:clrMapOvr>
    <a:masterClrMapping/>
  </p:clrMapOvr>
  <p:transition spd="slow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356-7BF0-4D8F-8037-6D16AC344A30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8CE-D8DD-4511-A764-0C79CA38C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332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D7A67-9E70-4CF9-BC85-48908D4A1F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53739"/>
      </p:ext>
    </p:extLst>
  </p:cSld>
  <p:clrMapOvr>
    <a:masterClrMapping/>
  </p:clrMapOvr>
  <p:transition spd="slow" advTm="7000"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2D6C4-E354-4F3E-BC5E-622507E05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1469"/>
      </p:ext>
    </p:extLst>
  </p:cSld>
  <p:clrMapOvr>
    <a:masterClrMapping/>
  </p:clrMapOvr>
  <p:transition spd="slow" advTm="7000"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8E305-97E4-4C3A-BEAC-9020700B17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71140"/>
      </p:ext>
    </p:extLst>
  </p:cSld>
  <p:clrMapOvr>
    <a:masterClrMapping/>
  </p:clrMapOvr>
  <p:transition spd="slow" advTm="7000"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C481B-55C7-464B-BDCF-C52A7A01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88550"/>
      </p:ext>
    </p:extLst>
  </p:cSld>
  <p:clrMapOvr>
    <a:masterClrMapping/>
  </p:clrMapOvr>
  <p:transition spd="slow" advTm="7000"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60B0D-5344-4E40-A980-6F3AE2B10F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33422"/>
      </p:ext>
    </p:extLst>
  </p:cSld>
  <p:clrMapOvr>
    <a:masterClrMapping/>
  </p:clrMapOvr>
  <p:transition spd="slow" advTm="7000"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C899-7A07-4586-8F19-6FFE926B19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59100"/>
      </p:ext>
    </p:extLst>
  </p:cSld>
  <p:clrMapOvr>
    <a:masterClrMapping/>
  </p:clrMapOvr>
  <p:transition spd="slow" advTm="7000"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13CC1-4970-4DDD-97D3-D5C08893C9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04993"/>
      </p:ext>
    </p:extLst>
  </p:cSld>
  <p:clrMapOvr>
    <a:masterClrMapping/>
  </p:clrMapOvr>
  <p:transition spd="slow" advTm="7000"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C49E8-8AFF-456A-9AF5-6BAAC61619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51565"/>
      </p:ext>
    </p:extLst>
  </p:cSld>
  <p:clrMapOvr>
    <a:masterClrMapping/>
  </p:clrMapOvr>
  <p:transition spd="slow" advTm="7000"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DCD42-8E04-4182-8F9A-7C25B2D6ED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61263"/>
      </p:ext>
    </p:extLst>
  </p:cSld>
  <p:clrMapOvr>
    <a:masterClrMapping/>
  </p:clrMapOvr>
  <p:transition spd="slow" advTm="7000"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B577E-E16B-4D17-86D6-305E9466F0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29241"/>
      </p:ext>
    </p:extLst>
  </p:cSld>
  <p:clrMapOvr>
    <a:masterClrMapping/>
  </p:clrMapOvr>
  <p:transition spd="slow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356-7BF0-4D8F-8037-6D16AC344A30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8CE-D8DD-4511-A764-0C79CA38C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896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EDA5-24F4-48F6-B376-A639EDF224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8583"/>
      </p:ext>
    </p:extLst>
  </p:cSld>
  <p:clrMapOvr>
    <a:masterClrMapping/>
  </p:clrMapOvr>
  <p:transition spd="slow" advTm="7000"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D7A67-9E70-4CF9-BC85-48908D4A1F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16087"/>
      </p:ext>
    </p:extLst>
  </p:cSld>
  <p:clrMapOvr>
    <a:masterClrMapping/>
  </p:clrMapOvr>
  <p:transition spd="slow" advTm="7000"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2D6C4-E354-4F3E-BC5E-622507E05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07326"/>
      </p:ext>
    </p:extLst>
  </p:cSld>
  <p:clrMapOvr>
    <a:masterClrMapping/>
  </p:clrMapOvr>
  <p:transition spd="slow" advTm="7000"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8E305-97E4-4C3A-BEAC-9020700B17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7589"/>
      </p:ext>
    </p:extLst>
  </p:cSld>
  <p:clrMapOvr>
    <a:masterClrMapping/>
  </p:clrMapOvr>
  <p:transition spd="slow" advTm="7000"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C481B-55C7-464B-BDCF-C52A7A01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72113"/>
      </p:ext>
    </p:extLst>
  </p:cSld>
  <p:clrMapOvr>
    <a:masterClrMapping/>
  </p:clrMapOvr>
  <p:transition spd="slow" advTm="7000"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60B0D-5344-4E40-A980-6F3AE2B10F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75229"/>
      </p:ext>
    </p:extLst>
  </p:cSld>
  <p:clrMapOvr>
    <a:masterClrMapping/>
  </p:clrMapOvr>
  <p:transition spd="slow" advTm="7000"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C899-7A07-4586-8F19-6FFE926B19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26501"/>
      </p:ext>
    </p:extLst>
  </p:cSld>
  <p:clrMapOvr>
    <a:masterClrMapping/>
  </p:clrMapOvr>
  <p:transition spd="slow" advTm="7000"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13CC1-4970-4DDD-97D3-D5C08893C9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72497"/>
      </p:ext>
    </p:extLst>
  </p:cSld>
  <p:clrMapOvr>
    <a:masterClrMapping/>
  </p:clrMapOvr>
  <p:transition spd="slow" advTm="7000"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C49E8-8AFF-456A-9AF5-6BAAC61619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0461"/>
      </p:ext>
    </p:extLst>
  </p:cSld>
  <p:clrMapOvr>
    <a:masterClrMapping/>
  </p:clrMapOvr>
  <p:transition spd="slow" advTm="7000"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DCD42-8E04-4182-8F9A-7C25B2D6ED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86815"/>
      </p:ext>
    </p:extLst>
  </p:cSld>
  <p:clrMapOvr>
    <a:masterClrMapping/>
  </p:clrMapOvr>
  <p:transition spd="slow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356-7BF0-4D8F-8037-6D16AC344A30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8CE-D8DD-4511-A764-0C79CA38C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043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B577E-E16B-4D17-86D6-305E9466F0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96910"/>
      </p:ext>
    </p:extLst>
  </p:cSld>
  <p:clrMapOvr>
    <a:masterClrMapping/>
  </p:clrMapOvr>
  <p:transition spd="slow" advTm="7000"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EDA5-24F4-48F6-B376-A639EDF224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33401"/>
      </p:ext>
    </p:extLst>
  </p:cSld>
  <p:clrMapOvr>
    <a:masterClrMapping/>
  </p:clrMapOvr>
  <p:transition spd="slow" advTm="7000"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D7A67-9E70-4CF9-BC85-48908D4A1F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33073"/>
      </p:ext>
    </p:extLst>
  </p:cSld>
  <p:clrMapOvr>
    <a:masterClrMapping/>
  </p:clrMapOvr>
  <p:transition spd="slow" advTm="7000"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2D6C4-E354-4F3E-BC5E-622507E05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28521"/>
      </p:ext>
    </p:extLst>
  </p:cSld>
  <p:clrMapOvr>
    <a:masterClrMapping/>
  </p:clrMapOvr>
  <p:transition spd="slow" advTm="7000"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8E305-97E4-4C3A-BEAC-9020700B17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26586"/>
      </p:ext>
    </p:extLst>
  </p:cSld>
  <p:clrMapOvr>
    <a:masterClrMapping/>
  </p:clrMapOvr>
  <p:transition spd="slow" advTm="7000"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C481B-55C7-464B-BDCF-C52A7A01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03374"/>
      </p:ext>
    </p:extLst>
  </p:cSld>
  <p:clrMapOvr>
    <a:masterClrMapping/>
  </p:clrMapOvr>
  <p:transition spd="slow" advTm="7000"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60B0D-5344-4E40-A980-6F3AE2B10F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76666"/>
      </p:ext>
    </p:extLst>
  </p:cSld>
  <p:clrMapOvr>
    <a:masterClrMapping/>
  </p:clrMapOvr>
  <p:transition spd="slow" advTm="7000"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D817A-7ED8-49BD-9773-BEF831935E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03147"/>
      </p:ext>
    </p:extLst>
  </p:cSld>
  <p:clrMapOvr>
    <a:masterClrMapping/>
  </p:clrMapOvr>
  <p:transition spd="slow" advTm="7000">
    <p:wedg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BB28C-EBFC-4A15-B409-3C65BD0512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19234"/>
      </p:ext>
    </p:extLst>
  </p:cSld>
  <p:clrMapOvr>
    <a:masterClrMapping/>
  </p:clrMapOvr>
  <p:transition spd="slow" advTm="7000">
    <p:wedg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72BB-BF62-45DA-BD1D-CB4CAE987B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11933"/>
      </p:ext>
    </p:extLst>
  </p:cSld>
  <p:clrMapOvr>
    <a:masterClrMapping/>
  </p:clrMapOvr>
  <p:transition spd="slow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356-7BF0-4D8F-8037-6D16AC344A30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8CE-D8DD-4511-A764-0C79CA38C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233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0FDF4-1186-4169-91A3-24BD63A6FF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02888"/>
      </p:ext>
    </p:extLst>
  </p:cSld>
  <p:clrMapOvr>
    <a:masterClrMapping/>
  </p:clrMapOvr>
  <p:transition spd="slow" advTm="7000">
    <p:wedg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E7AB4-9016-4687-ADA3-55A9D5BC56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07857"/>
      </p:ext>
    </p:extLst>
  </p:cSld>
  <p:clrMapOvr>
    <a:masterClrMapping/>
  </p:clrMapOvr>
  <p:transition spd="slow" advTm="7000">
    <p:wedg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FE779-4C4D-430C-8AD5-A361ADEA1C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74305"/>
      </p:ext>
    </p:extLst>
  </p:cSld>
  <p:clrMapOvr>
    <a:masterClrMapping/>
  </p:clrMapOvr>
  <p:transition spd="slow" advTm="7000">
    <p:wedg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155B2-C3BF-4D20-AAA7-6EB6314CC4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15196"/>
      </p:ext>
    </p:extLst>
  </p:cSld>
  <p:clrMapOvr>
    <a:masterClrMapping/>
  </p:clrMapOvr>
  <p:transition spd="slow" advTm="7000">
    <p:wedg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869A0-60F7-463C-A645-F252EB75A0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15537"/>
      </p:ext>
    </p:extLst>
  </p:cSld>
  <p:clrMapOvr>
    <a:masterClrMapping/>
  </p:clrMapOvr>
  <p:transition spd="slow" advTm="7000">
    <p:wedg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83449-35A9-4404-8AB0-56A9AFB4E9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01492"/>
      </p:ext>
    </p:extLst>
  </p:cSld>
  <p:clrMapOvr>
    <a:masterClrMapping/>
  </p:clrMapOvr>
  <p:transition spd="slow" advTm="7000">
    <p:wedg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456C5-E42A-46DC-BE93-4EAF9C11DC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17860"/>
      </p:ext>
    </p:extLst>
  </p:cSld>
  <p:clrMapOvr>
    <a:masterClrMapping/>
  </p:clrMapOvr>
  <p:transition spd="slow" advTm="7000">
    <p:wedg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D1D7A-B7F4-4820-91CC-239EF4E73A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73448"/>
      </p:ext>
    </p:extLst>
  </p:cSld>
  <p:clrMapOvr>
    <a:masterClrMapping/>
  </p:clrMapOvr>
  <p:transition spd="slow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356-7BF0-4D8F-8037-6D16AC344A30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8CE-D8DD-4511-A764-0C79CA38C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4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356-7BF0-4D8F-8037-6D16AC344A30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8CE-D8DD-4511-A764-0C79CA38C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5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03356-7BF0-4D8F-8037-6D16AC344A30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DC8CE-D8DD-4511-A764-0C79CA38C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17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13A5B-AFAF-4D2D-A1C9-CB4283E00AA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1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7000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18B595-10CD-4340-BD91-5D96ED4A584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5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7000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18B595-10CD-4340-BD91-5D96ED4A584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3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7000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18B595-10CD-4340-BD91-5D96ED4A584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9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Tm="7000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18B595-10CD-4340-BD91-5D96ED4A584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0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Tm="7000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834414-AFE8-4DDE-B5AB-01D73550DB8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3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Tm="7000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3.jpeg"/><Relationship Id="rId18" Type="http://schemas.openxmlformats.org/officeDocument/2006/relationships/image" Target="../media/image68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2.jpe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gif"/><Relationship Id="rId15" Type="http://schemas.openxmlformats.org/officeDocument/2006/relationships/image" Target="../media/image65.png"/><Relationship Id="rId10" Type="http://schemas.openxmlformats.org/officeDocument/2006/relationships/image" Target="../media/image60.jpeg"/><Relationship Id="rId4" Type="http://schemas.openxmlformats.org/officeDocument/2006/relationships/image" Target="../media/image55.jpeg"/><Relationship Id="rId9" Type="http://schemas.openxmlformats.org/officeDocument/2006/relationships/image" Target="../media/image35.jpeg"/><Relationship Id="rId1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allforchildren.ru/pictures/showimg/frog/frog014gif.htm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gif"/><Relationship Id="rId12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allforchildren.ru/pictures/kidpict2.php" TargetMode="External"/><Relationship Id="rId11" Type="http://schemas.openxmlformats.org/officeDocument/2006/relationships/image" Target="../media/image21.gif"/><Relationship Id="rId5" Type="http://schemas.openxmlformats.org/officeDocument/2006/relationships/image" Target="../media/image18.gif"/><Relationship Id="rId10" Type="http://schemas.openxmlformats.org/officeDocument/2006/relationships/hyperlink" Target="http://allforchildren.ru/pictures/showimg/squirrel/squirrel008gif.htm" TargetMode="External"/><Relationship Id="rId4" Type="http://schemas.openxmlformats.org/officeDocument/2006/relationships/hyperlink" Target="http://allforchildren.ru/pictures/kidpict6.php" TargetMode="External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slideLayout" Target="../slideLayouts/slideLayout18.xml"/><Relationship Id="rId7" Type="http://schemas.openxmlformats.org/officeDocument/2006/relationships/package" Target="../embeddings/Microsoft_Word_Document2.docx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emf"/><Relationship Id="rId11" Type="http://schemas.openxmlformats.org/officeDocument/2006/relationships/image" Target="../media/image27.png"/><Relationship Id="rId5" Type="http://schemas.openxmlformats.org/officeDocument/2006/relationships/package" Target="../embeddings/Microsoft_Excel_Worksheet1.xlsx"/><Relationship Id="rId10" Type="http://schemas.openxmlformats.org/officeDocument/2006/relationships/image" Target="../media/image26.gif"/><Relationship Id="rId4" Type="http://schemas.openxmlformats.org/officeDocument/2006/relationships/image" Target="../media/image1.jpeg"/><Relationship Id="rId9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4250532" y="1785937"/>
            <a:ext cx="642937" cy="3286125"/>
          </a:xfrm>
          <a:prstGeom prst="rightBrac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03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6"/>
    </mc:Choice>
    <mc:Fallback xmlns="">
      <p:transition spd="slow" advTm="238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2771800" cy="391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56792"/>
            <a:ext cx="9084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Попрацюй з підручником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 descr="C:\Users\user\Pictures\стоїть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3067050"/>
            <a:ext cx="2665635" cy="259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Pictures\boo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067050"/>
            <a:ext cx="2814414" cy="259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56338" y="5805264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С.104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1918"/>
            <a:ext cx="2771800" cy="391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700916"/>
      </p:ext>
    </p:extLst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81bc90f39601326f5fc6410c64c41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857500"/>
            <a:ext cx="35718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3993639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500438"/>
            <a:ext cx="20716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61175098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786188"/>
            <a:ext cx="30003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ctrTitle" idx="4294967295"/>
          </p:nvPr>
        </p:nvSpPr>
        <p:spPr>
          <a:xfrm>
            <a:off x="1071563" y="1500188"/>
            <a:ext cx="7772400" cy="1470025"/>
          </a:xfrm>
        </p:spPr>
        <p:txBody>
          <a:bodyPr/>
          <a:lstStyle/>
          <a:p>
            <a:r>
              <a:rPr lang="ru-RU" sz="6000" smtClean="0">
                <a:solidFill>
                  <a:srgbClr val="0000FF"/>
                </a:solidFill>
                <a:latin typeface="Comic Sans MS" pitchFamily="66" charset="0"/>
              </a:rPr>
              <a:t>Ф</a:t>
            </a:r>
            <a:r>
              <a:rPr lang="uk-UA" sz="6000" smtClean="0">
                <a:solidFill>
                  <a:srgbClr val="0000FF"/>
                </a:solidFill>
                <a:latin typeface="Comic Sans MS" pitchFamily="66" charset="0"/>
              </a:rPr>
              <a:t>ізкультхвилинки</a:t>
            </a:r>
            <a:br>
              <a:rPr lang="uk-UA" sz="600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sz="6000" smtClean="0">
                <a:solidFill>
                  <a:srgbClr val="0000FF"/>
                </a:solidFill>
                <a:latin typeface="Comic Sans MS" pitchFamily="66" charset="0"/>
              </a:rPr>
              <a:t>для кожної дитинки</a:t>
            </a:r>
            <a:endParaRPr lang="ru-RU" sz="600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56150" y="-2381250"/>
            <a:ext cx="2286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kern="0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uk-UA" sz="6000" kern="0" dirty="0">
                <a:solidFill>
                  <a:srgbClr val="0000FF"/>
                </a:solidFill>
                <a:latin typeface="Comic Sans MS" pitchFamily="66" charset="0"/>
              </a:rPr>
            </a:br>
            <a:endParaRPr lang="ru-RU" sz="6000" kern="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8" name="Рисунок 17" descr="7605847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17859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43125" y="5214938"/>
            <a:ext cx="62150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8800">
                <a:solidFill>
                  <a:srgbClr val="FF0000"/>
                </a:solidFill>
                <a:latin typeface="Comic Sans MS" pitchFamily="66" charset="0"/>
              </a:rPr>
              <a:t>Молодці!</a:t>
            </a:r>
            <a:endParaRPr lang="ru-RU" sz="88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236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1" presetID="17" presetClass="exit" presetSubtype="10" fill="hold" nodeType="afterEffect">
                                  <p:stCondLst>
                                    <p:cond delay="10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31" presetID="17" presetClass="exit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86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100"/>
                            </p:stCondLst>
                            <p:childTnLst>
                              <p:par>
                                <p:cTn id="41" presetID="17" presetClass="exit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88" y="1571625"/>
            <a:ext cx="7772400" cy="1470025"/>
          </a:xfrm>
        </p:spPr>
        <p:txBody>
          <a:bodyPr/>
          <a:lstStyle/>
          <a:p>
            <a:r>
              <a:rPr lang="uk-UA" sz="6000" smtClean="0">
                <a:solidFill>
                  <a:srgbClr val="0000FF"/>
                </a:solidFill>
                <a:latin typeface="Comic Sans MS" pitchFamily="66" charset="0"/>
              </a:rPr>
              <a:t>Назви,з яких фігур складається потяг.</a:t>
            </a:r>
            <a:endParaRPr lang="ru-RU" sz="600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00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714500"/>
            <a:ext cx="12144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5813" y="4572000"/>
            <a:ext cx="200025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75" y="3643313"/>
            <a:ext cx="914400" cy="914400"/>
          </a:xfrm>
          <a:prstGeom prst="rect">
            <a:avLst/>
          </a:prstGeom>
          <a:solidFill>
            <a:srgbClr val="D927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63" y="4572000"/>
            <a:ext cx="1643062" cy="9144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2125" y="4572000"/>
            <a:ext cx="1643063" cy="9144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000250" y="3714750"/>
            <a:ext cx="642938" cy="50006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928688" y="4143375"/>
            <a:ext cx="500062" cy="428625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00125" y="5500688"/>
            <a:ext cx="500063" cy="5000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071688" y="5500688"/>
            <a:ext cx="500062" cy="5000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429000" y="5500688"/>
            <a:ext cx="500063" cy="5000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429125" y="5500688"/>
            <a:ext cx="500063" cy="5000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643688" y="5500688"/>
            <a:ext cx="500062" cy="5000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643563" y="5500688"/>
            <a:ext cx="500062" cy="5000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Минус 27"/>
          <p:cNvSpPr/>
          <p:nvPr/>
        </p:nvSpPr>
        <p:spPr>
          <a:xfrm>
            <a:off x="2714625" y="5429250"/>
            <a:ext cx="714375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Минус 28"/>
          <p:cNvSpPr/>
          <p:nvPr/>
        </p:nvSpPr>
        <p:spPr>
          <a:xfrm>
            <a:off x="4929188" y="5429250"/>
            <a:ext cx="714375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30" name="Рисунок 29" descr="memory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1500188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7101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50" y="1714500"/>
            <a:ext cx="9001125" cy="1428750"/>
          </a:xfrm>
        </p:spPr>
        <p:txBody>
          <a:bodyPr/>
          <a:lstStyle/>
          <a:p>
            <a:r>
              <a:rPr lang="uk-UA" sz="3600" smtClean="0">
                <a:solidFill>
                  <a:srgbClr val="0000FF"/>
                </a:solidFill>
                <a:latin typeface="Comic Sans MS" pitchFamily="66" charset="0"/>
              </a:rPr>
              <a:t>Скільки на малюнку</a:t>
            </a:r>
            <a:br>
              <a:rPr lang="uk-UA" sz="360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sz="3600" smtClean="0">
                <a:solidFill>
                  <a:srgbClr val="0000FF"/>
                </a:solidFill>
                <a:latin typeface="Comic Sans MS" pitchFamily="66" charset="0"/>
              </a:rPr>
              <a:t>кругів,трикутників і чотирикутників?</a:t>
            </a:r>
            <a:br>
              <a:rPr lang="uk-UA" sz="360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sz="3600" smtClean="0">
                <a:solidFill>
                  <a:srgbClr val="0000FF"/>
                </a:solidFill>
                <a:latin typeface="Comic Sans MS" pitchFamily="66" charset="0"/>
              </a:rPr>
              <a:t>Запиши.</a:t>
            </a:r>
            <a:endParaRPr lang="ru-RU" sz="360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5843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Рисунок 6" descr="00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500313"/>
            <a:ext cx="12144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28750" y="5214938"/>
            <a:ext cx="200025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313" y="4286250"/>
            <a:ext cx="914400" cy="914400"/>
          </a:xfrm>
          <a:prstGeom prst="rect">
            <a:avLst/>
          </a:prstGeom>
          <a:solidFill>
            <a:srgbClr val="D927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500" y="5214938"/>
            <a:ext cx="1643063" cy="9144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63" y="5214938"/>
            <a:ext cx="1643062" cy="9144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643188" y="4429125"/>
            <a:ext cx="642937" cy="50006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1643063" y="4786313"/>
            <a:ext cx="500062" cy="428625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571625" y="6143625"/>
            <a:ext cx="500063" cy="5000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857500" y="6143625"/>
            <a:ext cx="500063" cy="5000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000500" y="6143625"/>
            <a:ext cx="500063" cy="5000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143500" y="6143625"/>
            <a:ext cx="500063" cy="5000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358063" y="6143625"/>
            <a:ext cx="500062" cy="5000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86500" y="6143625"/>
            <a:ext cx="500063" cy="5000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Минус 27"/>
          <p:cNvSpPr/>
          <p:nvPr/>
        </p:nvSpPr>
        <p:spPr>
          <a:xfrm>
            <a:off x="3357563" y="6072188"/>
            <a:ext cx="714375" cy="714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Минус 28"/>
          <p:cNvSpPr/>
          <p:nvPr/>
        </p:nvSpPr>
        <p:spPr>
          <a:xfrm>
            <a:off x="5572125" y="6072188"/>
            <a:ext cx="714375" cy="714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30" name="Рисунок 29" descr="memo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1071563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вал 20"/>
          <p:cNvSpPr/>
          <p:nvPr/>
        </p:nvSpPr>
        <p:spPr>
          <a:xfrm>
            <a:off x="714375" y="3214688"/>
            <a:ext cx="714375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861" name="TextBox 21"/>
          <p:cNvSpPr txBox="1">
            <a:spLocks noChangeArrowheads="1"/>
          </p:cNvSpPr>
          <p:nvPr/>
        </p:nvSpPr>
        <p:spPr bwMode="auto">
          <a:xfrm>
            <a:off x="1428750" y="371475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</a:rPr>
              <a:t> 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71688" y="3429000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4" name="Минус 23"/>
          <p:cNvSpPr/>
          <p:nvPr/>
        </p:nvSpPr>
        <p:spPr>
          <a:xfrm>
            <a:off x="1500188" y="3500438"/>
            <a:ext cx="500062" cy="142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3500438" y="3214688"/>
            <a:ext cx="714375" cy="6429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Минус 25"/>
          <p:cNvSpPr/>
          <p:nvPr/>
        </p:nvSpPr>
        <p:spPr>
          <a:xfrm>
            <a:off x="4214813" y="3500438"/>
            <a:ext cx="500062" cy="142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6313" y="3429000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43625" y="3286125"/>
            <a:ext cx="857250" cy="557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2" name="Минус 31"/>
          <p:cNvSpPr/>
          <p:nvPr/>
        </p:nvSpPr>
        <p:spPr>
          <a:xfrm>
            <a:off x="7000875" y="3500438"/>
            <a:ext cx="500063" cy="142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72375" y="342900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324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8" grpId="0" animBg="1"/>
      <p:bldP spid="2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162049"/>
      </p:ext>
    </p:extLst>
  </p:cSld>
  <p:clrMapOvr>
    <a:masterClrMapping/>
  </p:clrMapOvr>
  <p:transition spd="slow" advTm="7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sz="8000" dirty="0" smtClean="0">
                <a:solidFill>
                  <a:srgbClr val="FF0000"/>
                </a:solidFill>
                <a:latin typeface="Comic Sans MS" pitchFamily="66" charset="0"/>
              </a:rPr>
              <a:t>       Перевір</a:t>
            </a:r>
            <a:endParaRPr lang="ru-RU" sz="8000" dirty="0" smtClean="0">
              <a:latin typeface="Comic Sans MS" pitchFamily="66" charset="0"/>
            </a:endParaRPr>
          </a:p>
        </p:txBody>
      </p:sp>
      <p:pic>
        <p:nvPicPr>
          <p:cNvPr id="5" name="Рисунок 4" descr="00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428750"/>
            <a:ext cx="14287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785813" y="3429000"/>
            <a:ext cx="714375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1500188" y="3714750"/>
            <a:ext cx="500062" cy="142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25" y="3643313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dirty="0">
                <a:solidFill>
                  <a:srgbClr val="000000"/>
                </a:solidFill>
                <a:latin typeface="Arial Black" pitchFamily="34" charset="0"/>
              </a:rPr>
              <a:t>6</a:t>
            </a:r>
            <a:endParaRPr lang="ru-RU" sz="32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714750" y="3429000"/>
            <a:ext cx="714375" cy="6429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Минус 9"/>
          <p:cNvSpPr/>
          <p:nvPr/>
        </p:nvSpPr>
        <p:spPr>
          <a:xfrm>
            <a:off x="4500563" y="3714750"/>
            <a:ext cx="500062" cy="142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0" y="3643313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dirty="0">
                <a:solidFill>
                  <a:srgbClr val="000000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375" y="3500438"/>
            <a:ext cx="857250" cy="557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Минус 12"/>
          <p:cNvSpPr/>
          <p:nvPr/>
        </p:nvSpPr>
        <p:spPr>
          <a:xfrm>
            <a:off x="7429500" y="3714750"/>
            <a:ext cx="500063" cy="142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01000" y="3643313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dirty="0">
                <a:solidFill>
                  <a:srgbClr val="000000"/>
                </a:solidFill>
                <a:latin typeface="Arial Black" pitchFamily="34" charset="0"/>
              </a:rPr>
              <a:t>4</a:t>
            </a:r>
            <a:endParaRPr lang="ru-RU" sz="32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5" name="Рисунок 14" descr="9343672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143375"/>
            <a:ext cx="15716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43188" y="5572125"/>
            <a:ext cx="39941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6600">
                <a:solidFill>
                  <a:srgbClr val="FF0000"/>
                </a:solidFill>
                <a:latin typeface="Comic Sans MS" pitchFamily="66" charset="0"/>
              </a:rPr>
              <a:t>Молодці!</a:t>
            </a:r>
            <a:endParaRPr lang="ru-RU" sz="660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user\Pictures\iCAUHVS8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9" y="1606368"/>
            <a:ext cx="1176337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335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0" y="2967335"/>
            <a:ext cx="2152075" cy="174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29282"/>
            <a:ext cx="215265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98" y="3388397"/>
            <a:ext cx="7858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67" y="3397970"/>
            <a:ext cx="7858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4" y="3241248"/>
            <a:ext cx="7858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70" y="5380217"/>
            <a:ext cx="7858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39" y="5380217"/>
            <a:ext cx="7858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5" y="5311824"/>
            <a:ext cx="7858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90601" y="3212976"/>
            <a:ext cx="18165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 6</a:t>
            </a:r>
            <a:endParaRPr lang="ru-RU" sz="8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9752" y="5080719"/>
            <a:ext cx="20871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 ?</a:t>
            </a:r>
            <a:endParaRPr lang="ru-RU" sz="8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8766" y="2967335"/>
            <a:ext cx="11464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5145234" y="3140968"/>
            <a:ext cx="45719" cy="720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73" y="3865141"/>
            <a:ext cx="7858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61" y="5681842"/>
            <a:ext cx="7858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61769"/>
            <a:ext cx="682625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731695" y="4121244"/>
            <a:ext cx="14414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8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41" y="4708574"/>
            <a:ext cx="7810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1556792"/>
            <a:ext cx="8934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Склади і розв’яжи задачу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29" name="Picture 13" descr="C:\Users\user\Pictures\iCA2BX78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58" y="128042"/>
            <a:ext cx="1704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62140"/>
      </p:ext>
    </p:extLst>
  </p:cSld>
  <p:clrMapOvr>
    <a:masterClrMapping/>
  </p:clrMapOvr>
  <p:transition spd="slow" advTm="7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дер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2411"/>
            <a:ext cx="4768673" cy="53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Pictures\imgpreviewCAQJR6M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21" y="5661248"/>
            <a:ext cx="878303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Pictures\ptisa03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9" y="1470364"/>
            <a:ext cx="8591511" cy="7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2353"/>
            <a:ext cx="17065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 descr="C:\Users\user\Pictures\iCAJ1XH6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6" y="6015044"/>
            <a:ext cx="774895" cy="84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user\Pictures\iCAY6E5H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90" y="6156277"/>
            <a:ext cx="854264" cy="59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user\Pictures\iCAUHVS8P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83" y="6151525"/>
            <a:ext cx="684625" cy="65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C:\Users\user\Pictures\iCAWJRBZ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36" y="5642489"/>
            <a:ext cx="478848" cy="121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C:\Users\user\Pictures\дер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97" y="2193234"/>
            <a:ext cx="4520003" cy="463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C:\Users\user\Pictures\iCAUHVS8P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73" y="5999609"/>
            <a:ext cx="898449" cy="8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C:\Users\user\Pictures\iCAY6E5H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03" y="6254457"/>
            <a:ext cx="757405" cy="5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661248"/>
            <a:ext cx="755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6" name="Picture 26" descr="C:\Users\user\Pictures\iCAYGH7R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42" y="6197758"/>
            <a:ext cx="571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693" y="5661248"/>
            <a:ext cx="1308307" cy="116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8" name="Picture 28" descr="C:\Users\user\Pictures\iCAUAV3C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181" y="6168577"/>
            <a:ext cx="970196" cy="67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00" y="6521608"/>
            <a:ext cx="407359" cy="28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13" y="5065182"/>
            <a:ext cx="450851" cy="42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494601"/>
            <a:ext cx="636633" cy="44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09445" y="5183747"/>
            <a:ext cx="405700" cy="2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23" y="5195552"/>
            <a:ext cx="365333" cy="93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350820"/>
      </p:ext>
    </p:extLst>
  </p:cSld>
  <p:clrMapOvr>
    <a:masterClrMapping/>
  </p:clrMapOvr>
  <p:transition spd="slow" advTm="7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поля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1"/>
            <a:ext cx="6012160" cy="53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578100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user\Pictures\B_Fly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57335"/>
      </p:ext>
    </p:extLst>
  </p:cSld>
  <p:clrMapOvr>
    <a:masterClrMapping/>
  </p:clrMapOvr>
  <p:transition spd="slow" advTm="7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83480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Users\user\Pictures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6" y="-8183"/>
            <a:ext cx="9286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100935"/>
            <a:ext cx="94283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Найбільший </a:t>
            </a:r>
            <a:r>
              <a:rPr lang="uk-UA" sz="5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скарб-</a:t>
            </a:r>
            <a:r>
              <a:rPr lang="uk-UA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ЗНАННЯ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6296554"/>
      </p:ext>
    </p:extLst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4500"/>
            <a:ext cx="8208912" cy="437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2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9600" smtClean="0">
                <a:latin typeface="Calibri" pitchFamily="34" charset="0"/>
              </a:rPr>
              <a:t>     </a:t>
            </a:r>
            <a:r>
              <a:rPr lang="ru-RU" sz="9600" smtClean="0">
                <a:solidFill>
                  <a:srgbClr val="7030A0"/>
                </a:solidFill>
                <a:latin typeface="Comic Sans MS" pitchFamily="66" charset="0"/>
              </a:rPr>
              <a:t>Девіз уроку</a:t>
            </a:r>
            <a:endParaRPr lang="uk-UA" sz="2000" smtClean="0">
              <a:solidFill>
                <a:srgbClr val="7030A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uk-UA" sz="4000" smtClean="0">
                <a:solidFill>
                  <a:srgbClr val="FF0000"/>
                </a:solidFill>
                <a:latin typeface="Comic Sans MS" pitchFamily="66" charset="0"/>
              </a:rPr>
              <a:t>                Міркуємо-швидко,</a:t>
            </a:r>
          </a:p>
          <a:p>
            <a:pPr eaLnBrk="1" hangingPunct="1">
              <a:buFontTx/>
              <a:buNone/>
            </a:pPr>
            <a:r>
              <a:rPr lang="uk-UA" sz="4000" smtClean="0">
                <a:solidFill>
                  <a:srgbClr val="FF0000"/>
                </a:solidFill>
                <a:latin typeface="Comic Sans MS" pitchFamily="66" charset="0"/>
              </a:rPr>
              <a:t>                Відповідаємо правильно,</a:t>
            </a:r>
          </a:p>
          <a:p>
            <a:pPr eaLnBrk="1" hangingPunct="1">
              <a:buFontTx/>
              <a:buNone/>
            </a:pPr>
            <a:r>
              <a:rPr lang="uk-UA" sz="4000" smtClean="0">
                <a:solidFill>
                  <a:srgbClr val="FF0000"/>
                </a:solidFill>
                <a:latin typeface="Comic Sans MS" pitchFamily="66" charset="0"/>
              </a:rPr>
              <a:t>                Лічимо-точно,</a:t>
            </a:r>
          </a:p>
          <a:p>
            <a:pPr eaLnBrk="1" hangingPunct="1">
              <a:buFontTx/>
              <a:buNone/>
            </a:pPr>
            <a:r>
              <a:rPr lang="uk-UA" sz="4000" smtClean="0">
                <a:solidFill>
                  <a:srgbClr val="FF0000"/>
                </a:solidFill>
                <a:latin typeface="Comic Sans MS" pitchFamily="66" charset="0"/>
              </a:rPr>
              <a:t>                Пишемо-гарно.</a:t>
            </a:r>
            <a:endParaRPr lang="ru-RU" sz="40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5" name="Рисунок 3" descr="7605847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9118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ВЕСНА-КРАС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2" y="1519064"/>
            <a:ext cx="4104456" cy="53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B_Fly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1404764"/>
            <a:ext cx="1368152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Pictures\bird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72" y="1519064"/>
            <a:ext cx="16668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Pictures\bird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30549"/>
            <a:ext cx="1143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251" y="1619672"/>
            <a:ext cx="1714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C:\Users\user\Pictures\БДЖІЛКА З ВІДРАМИ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828" y="3429000"/>
            <a:ext cx="3161348" cy="23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9083"/>
      </p:ext>
    </p:extLst>
  </p:cSld>
  <p:clrMapOvr>
    <a:masterClrMapping/>
  </p:clrMapOvr>
  <p:transition spd="slow" advTm="7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Pictures\СОНЕЧКО СМІЄТЬС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32656"/>
            <a:ext cx="61926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0" y="35421"/>
            <a:ext cx="4536504" cy="2201267"/>
            <a:chOff x="0" y="35421"/>
            <a:chExt cx="4536504" cy="2201267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00206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421"/>
              <a:ext cx="4536504" cy="22012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547664" y="624631"/>
              <a:ext cx="1800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9-7</a:t>
              </a:r>
              <a:endPara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427985" y="-29716"/>
            <a:ext cx="4572000" cy="2232025"/>
            <a:chOff x="4427985" y="-29716"/>
            <a:chExt cx="4572000" cy="223202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5" y="-29716"/>
              <a:ext cx="4572000" cy="223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5781544" y="476672"/>
              <a:ext cx="174278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2+10</a:t>
              </a:r>
              <a:endPara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635457" y="5132363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	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249488" y="2405063"/>
            <a:ext cx="4645025" cy="2047875"/>
            <a:chOff x="2249488" y="2405063"/>
            <a:chExt cx="4645025" cy="2047875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488" y="2405063"/>
              <a:ext cx="4645025" cy="2047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787171" y="2967335"/>
              <a:ext cx="15696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10-4</a:t>
              </a:r>
              <a:endPara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63688" y="4810125"/>
            <a:ext cx="4645025" cy="2047875"/>
            <a:chOff x="1763688" y="4810125"/>
            <a:chExt cx="4645025" cy="2047875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4810125"/>
              <a:ext cx="4645025" cy="2047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3362006" y="5372397"/>
              <a:ext cx="174278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12+1</a:t>
              </a:r>
              <a:endPara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35646" y="3428999"/>
            <a:ext cx="4645025" cy="2047875"/>
            <a:chOff x="4435646" y="3428999"/>
            <a:chExt cx="4645025" cy="2047875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646" y="3428999"/>
              <a:ext cx="4645025" cy="2047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5781544" y="3890665"/>
              <a:ext cx="195438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13-10</a:t>
              </a:r>
              <a:endPara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427985" y="1381125"/>
            <a:ext cx="4645025" cy="2047875"/>
            <a:chOff x="4427985" y="1381125"/>
            <a:chExt cx="4645025" cy="2047875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5" y="1381125"/>
              <a:ext cx="4645025" cy="2047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6302043" y="1775023"/>
              <a:ext cx="11849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6-2</a:t>
              </a:r>
              <a:endPara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39197" y="1547961"/>
            <a:ext cx="4608512" cy="2016224"/>
            <a:chOff x="439197" y="1547961"/>
            <a:chExt cx="4608512" cy="2016224"/>
          </a:xfrm>
        </p:grpSpPr>
        <p:sp>
          <p:nvSpPr>
            <p:cNvPr id="7" name="Облако 6"/>
            <p:cNvSpPr/>
            <p:nvPr/>
          </p:nvSpPr>
          <p:spPr>
            <a:xfrm>
              <a:off x="439197" y="1547961"/>
              <a:ext cx="4608512" cy="2016224"/>
            </a:xfrm>
            <a:prstGeom prst="cloud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385388" y="1943397"/>
              <a:ext cx="1358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4+5</a:t>
              </a:r>
              <a:endPara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0" y="3324521"/>
            <a:ext cx="4645025" cy="2047875"/>
            <a:chOff x="0" y="3324521"/>
            <a:chExt cx="4645025" cy="204787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24521"/>
              <a:ext cx="4645025" cy="2047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1763688" y="3863367"/>
              <a:ext cx="1358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3+7</a:t>
              </a:r>
              <a:endPara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126610"/>
      </p:ext>
    </p:extLst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852936"/>
            <a:ext cx="56938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</a:p>
          <a:p>
            <a:pPr algn="ctr"/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en-US" sz="5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en-US" sz="5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9663" y="2859685"/>
            <a:ext cx="56938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54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3248" y="2814323"/>
            <a:ext cx="56938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3" y="2935508"/>
            <a:ext cx="56938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</a:p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0814" y="2859685"/>
            <a:ext cx="56938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</a:p>
          <a:p>
            <a:pPr algn="ctr"/>
            <a:r>
              <a:rPr lang="en-US" sz="54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3" name="Picture 7" descr="http://go4.imgsmail.ru/imgpreview?key=http%3A//img0.liveinternet.ru/images/attach/c/4/81/184/81184668_large_67593214_N56DC88292FA9.png&amp;mb=imgdb_preview_933&amp;q=90&amp;w=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06" y="1557561"/>
            <a:ext cx="952500" cy="9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go2.imgsmail.ru/imgpreview?key=http%3A//bestgif.narod.ru/jivotnie/animashki-133.gif&amp;mb=imgdb_preview_933&amp;q=90&amp;w=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91" y="1568827"/>
            <a:ext cx="952500" cy="9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allforchildren.ru/pictures/img/kidpict6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7561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://allforchildren.ru/pictures/img/kidpict2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756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://allforchildren.ru/pictures/frog_s/frog014.gif">
            <a:hlinkClick r:id="rId8" tooltip="Нажмите для просмотра полноразмерного изображения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7" y="1323976"/>
            <a:ext cx="11811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http://allforchildren.ru/pictures/squirrel_s/squirrel008.gif">
            <a:hlinkClick r:id="rId10" tooltip="Нажмите для просмотра полноразмерного изображения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10602"/>
            <a:ext cx="11430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Pictures\iCAJ1XH6H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6960"/>
            <a:ext cx="120967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28584"/>
      </p:ext>
    </p:extLst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778372"/>
              </p:ext>
            </p:extLst>
          </p:nvPr>
        </p:nvGraphicFramePr>
        <p:xfrm>
          <a:off x="1100139" y="1988839"/>
          <a:ext cx="644300" cy="3483273"/>
        </p:xfrm>
        <a:graphic>
          <a:graphicData uri="http://schemas.openxmlformats.org/drawingml/2006/table">
            <a:tbl>
              <a:tblPr/>
              <a:tblGrid>
                <a:gridCol w="644300"/>
              </a:tblGrid>
              <a:tr h="34832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730389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Лист" r:id="rId5" imgW="1228771" imgH="390594" progId="Excel.Sheet.12">
                  <p:embed/>
                </p:oleObj>
              </mc:Choice>
              <mc:Fallback>
                <p:oleObj name="Лист" r:id="rId5" imgW="1228771" imgH="3905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831426"/>
              </p:ext>
            </p:extLst>
          </p:nvPr>
        </p:nvGraphicFramePr>
        <p:xfrm>
          <a:off x="2545852" y="1556792"/>
          <a:ext cx="6598147" cy="4599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Документ" r:id="rId7" imgW="6082484" imgH="8975773" progId="Word.Document.12">
                  <p:embed/>
                </p:oleObj>
              </mc:Choice>
              <mc:Fallback>
                <p:oleObj name="Документ" r:id="rId7" imgW="6082484" imgH="89757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45852" y="1556792"/>
                        <a:ext cx="6598147" cy="459924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8" descr="C:\Users\user\Pictures\ani-bird_red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04" y="2632918"/>
            <a:ext cx="12382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6792"/>
            <a:ext cx="2483769" cy="456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897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7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42938" y="2357438"/>
            <a:ext cx="7772400" cy="1470025"/>
          </a:xfrm>
        </p:spPr>
        <p:txBody>
          <a:bodyPr/>
          <a:lstStyle/>
          <a:p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А ось</a:t>
            </a:r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rgbClr val="0000FF"/>
                </a:solidFill>
                <a:latin typeface="Comic Sans MS" pitchFamily="66" charset="0"/>
              </a:rPr>
              <a:t>вийшла</a:t>
            </a:r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 погулять</a:t>
            </a:r>
            <a:b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На </a:t>
            </a:r>
            <a:r>
              <a:rPr lang="ru-RU" sz="4000" dirty="0" err="1" smtClean="0">
                <a:solidFill>
                  <a:srgbClr val="0000FF"/>
                </a:solidFill>
                <a:latin typeface="Comic Sans MS" pitchFamily="66" charset="0"/>
              </a:rPr>
              <a:t>папері</a:t>
            </a:r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 цифра п</a:t>
            </a:r>
            <a:r>
              <a:rPr lang="en-US" sz="4000" dirty="0" smtClean="0">
                <a:solidFill>
                  <a:srgbClr val="0000FF"/>
                </a:solidFill>
                <a:latin typeface="Comic Sans MS" pitchFamily="66" charset="0"/>
              </a:rPr>
              <a:t>’</a:t>
            </a:r>
            <a:r>
              <a:rPr lang="uk-UA" sz="4000" dirty="0" smtClean="0">
                <a:solidFill>
                  <a:srgbClr val="0000FF"/>
                </a:solidFill>
                <a:latin typeface="Comic Sans MS" pitchFamily="66" charset="0"/>
              </a:rPr>
              <a:t>ять.</a:t>
            </a:r>
            <a:br>
              <a:rPr lang="uk-UA" sz="40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sz="4000" dirty="0" smtClean="0">
                <a:solidFill>
                  <a:srgbClr val="0000FF"/>
                </a:solidFill>
                <a:latin typeface="Comic Sans MS" pitchFamily="66" charset="0"/>
              </a:rPr>
              <a:t>Руки вправо простягнула,</a:t>
            </a:r>
            <a:br>
              <a:rPr lang="uk-UA" sz="40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sz="4000" dirty="0" smtClean="0">
                <a:solidFill>
                  <a:srgbClr val="0000FF"/>
                </a:solidFill>
                <a:latin typeface="Comic Sans MS" pitchFamily="66" charset="0"/>
              </a:rPr>
              <a:t>Ніжку бубликом зігнула.</a:t>
            </a:r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</a:br>
            <a:endParaRPr lang="ru-RU" sz="40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3071813"/>
            <a:ext cx="3143250" cy="2566987"/>
          </a:xfrm>
        </p:spPr>
        <p:txBody>
          <a:bodyPr/>
          <a:lstStyle/>
          <a:p>
            <a:r>
              <a:rPr lang="uk-UA" sz="30000" smtClean="0">
                <a:solidFill>
                  <a:srgbClr val="008000"/>
                </a:solidFill>
                <a:latin typeface="Arial Black" pitchFamily="34" charset="0"/>
              </a:rPr>
              <a:t>5</a:t>
            </a:r>
            <a:endParaRPr lang="ru-RU" sz="3000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4" name="Рисунок 13" descr="cbfe7855388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0B034"/>
              </a:clrFrom>
              <a:clrTo>
                <a:srgbClr val="00B03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857625"/>
            <a:ext cx="2786062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cif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500188"/>
            <a:ext cx="78581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34639cf7839697698a234d1619f7a24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6162675"/>
            <a:ext cx="1019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724d89451f730e6abde3f765933531ed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6000750"/>
            <a:ext cx="1019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de463b9fb58812fbe0f847f3f27c9148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62675"/>
            <a:ext cx="1019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34639cf7839697698a234d1619f7a24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357813"/>
            <a:ext cx="1019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 descr="de463b9fb58812fbe0f847f3f27c9148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429250"/>
            <a:ext cx="1019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61058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sz="8000" dirty="0" smtClean="0">
                <a:solidFill>
                  <a:srgbClr val="FF0000"/>
                </a:solidFill>
                <a:latin typeface="Comic Sans MS" pitchFamily="66" charset="0"/>
              </a:rPr>
              <a:t>       Перевір</a:t>
            </a:r>
            <a:endParaRPr lang="ru-RU" sz="8000" dirty="0" smtClean="0">
              <a:latin typeface="Comic Sans MS" pitchFamily="66" charset="0"/>
            </a:endParaRPr>
          </a:p>
        </p:txBody>
      </p:sp>
      <p:pic>
        <p:nvPicPr>
          <p:cNvPr id="5" name="Рисунок 4" descr="00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428750"/>
            <a:ext cx="14287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9343672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143375"/>
            <a:ext cx="15716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43188" y="5572125"/>
            <a:ext cx="39941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6600">
                <a:solidFill>
                  <a:srgbClr val="FF0000"/>
                </a:solidFill>
                <a:latin typeface="Comic Sans MS" pitchFamily="66" charset="0"/>
              </a:rPr>
              <a:t>Молодці!</a:t>
            </a:r>
            <a:endParaRPr lang="ru-RU" sz="660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user\Pictures\iCAUHVS8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9" y="1606368"/>
            <a:ext cx="1176337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19" y="3035118"/>
            <a:ext cx="697388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0314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93</Words>
  <Application>Microsoft Office PowerPoint</Application>
  <PresentationFormat>Экран (4:3)</PresentationFormat>
  <Paragraphs>59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Лист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ось вийшла погулять На папері цифра п’ять. Руки вправо простягнула, Ніжку бубликом зігнула. </vt:lpstr>
      <vt:lpstr>Презентация PowerPoint</vt:lpstr>
      <vt:lpstr>Презентация PowerPoint</vt:lpstr>
      <vt:lpstr>Фізкультхвилинки для кожної дитинки</vt:lpstr>
      <vt:lpstr>Назви,з яких фігур складається потяг.</vt:lpstr>
      <vt:lpstr>Скільки на малюнку кругів,трикутників і чотирикутників? Запиши.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56</cp:revision>
  <dcterms:created xsi:type="dcterms:W3CDTF">2014-03-10T08:40:14Z</dcterms:created>
  <dcterms:modified xsi:type="dcterms:W3CDTF">2014-03-12T23:21:23Z</dcterms:modified>
</cp:coreProperties>
</file>