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2" r:id="rId6"/>
    <p:sldId id="264" r:id="rId7"/>
    <p:sldId id="265" r:id="rId8"/>
    <p:sldId id="276" r:id="rId9"/>
    <p:sldId id="270" r:id="rId10"/>
    <p:sldId id="272" r:id="rId11"/>
    <p:sldId id="271" r:id="rId12"/>
    <p:sldId id="273" r:id="rId13"/>
    <p:sldId id="274" r:id="rId14"/>
    <p:sldId id="27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0E2F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>
        <p:scale>
          <a:sx n="71" d="100"/>
          <a:sy n="71" d="100"/>
        </p:scale>
        <p:origin x="-1380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1B31FF-182F-4182-A887-4CAC1EDC0E36}" type="doc">
      <dgm:prSet loTypeId="urn:microsoft.com/office/officeart/2005/8/layout/chevron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0D3569C-25A7-40DD-835B-C306D944E3B3}">
      <dgm:prSet phldrT="[Текст]"/>
      <dgm:spPr/>
      <dgm:t>
        <a:bodyPr/>
        <a:lstStyle/>
        <a:p>
          <a:endParaRPr lang="ru-RU" dirty="0"/>
        </a:p>
      </dgm:t>
    </dgm:pt>
    <dgm:pt modelId="{88C074FE-FB1E-4FBD-9437-3BE6D72C0FDA}" type="parTrans" cxnId="{B13410DC-DC74-4561-9C5B-09F2F9320230}">
      <dgm:prSet/>
      <dgm:spPr/>
      <dgm:t>
        <a:bodyPr/>
        <a:lstStyle/>
        <a:p>
          <a:endParaRPr lang="ru-RU"/>
        </a:p>
      </dgm:t>
    </dgm:pt>
    <dgm:pt modelId="{108DA236-936F-4B92-A685-CAAC845DF04E}" type="sibTrans" cxnId="{B13410DC-DC74-4561-9C5B-09F2F9320230}">
      <dgm:prSet/>
      <dgm:spPr/>
      <dgm:t>
        <a:bodyPr/>
        <a:lstStyle/>
        <a:p>
          <a:endParaRPr lang="ru-RU"/>
        </a:p>
      </dgm:t>
    </dgm:pt>
    <dgm:pt modelId="{39506496-1828-4898-B075-0B8A69CB2AEC}">
      <dgm:prSet phldrT="[Текст]"/>
      <dgm:spPr/>
      <dgm:t>
        <a:bodyPr/>
        <a:lstStyle/>
        <a:p>
          <a:r>
            <a:rPr lang="uk-UA" dirty="0" smtClean="0"/>
            <a:t>Практичні результати</a:t>
          </a:r>
          <a:endParaRPr lang="ru-RU" dirty="0"/>
        </a:p>
      </dgm:t>
    </dgm:pt>
    <dgm:pt modelId="{AB59AEDE-A0CC-4F94-BE0E-3A83764D3BC7}" type="parTrans" cxnId="{D61B4F88-D151-4E53-9D15-2845BE47043C}">
      <dgm:prSet/>
      <dgm:spPr/>
      <dgm:t>
        <a:bodyPr/>
        <a:lstStyle/>
        <a:p>
          <a:endParaRPr lang="ru-RU"/>
        </a:p>
      </dgm:t>
    </dgm:pt>
    <dgm:pt modelId="{C9E0AF3D-FF84-4BA6-B599-F732B5D49271}" type="sibTrans" cxnId="{D61B4F88-D151-4E53-9D15-2845BE47043C}">
      <dgm:prSet/>
      <dgm:spPr/>
      <dgm:t>
        <a:bodyPr/>
        <a:lstStyle/>
        <a:p>
          <a:endParaRPr lang="ru-RU"/>
        </a:p>
      </dgm:t>
    </dgm:pt>
    <dgm:pt modelId="{A7998CCD-A12C-46D1-AAAD-6C2E8ABD9100}">
      <dgm:prSet phldrT="[Текст]"/>
      <dgm:spPr/>
      <dgm:t>
        <a:bodyPr/>
        <a:lstStyle/>
        <a:p>
          <a:r>
            <a:rPr lang="uk-UA" dirty="0" smtClean="0"/>
            <a:t>Досвід особистої діяльності</a:t>
          </a:r>
          <a:endParaRPr lang="ru-RU" dirty="0"/>
        </a:p>
      </dgm:t>
    </dgm:pt>
    <dgm:pt modelId="{0BC83E4D-7C95-40EC-92E7-02A224410E52}" type="parTrans" cxnId="{22744E6E-B8ED-4F80-8C00-00E5BC1C312F}">
      <dgm:prSet/>
      <dgm:spPr/>
      <dgm:t>
        <a:bodyPr/>
        <a:lstStyle/>
        <a:p>
          <a:endParaRPr lang="ru-RU"/>
        </a:p>
      </dgm:t>
    </dgm:pt>
    <dgm:pt modelId="{268074C3-F6A8-4353-BE6C-A9B46CB2DEAC}" type="sibTrans" cxnId="{22744E6E-B8ED-4F80-8C00-00E5BC1C312F}">
      <dgm:prSet/>
      <dgm:spPr/>
      <dgm:t>
        <a:bodyPr/>
        <a:lstStyle/>
        <a:p>
          <a:endParaRPr lang="ru-RU"/>
        </a:p>
      </dgm:t>
    </dgm:pt>
    <dgm:pt modelId="{300C052D-D8DF-49B8-817A-08B527DFBF0E}">
      <dgm:prSet phldrT="[Текст]"/>
      <dgm:spPr/>
      <dgm:t>
        <a:bodyPr/>
        <a:lstStyle/>
        <a:p>
          <a:endParaRPr lang="ru-RU" dirty="0"/>
        </a:p>
      </dgm:t>
    </dgm:pt>
    <dgm:pt modelId="{E81D3B03-F8C9-483D-9112-CD0D321D9AEC}" type="parTrans" cxnId="{09806091-7FDD-4D46-A657-A29FCDD3AE38}">
      <dgm:prSet/>
      <dgm:spPr/>
      <dgm:t>
        <a:bodyPr/>
        <a:lstStyle/>
        <a:p>
          <a:endParaRPr lang="ru-RU"/>
        </a:p>
      </dgm:t>
    </dgm:pt>
    <dgm:pt modelId="{B739BEA0-6666-40B6-868C-053F663922EE}" type="sibTrans" cxnId="{09806091-7FDD-4D46-A657-A29FCDD3AE38}">
      <dgm:prSet/>
      <dgm:spPr/>
      <dgm:t>
        <a:bodyPr/>
        <a:lstStyle/>
        <a:p>
          <a:endParaRPr lang="ru-RU"/>
        </a:p>
      </dgm:t>
    </dgm:pt>
    <dgm:pt modelId="{AC81B4E3-23A4-4081-88AE-0D9FDC4556B5}">
      <dgm:prSet phldrT="[Текст]"/>
      <dgm:spPr/>
      <dgm:t>
        <a:bodyPr/>
        <a:lstStyle/>
        <a:p>
          <a:r>
            <a:rPr lang="uk-UA" dirty="0" smtClean="0"/>
            <a:t>Вироблення ставлень</a:t>
          </a:r>
          <a:endParaRPr lang="ru-RU" dirty="0"/>
        </a:p>
      </dgm:t>
    </dgm:pt>
    <dgm:pt modelId="{C9AE6103-782B-4BBC-BA2D-B86EA0857DBB}" type="parTrans" cxnId="{4189C21D-6F5E-4CF9-ACE9-6186106B439C}">
      <dgm:prSet/>
      <dgm:spPr/>
      <dgm:t>
        <a:bodyPr/>
        <a:lstStyle/>
        <a:p>
          <a:endParaRPr lang="ru-RU"/>
        </a:p>
      </dgm:t>
    </dgm:pt>
    <dgm:pt modelId="{2E9E01A1-887C-4515-92FA-1E975952E571}" type="sibTrans" cxnId="{4189C21D-6F5E-4CF9-ACE9-6186106B439C}">
      <dgm:prSet/>
      <dgm:spPr/>
      <dgm:t>
        <a:bodyPr/>
        <a:lstStyle/>
        <a:p>
          <a:endParaRPr lang="ru-RU"/>
        </a:p>
      </dgm:t>
    </dgm:pt>
    <dgm:pt modelId="{5B7299FA-6DDD-4397-A977-CA143CC542D5}">
      <dgm:prSet phldrT="[Текст]"/>
      <dgm:spPr/>
      <dgm:t>
        <a:bodyPr/>
        <a:lstStyle/>
        <a:p>
          <a:endParaRPr lang="ru-RU" dirty="0"/>
        </a:p>
      </dgm:t>
    </dgm:pt>
    <dgm:pt modelId="{F935A2CD-59D0-47AE-982A-5BDFEB202F0D}" type="sibTrans" cxnId="{2C0082BC-C58F-4B3F-9C28-442D7D52763E}">
      <dgm:prSet/>
      <dgm:spPr/>
      <dgm:t>
        <a:bodyPr/>
        <a:lstStyle/>
        <a:p>
          <a:endParaRPr lang="ru-RU"/>
        </a:p>
      </dgm:t>
    </dgm:pt>
    <dgm:pt modelId="{A6837145-C80E-4A33-B72E-4438AFC31654}" type="parTrans" cxnId="{2C0082BC-C58F-4B3F-9C28-442D7D52763E}">
      <dgm:prSet/>
      <dgm:spPr/>
      <dgm:t>
        <a:bodyPr/>
        <a:lstStyle/>
        <a:p>
          <a:endParaRPr lang="ru-RU"/>
        </a:p>
      </dgm:t>
    </dgm:pt>
    <dgm:pt modelId="{5F01B4F7-D5BC-40D4-85A7-CA87B0C25E0D}" type="pres">
      <dgm:prSet presAssocID="{001B31FF-182F-4182-A887-4CAC1EDC0E3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36A2D64-6CE4-4DEF-A48C-DC1F35A9ED5E}" type="pres">
      <dgm:prSet presAssocID="{60D3569C-25A7-40DD-835B-C306D944E3B3}" presName="composite" presStyleCnt="0"/>
      <dgm:spPr/>
      <dgm:t>
        <a:bodyPr/>
        <a:lstStyle/>
        <a:p>
          <a:endParaRPr lang="ru-RU"/>
        </a:p>
      </dgm:t>
    </dgm:pt>
    <dgm:pt modelId="{1E5E4FF2-63D0-4F60-A11C-DB3EE8B70D1F}" type="pres">
      <dgm:prSet presAssocID="{60D3569C-25A7-40DD-835B-C306D944E3B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A0E33E-37C8-4BA0-B928-B123445F6F38}" type="pres">
      <dgm:prSet presAssocID="{60D3569C-25A7-40DD-835B-C306D944E3B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B438DC-F41A-4AD7-A88D-733AC417549F}" type="pres">
      <dgm:prSet presAssocID="{108DA236-936F-4B92-A685-CAAC845DF04E}" presName="sp" presStyleCnt="0"/>
      <dgm:spPr/>
      <dgm:t>
        <a:bodyPr/>
        <a:lstStyle/>
        <a:p>
          <a:endParaRPr lang="ru-RU"/>
        </a:p>
      </dgm:t>
    </dgm:pt>
    <dgm:pt modelId="{CE877CF1-82A0-455A-B5B5-C4DB2918865E}" type="pres">
      <dgm:prSet presAssocID="{5B7299FA-6DDD-4397-A977-CA143CC542D5}" presName="composite" presStyleCnt="0"/>
      <dgm:spPr/>
      <dgm:t>
        <a:bodyPr/>
        <a:lstStyle/>
        <a:p>
          <a:endParaRPr lang="ru-RU"/>
        </a:p>
      </dgm:t>
    </dgm:pt>
    <dgm:pt modelId="{10D82F15-F87E-4A0A-9EFC-81EDFC8C5A59}" type="pres">
      <dgm:prSet presAssocID="{5B7299FA-6DDD-4397-A977-CA143CC542D5}" presName="parentText" presStyleLbl="alignNode1" presStyleIdx="1" presStyleCnt="3" custLinFactNeighborY="-351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1643E8-0BE0-41A8-A6B0-F72030C16194}" type="pres">
      <dgm:prSet presAssocID="{5B7299FA-6DDD-4397-A977-CA143CC542D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E8D6AE-D13D-42DE-9285-BA94619B99FC}" type="pres">
      <dgm:prSet presAssocID="{F935A2CD-59D0-47AE-982A-5BDFEB202F0D}" presName="sp" presStyleCnt="0"/>
      <dgm:spPr/>
      <dgm:t>
        <a:bodyPr/>
        <a:lstStyle/>
        <a:p>
          <a:endParaRPr lang="ru-RU"/>
        </a:p>
      </dgm:t>
    </dgm:pt>
    <dgm:pt modelId="{254AF13B-1854-4084-ADCB-9B49F6868A9F}" type="pres">
      <dgm:prSet presAssocID="{300C052D-D8DF-49B8-817A-08B527DFBF0E}" presName="composite" presStyleCnt="0"/>
      <dgm:spPr/>
      <dgm:t>
        <a:bodyPr/>
        <a:lstStyle/>
        <a:p>
          <a:endParaRPr lang="ru-RU"/>
        </a:p>
      </dgm:t>
    </dgm:pt>
    <dgm:pt modelId="{4E72BC2D-0FC9-4621-895E-D4FFC3EA353A}" type="pres">
      <dgm:prSet presAssocID="{300C052D-D8DF-49B8-817A-08B527DFBF0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FDD04C-5FF8-4433-9295-EE5D3C43BF65}" type="pres">
      <dgm:prSet presAssocID="{300C052D-D8DF-49B8-817A-08B527DFBF0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7CA7EF-9631-4778-96D9-9D20BED37084}" type="presOf" srcId="{5B7299FA-6DDD-4397-A977-CA143CC542D5}" destId="{10D82F15-F87E-4A0A-9EFC-81EDFC8C5A59}" srcOrd="0" destOrd="0" presId="urn:microsoft.com/office/officeart/2005/8/layout/chevron2"/>
    <dgm:cxn modelId="{D61B4F88-D151-4E53-9D15-2845BE47043C}" srcId="{60D3569C-25A7-40DD-835B-C306D944E3B3}" destId="{39506496-1828-4898-B075-0B8A69CB2AEC}" srcOrd="0" destOrd="0" parTransId="{AB59AEDE-A0CC-4F94-BE0E-3A83764D3BC7}" sibTransId="{C9E0AF3D-FF84-4BA6-B599-F732B5D49271}"/>
    <dgm:cxn modelId="{CC2E5804-6669-44C9-A220-A4F1AE8B69BF}" type="presOf" srcId="{001B31FF-182F-4182-A887-4CAC1EDC0E36}" destId="{5F01B4F7-D5BC-40D4-85A7-CA87B0C25E0D}" srcOrd="0" destOrd="0" presId="urn:microsoft.com/office/officeart/2005/8/layout/chevron2"/>
    <dgm:cxn modelId="{3362A468-DF5E-4273-A25A-9076F3665C63}" type="presOf" srcId="{300C052D-D8DF-49B8-817A-08B527DFBF0E}" destId="{4E72BC2D-0FC9-4621-895E-D4FFC3EA353A}" srcOrd="0" destOrd="0" presId="urn:microsoft.com/office/officeart/2005/8/layout/chevron2"/>
    <dgm:cxn modelId="{524E97E0-3CBD-450B-BBE0-70E33D1047E3}" type="presOf" srcId="{39506496-1828-4898-B075-0B8A69CB2AEC}" destId="{5BA0E33E-37C8-4BA0-B928-B123445F6F38}" srcOrd="0" destOrd="0" presId="urn:microsoft.com/office/officeart/2005/8/layout/chevron2"/>
    <dgm:cxn modelId="{22744E6E-B8ED-4F80-8C00-00E5BC1C312F}" srcId="{5B7299FA-6DDD-4397-A977-CA143CC542D5}" destId="{A7998CCD-A12C-46D1-AAAD-6C2E8ABD9100}" srcOrd="0" destOrd="0" parTransId="{0BC83E4D-7C95-40EC-92E7-02A224410E52}" sibTransId="{268074C3-F6A8-4353-BE6C-A9B46CB2DEAC}"/>
    <dgm:cxn modelId="{8B127361-2C84-43EC-A5D7-7B1003942B59}" type="presOf" srcId="{A7998CCD-A12C-46D1-AAAD-6C2E8ABD9100}" destId="{3E1643E8-0BE0-41A8-A6B0-F72030C16194}" srcOrd="0" destOrd="0" presId="urn:microsoft.com/office/officeart/2005/8/layout/chevron2"/>
    <dgm:cxn modelId="{09806091-7FDD-4D46-A657-A29FCDD3AE38}" srcId="{001B31FF-182F-4182-A887-4CAC1EDC0E36}" destId="{300C052D-D8DF-49B8-817A-08B527DFBF0E}" srcOrd="2" destOrd="0" parTransId="{E81D3B03-F8C9-483D-9112-CD0D321D9AEC}" sibTransId="{B739BEA0-6666-40B6-868C-053F663922EE}"/>
    <dgm:cxn modelId="{4189C21D-6F5E-4CF9-ACE9-6186106B439C}" srcId="{300C052D-D8DF-49B8-817A-08B527DFBF0E}" destId="{AC81B4E3-23A4-4081-88AE-0D9FDC4556B5}" srcOrd="0" destOrd="0" parTransId="{C9AE6103-782B-4BBC-BA2D-B86EA0857DBB}" sibTransId="{2E9E01A1-887C-4515-92FA-1E975952E571}"/>
    <dgm:cxn modelId="{2C0082BC-C58F-4B3F-9C28-442D7D52763E}" srcId="{001B31FF-182F-4182-A887-4CAC1EDC0E36}" destId="{5B7299FA-6DDD-4397-A977-CA143CC542D5}" srcOrd="1" destOrd="0" parTransId="{A6837145-C80E-4A33-B72E-4438AFC31654}" sibTransId="{F935A2CD-59D0-47AE-982A-5BDFEB202F0D}"/>
    <dgm:cxn modelId="{B13410DC-DC74-4561-9C5B-09F2F9320230}" srcId="{001B31FF-182F-4182-A887-4CAC1EDC0E36}" destId="{60D3569C-25A7-40DD-835B-C306D944E3B3}" srcOrd="0" destOrd="0" parTransId="{88C074FE-FB1E-4FBD-9437-3BE6D72C0FDA}" sibTransId="{108DA236-936F-4B92-A685-CAAC845DF04E}"/>
    <dgm:cxn modelId="{D75B24E9-5839-49C0-84CD-6158E127B913}" type="presOf" srcId="{AC81B4E3-23A4-4081-88AE-0D9FDC4556B5}" destId="{D4FDD04C-5FF8-4433-9295-EE5D3C43BF65}" srcOrd="0" destOrd="0" presId="urn:microsoft.com/office/officeart/2005/8/layout/chevron2"/>
    <dgm:cxn modelId="{BCA2674E-5D87-44A1-8832-D9937212E811}" type="presOf" srcId="{60D3569C-25A7-40DD-835B-C306D944E3B3}" destId="{1E5E4FF2-63D0-4F60-A11C-DB3EE8B70D1F}" srcOrd="0" destOrd="0" presId="urn:microsoft.com/office/officeart/2005/8/layout/chevron2"/>
    <dgm:cxn modelId="{3647307F-68AC-4E68-979A-7B1D8D86B1F7}" type="presParOf" srcId="{5F01B4F7-D5BC-40D4-85A7-CA87B0C25E0D}" destId="{036A2D64-6CE4-4DEF-A48C-DC1F35A9ED5E}" srcOrd="0" destOrd="0" presId="urn:microsoft.com/office/officeart/2005/8/layout/chevron2"/>
    <dgm:cxn modelId="{EA302F36-AB39-43EA-90C4-EE1FE0EA9527}" type="presParOf" srcId="{036A2D64-6CE4-4DEF-A48C-DC1F35A9ED5E}" destId="{1E5E4FF2-63D0-4F60-A11C-DB3EE8B70D1F}" srcOrd="0" destOrd="0" presId="urn:microsoft.com/office/officeart/2005/8/layout/chevron2"/>
    <dgm:cxn modelId="{523F5D08-F002-4B30-A3E1-A977607E70E8}" type="presParOf" srcId="{036A2D64-6CE4-4DEF-A48C-DC1F35A9ED5E}" destId="{5BA0E33E-37C8-4BA0-B928-B123445F6F38}" srcOrd="1" destOrd="0" presId="urn:microsoft.com/office/officeart/2005/8/layout/chevron2"/>
    <dgm:cxn modelId="{155DB376-A649-48F3-AD06-6849267B7008}" type="presParOf" srcId="{5F01B4F7-D5BC-40D4-85A7-CA87B0C25E0D}" destId="{7FB438DC-F41A-4AD7-A88D-733AC417549F}" srcOrd="1" destOrd="0" presId="urn:microsoft.com/office/officeart/2005/8/layout/chevron2"/>
    <dgm:cxn modelId="{A241B929-787B-4D18-93F7-1F945BE68507}" type="presParOf" srcId="{5F01B4F7-D5BC-40D4-85A7-CA87B0C25E0D}" destId="{CE877CF1-82A0-455A-B5B5-C4DB2918865E}" srcOrd="2" destOrd="0" presId="urn:microsoft.com/office/officeart/2005/8/layout/chevron2"/>
    <dgm:cxn modelId="{A5AD3F97-5464-497E-A623-04AB50E05EDD}" type="presParOf" srcId="{CE877CF1-82A0-455A-B5B5-C4DB2918865E}" destId="{10D82F15-F87E-4A0A-9EFC-81EDFC8C5A59}" srcOrd="0" destOrd="0" presId="urn:microsoft.com/office/officeart/2005/8/layout/chevron2"/>
    <dgm:cxn modelId="{E4A81D32-C124-4F9A-88DE-57D3BB90EDDF}" type="presParOf" srcId="{CE877CF1-82A0-455A-B5B5-C4DB2918865E}" destId="{3E1643E8-0BE0-41A8-A6B0-F72030C16194}" srcOrd="1" destOrd="0" presId="urn:microsoft.com/office/officeart/2005/8/layout/chevron2"/>
    <dgm:cxn modelId="{E6FA7BD4-10CF-48BF-8EFE-F1CBCBDFF249}" type="presParOf" srcId="{5F01B4F7-D5BC-40D4-85A7-CA87B0C25E0D}" destId="{F3E8D6AE-D13D-42DE-9285-BA94619B99FC}" srcOrd="3" destOrd="0" presId="urn:microsoft.com/office/officeart/2005/8/layout/chevron2"/>
    <dgm:cxn modelId="{424B51B7-4775-406A-B3D4-830CC8D93A1D}" type="presParOf" srcId="{5F01B4F7-D5BC-40D4-85A7-CA87B0C25E0D}" destId="{254AF13B-1854-4084-ADCB-9B49F6868A9F}" srcOrd="4" destOrd="0" presId="urn:microsoft.com/office/officeart/2005/8/layout/chevron2"/>
    <dgm:cxn modelId="{63571198-128F-4B8F-8B58-E5B2E1D4BBDA}" type="presParOf" srcId="{254AF13B-1854-4084-ADCB-9B49F6868A9F}" destId="{4E72BC2D-0FC9-4621-895E-D4FFC3EA353A}" srcOrd="0" destOrd="0" presId="urn:microsoft.com/office/officeart/2005/8/layout/chevron2"/>
    <dgm:cxn modelId="{E0A9E609-FCC9-4C02-BC9F-A7EDD362923A}" type="presParOf" srcId="{254AF13B-1854-4084-ADCB-9B49F6868A9F}" destId="{D4FDD04C-5FF8-4433-9295-EE5D3C43BF65}" srcOrd="1" destOrd="0" presId="urn:microsoft.com/office/officeart/2005/8/layout/chevr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43CC0C-070C-4A6F-BB49-B9B75E9E9C4C}" type="doc">
      <dgm:prSet loTypeId="urn:microsoft.com/office/officeart/2005/8/layout/hProcess3" loCatId="process" qsTypeId="urn:microsoft.com/office/officeart/2005/8/quickstyle/simple1" qsCatId="simple" csTypeId="urn:microsoft.com/office/officeart/2005/8/colors/colorful5" csCatId="colorful" phldr="1"/>
      <dgm:spPr/>
    </dgm:pt>
    <dgm:pt modelId="{A1DBE592-B6DA-409A-B3DC-A2F32D65B47C}" type="pres">
      <dgm:prSet presAssocID="{F543CC0C-070C-4A6F-BB49-B9B75E9E9C4C}" presName="Name0" presStyleCnt="0">
        <dgm:presLayoutVars>
          <dgm:dir/>
          <dgm:animLvl val="lvl"/>
          <dgm:resizeHandles val="exact"/>
        </dgm:presLayoutVars>
      </dgm:prSet>
      <dgm:spPr/>
    </dgm:pt>
    <dgm:pt modelId="{97AECD96-F161-4FBB-A59E-9AEFC3BF52C2}" type="pres">
      <dgm:prSet presAssocID="{F543CC0C-070C-4A6F-BB49-B9B75E9E9C4C}" presName="dummy" presStyleCnt="0"/>
      <dgm:spPr/>
    </dgm:pt>
    <dgm:pt modelId="{AB68AF58-6ED5-4ECD-A199-1BB0F8358EDA}" type="pres">
      <dgm:prSet presAssocID="{F543CC0C-070C-4A6F-BB49-B9B75E9E9C4C}" presName="linH" presStyleCnt="0"/>
      <dgm:spPr/>
    </dgm:pt>
    <dgm:pt modelId="{0C0F8EB7-2168-477A-A7CA-00634B3FA4E2}" type="pres">
      <dgm:prSet presAssocID="{F543CC0C-070C-4A6F-BB49-B9B75E9E9C4C}" presName="padding1" presStyleCnt="0"/>
      <dgm:spPr/>
    </dgm:pt>
    <dgm:pt modelId="{F83A469D-BB8B-4E1E-8600-2987211A84B4}" type="pres">
      <dgm:prSet presAssocID="{F543CC0C-070C-4A6F-BB49-B9B75E9E9C4C}" presName="padding2" presStyleCnt="0"/>
      <dgm:spPr/>
    </dgm:pt>
    <dgm:pt modelId="{2EB729E9-F462-49D8-8578-13126C375B84}" type="pres">
      <dgm:prSet presAssocID="{F543CC0C-070C-4A6F-BB49-B9B75E9E9C4C}" presName="negArrow" presStyleCnt="0"/>
      <dgm:spPr/>
    </dgm:pt>
    <dgm:pt modelId="{371ACB1F-73AC-4EE8-941C-A854981AF814}" type="pres">
      <dgm:prSet presAssocID="{F543CC0C-070C-4A6F-BB49-B9B75E9E9C4C}" presName="backgroundArrow" presStyleLbl="node1" presStyleIdx="0" presStyleCnt="1" custAng="5400000" custScaleX="91228" custScaleY="103439" custLinFactNeighborX="-56667" custLinFactNeighborY="-13434"/>
      <dgm:spPr/>
    </dgm:pt>
  </dgm:ptLst>
  <dgm:cxnLst>
    <dgm:cxn modelId="{4ADD9250-38E4-43A3-97DE-FBCF16957880}" type="presOf" srcId="{F543CC0C-070C-4A6F-BB49-B9B75E9E9C4C}" destId="{A1DBE592-B6DA-409A-B3DC-A2F32D65B47C}" srcOrd="0" destOrd="0" presId="urn:microsoft.com/office/officeart/2005/8/layout/hProcess3"/>
    <dgm:cxn modelId="{B95565E7-D19B-4AB5-925C-E5DF1E44CDA4}" type="presParOf" srcId="{A1DBE592-B6DA-409A-B3DC-A2F32D65B47C}" destId="{97AECD96-F161-4FBB-A59E-9AEFC3BF52C2}" srcOrd="0" destOrd="0" presId="urn:microsoft.com/office/officeart/2005/8/layout/hProcess3"/>
    <dgm:cxn modelId="{81581053-9A81-465B-8C60-5E33932E0249}" type="presParOf" srcId="{A1DBE592-B6DA-409A-B3DC-A2F32D65B47C}" destId="{AB68AF58-6ED5-4ECD-A199-1BB0F8358EDA}" srcOrd="1" destOrd="0" presId="urn:microsoft.com/office/officeart/2005/8/layout/hProcess3"/>
    <dgm:cxn modelId="{75BB0D43-515D-493C-9044-ECAE966C9AFC}" type="presParOf" srcId="{AB68AF58-6ED5-4ECD-A199-1BB0F8358EDA}" destId="{0C0F8EB7-2168-477A-A7CA-00634B3FA4E2}" srcOrd="0" destOrd="0" presId="urn:microsoft.com/office/officeart/2005/8/layout/hProcess3"/>
    <dgm:cxn modelId="{84EC6E47-F390-4D66-84F4-6BB8B4E6AE9C}" type="presParOf" srcId="{AB68AF58-6ED5-4ECD-A199-1BB0F8358EDA}" destId="{F83A469D-BB8B-4E1E-8600-2987211A84B4}" srcOrd="1" destOrd="0" presId="urn:microsoft.com/office/officeart/2005/8/layout/hProcess3"/>
    <dgm:cxn modelId="{85D63424-010F-4585-AC18-E5C82E6FEFB5}" type="presParOf" srcId="{AB68AF58-6ED5-4ECD-A199-1BB0F8358EDA}" destId="{2EB729E9-F462-49D8-8578-13126C375B84}" srcOrd="2" destOrd="0" presId="urn:microsoft.com/office/officeart/2005/8/layout/hProcess3"/>
    <dgm:cxn modelId="{7CBEBFAA-403D-4956-93A5-20E71593E659}" type="presParOf" srcId="{AB68AF58-6ED5-4ECD-A199-1BB0F8358EDA}" destId="{371ACB1F-73AC-4EE8-941C-A854981AF814}" srcOrd="3" destOrd="0" presId="urn:microsoft.com/office/officeart/2005/8/layout/hProcess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9E5056-0BC8-49C8-BC3B-B57753620053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1AF350D-B28D-4798-9364-C3CC46B96A35}">
      <dgm:prSet phldrT="[Текст]" custT="1"/>
      <dgm:spPr/>
      <dgm:t>
        <a:bodyPr/>
        <a:lstStyle/>
        <a:p>
          <a:r>
            <a:rPr lang="uk-UA" sz="2400" b="0" dirty="0" smtClean="0">
              <a:solidFill>
                <a:srgbClr val="FF0000"/>
              </a:solidFill>
            </a:rPr>
            <a:t>Знання </a:t>
          </a:r>
        </a:p>
        <a:p>
          <a:r>
            <a:rPr lang="uk-UA" sz="2400" b="0" dirty="0" smtClean="0">
              <a:solidFill>
                <a:srgbClr val="FF0000"/>
              </a:solidFill>
            </a:rPr>
            <a:t>Вміння</a:t>
          </a:r>
        </a:p>
        <a:p>
          <a:r>
            <a:rPr lang="uk-UA" sz="2400" b="0" dirty="0" smtClean="0">
              <a:solidFill>
                <a:srgbClr val="FF0000"/>
              </a:solidFill>
            </a:rPr>
            <a:t>Навички </a:t>
          </a:r>
        </a:p>
        <a:p>
          <a:r>
            <a:rPr lang="uk-UA" sz="2400" b="0" dirty="0" smtClean="0">
              <a:solidFill>
                <a:srgbClr val="FF0000"/>
              </a:solidFill>
            </a:rPr>
            <a:t>Досвід </a:t>
          </a:r>
        </a:p>
        <a:p>
          <a:r>
            <a:rPr lang="uk-UA" sz="2400" b="0" dirty="0" smtClean="0">
              <a:solidFill>
                <a:srgbClr val="FF0000"/>
              </a:solidFill>
            </a:rPr>
            <a:t>Ставлення </a:t>
          </a:r>
        </a:p>
        <a:p>
          <a:r>
            <a:rPr lang="uk-UA" sz="2400" b="0" dirty="0" smtClean="0">
              <a:solidFill>
                <a:srgbClr val="FF0000"/>
              </a:solidFill>
            </a:rPr>
            <a:t>Особисті якості </a:t>
          </a:r>
          <a:endParaRPr lang="ru-RU" sz="2400" b="0" dirty="0">
            <a:solidFill>
              <a:srgbClr val="FF0000"/>
            </a:solidFill>
          </a:endParaRPr>
        </a:p>
      </dgm:t>
    </dgm:pt>
    <dgm:pt modelId="{C952FD6A-61B9-4888-8F82-CFBF552C2452}" type="parTrans" cxnId="{1EA0CF9F-1893-4E11-9721-EF9840065FE7}">
      <dgm:prSet/>
      <dgm:spPr/>
      <dgm:t>
        <a:bodyPr/>
        <a:lstStyle/>
        <a:p>
          <a:endParaRPr lang="ru-RU"/>
        </a:p>
      </dgm:t>
    </dgm:pt>
    <dgm:pt modelId="{04D0886D-23FE-4809-82BA-143CEFFD59DB}" type="sibTrans" cxnId="{1EA0CF9F-1893-4E11-9721-EF9840065FE7}">
      <dgm:prSet/>
      <dgm:spPr/>
      <dgm:t>
        <a:bodyPr/>
        <a:lstStyle/>
        <a:p>
          <a:endParaRPr lang="ru-RU"/>
        </a:p>
      </dgm:t>
    </dgm:pt>
    <dgm:pt modelId="{6DAF7EC9-7B1C-4989-BBEE-F5488E54DBCA}">
      <dgm:prSet phldrT="[Текст]" custT="1"/>
      <dgm:spPr/>
      <dgm:t>
        <a:bodyPr/>
        <a:lstStyle/>
        <a:p>
          <a:r>
            <a:rPr lang="ru-RU" sz="2800" dirty="0" err="1" smtClean="0">
              <a:solidFill>
                <a:schemeClr val="tx1"/>
              </a:solidFill>
            </a:rPr>
            <a:t>Компетентнісний</a:t>
          </a:r>
          <a:r>
            <a:rPr lang="ru-RU" sz="2800" dirty="0" smtClean="0">
              <a:solidFill>
                <a:schemeClr val="tx1"/>
              </a:solidFill>
            </a:rPr>
            <a:t>  </a:t>
          </a:r>
          <a:r>
            <a:rPr lang="ru-RU" sz="2800" dirty="0" err="1" smtClean="0">
              <a:solidFill>
                <a:schemeClr val="tx1"/>
              </a:solidFill>
            </a:rPr>
            <a:t>підхід</a:t>
          </a:r>
          <a:r>
            <a:rPr lang="ru-RU" sz="2800" dirty="0" smtClean="0">
              <a:solidFill>
                <a:schemeClr val="tx1"/>
              </a:solidFill>
            </a:rPr>
            <a:t>- </a:t>
          </a:r>
          <a:r>
            <a:rPr lang="ru-RU" sz="2800" dirty="0" err="1" smtClean="0">
              <a:solidFill>
                <a:schemeClr val="tx1"/>
              </a:solidFill>
            </a:rPr>
            <a:t>результативно-діяльнісна</a:t>
          </a:r>
          <a:r>
            <a:rPr lang="ru-RU" sz="2800" dirty="0" smtClean="0">
              <a:solidFill>
                <a:schemeClr val="tx1"/>
              </a:solidFill>
            </a:rPr>
            <a:t> </a:t>
          </a:r>
          <a:r>
            <a:rPr lang="ru-RU" sz="2800" dirty="0" err="1" smtClean="0">
              <a:solidFill>
                <a:schemeClr val="tx1"/>
              </a:solidFill>
            </a:rPr>
            <a:t>освіта</a:t>
          </a:r>
          <a:r>
            <a:rPr lang="ru-RU" sz="2800" dirty="0" smtClean="0">
              <a:solidFill>
                <a:schemeClr val="tx1"/>
              </a:solidFill>
            </a:rPr>
            <a:t> </a:t>
          </a:r>
          <a:endParaRPr lang="ru-RU" sz="2800" dirty="0">
            <a:solidFill>
              <a:schemeClr val="tx1"/>
            </a:solidFill>
          </a:endParaRPr>
        </a:p>
      </dgm:t>
    </dgm:pt>
    <dgm:pt modelId="{636C4437-C4AD-4A8C-8B62-8D7346A31A88}" type="parTrans" cxnId="{EBF90EE6-3D34-4235-927F-C12DD38B9953}">
      <dgm:prSet/>
      <dgm:spPr/>
      <dgm:t>
        <a:bodyPr/>
        <a:lstStyle/>
        <a:p>
          <a:endParaRPr lang="ru-RU"/>
        </a:p>
      </dgm:t>
    </dgm:pt>
    <dgm:pt modelId="{BC3825AF-0E90-4CED-81DF-3AC6A1368942}" type="sibTrans" cxnId="{EBF90EE6-3D34-4235-927F-C12DD38B9953}">
      <dgm:prSet/>
      <dgm:spPr/>
      <dgm:t>
        <a:bodyPr/>
        <a:lstStyle/>
        <a:p>
          <a:endParaRPr lang="ru-RU"/>
        </a:p>
      </dgm:t>
    </dgm:pt>
    <dgm:pt modelId="{98BAAC4D-7221-4A29-8C38-82293C44BD5E}">
      <dgm:prSet phldrT="[Текст]" custT="1"/>
      <dgm:spPr/>
      <dgm:t>
        <a:bodyPr/>
        <a:lstStyle/>
        <a:p>
          <a:r>
            <a:rPr lang="uk-UA" sz="2800" dirty="0" smtClean="0">
              <a:solidFill>
                <a:schemeClr val="tx1"/>
              </a:solidFill>
            </a:rPr>
            <a:t>Ключові компетентності</a:t>
          </a:r>
        </a:p>
        <a:p>
          <a:r>
            <a:rPr lang="uk-UA" sz="2800" dirty="0" smtClean="0">
              <a:solidFill>
                <a:schemeClr val="tx1"/>
              </a:solidFill>
            </a:rPr>
            <a:t>(</a:t>
          </a:r>
          <a:r>
            <a:rPr lang="uk-UA" sz="2800" dirty="0" err="1" smtClean="0">
              <a:solidFill>
                <a:schemeClr val="tx1"/>
              </a:solidFill>
            </a:rPr>
            <a:t>міжпредметні</a:t>
          </a:r>
          <a:r>
            <a:rPr lang="uk-UA" sz="2800" dirty="0" smtClean="0">
              <a:solidFill>
                <a:schemeClr val="tx1"/>
              </a:solidFill>
            </a:rPr>
            <a:t>, універсальні)</a:t>
          </a:r>
          <a:endParaRPr lang="ru-RU" sz="2800" dirty="0">
            <a:solidFill>
              <a:schemeClr val="tx1"/>
            </a:solidFill>
          </a:endParaRPr>
        </a:p>
      </dgm:t>
    </dgm:pt>
    <dgm:pt modelId="{83C04819-C01B-4714-A39A-B0DF7F4C409F}" type="parTrans" cxnId="{D6ECAB64-0308-4ADE-B8E0-1A1532C8587A}">
      <dgm:prSet/>
      <dgm:spPr/>
      <dgm:t>
        <a:bodyPr/>
        <a:lstStyle/>
        <a:p>
          <a:endParaRPr lang="ru-RU"/>
        </a:p>
      </dgm:t>
    </dgm:pt>
    <dgm:pt modelId="{A88A21D9-F057-4B82-9CB8-9CAF0C828FDA}" type="sibTrans" cxnId="{D6ECAB64-0308-4ADE-B8E0-1A1532C8587A}">
      <dgm:prSet/>
      <dgm:spPr/>
      <dgm:t>
        <a:bodyPr/>
        <a:lstStyle/>
        <a:p>
          <a:endParaRPr lang="ru-RU"/>
        </a:p>
      </dgm:t>
    </dgm:pt>
    <dgm:pt modelId="{71A72D0D-9223-415F-8346-9EFC3BF118FC}">
      <dgm:prSet phldrT="[Текст]" custT="1"/>
      <dgm:spPr/>
      <dgm:t>
        <a:bodyPr/>
        <a:lstStyle/>
        <a:p>
          <a:r>
            <a:rPr lang="uk-UA" sz="2800" dirty="0" smtClean="0">
              <a:solidFill>
                <a:schemeClr val="tx1"/>
              </a:solidFill>
            </a:rPr>
            <a:t>Предметні компетентності</a:t>
          </a:r>
          <a:endParaRPr lang="ru-RU" sz="2800" dirty="0">
            <a:solidFill>
              <a:schemeClr val="tx1"/>
            </a:solidFill>
          </a:endParaRPr>
        </a:p>
      </dgm:t>
    </dgm:pt>
    <dgm:pt modelId="{0285B60B-948C-447E-82D2-7E31364E59EB}" type="parTrans" cxnId="{0EE1C3EB-18BE-4F4E-B779-D028EF230739}">
      <dgm:prSet/>
      <dgm:spPr/>
      <dgm:t>
        <a:bodyPr/>
        <a:lstStyle/>
        <a:p>
          <a:endParaRPr lang="ru-RU"/>
        </a:p>
      </dgm:t>
    </dgm:pt>
    <dgm:pt modelId="{CE6F1D34-57E1-40C7-8AF6-908F5D15081A}" type="sibTrans" cxnId="{0EE1C3EB-18BE-4F4E-B779-D028EF230739}">
      <dgm:prSet/>
      <dgm:spPr/>
      <dgm:t>
        <a:bodyPr/>
        <a:lstStyle/>
        <a:p>
          <a:endParaRPr lang="ru-RU"/>
        </a:p>
      </dgm:t>
    </dgm:pt>
    <dgm:pt modelId="{0484747C-8157-494B-9D04-DE0F614C6761}" type="pres">
      <dgm:prSet presAssocID="{3B9E5056-0BC8-49C8-BC3B-B5775362005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54C30D-497C-4056-9B57-60C1EE93F0FE}" type="pres">
      <dgm:prSet presAssocID="{11AF350D-B28D-4798-9364-C3CC46B96A35}" presName="centerShape" presStyleLbl="node0" presStyleIdx="0" presStyleCnt="1" custScaleX="189742" custScaleY="123307"/>
      <dgm:spPr/>
      <dgm:t>
        <a:bodyPr/>
        <a:lstStyle/>
        <a:p>
          <a:endParaRPr lang="ru-RU"/>
        </a:p>
      </dgm:t>
    </dgm:pt>
    <dgm:pt modelId="{7043A093-11B2-4F17-8889-EB793B3D0101}" type="pres">
      <dgm:prSet presAssocID="{636C4437-C4AD-4A8C-8B62-8D7346A31A88}" presName="parTrans" presStyleLbl="bgSibTrans2D1" presStyleIdx="0" presStyleCnt="3" custAng="17793594" custLinFactY="-100000" custLinFactNeighborX="-18797" custLinFactNeighborY="-180529"/>
      <dgm:spPr/>
      <dgm:t>
        <a:bodyPr/>
        <a:lstStyle/>
        <a:p>
          <a:endParaRPr lang="ru-RU"/>
        </a:p>
      </dgm:t>
    </dgm:pt>
    <dgm:pt modelId="{91CEF9EC-0D62-4DE9-AACF-7E98085EC680}" type="pres">
      <dgm:prSet presAssocID="{6DAF7EC9-7B1C-4989-BBEE-F5488E54DBCA}" presName="node" presStyleLbl="node1" presStyleIdx="0" presStyleCnt="3" custScaleX="1255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20BF33-435E-4EE6-A4C2-D3D2A2D8015E}" type="pres">
      <dgm:prSet presAssocID="{83C04819-C01B-4714-A39A-B0DF7F4C409F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8C426A6A-6579-4A7D-BBE3-D8523CE43462}" type="pres">
      <dgm:prSet presAssocID="{98BAAC4D-7221-4A29-8C38-82293C44BD5E}" presName="node" presStyleLbl="node1" presStyleIdx="1" presStyleCnt="3" custScaleX="1225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3AE56C-7A44-4B23-B313-8193896184C7}" type="pres">
      <dgm:prSet presAssocID="{0285B60B-948C-447E-82D2-7E31364E59EB}" presName="parTrans" presStyleLbl="bgSibTrans2D1" presStyleIdx="2" presStyleCnt="3" custLinFactNeighborX="-10741" custLinFactNeighborY="22745"/>
      <dgm:spPr/>
      <dgm:t>
        <a:bodyPr/>
        <a:lstStyle/>
        <a:p>
          <a:endParaRPr lang="ru-RU"/>
        </a:p>
      </dgm:t>
    </dgm:pt>
    <dgm:pt modelId="{5227CE22-1490-41D7-A8B7-E28F8E576BF4}" type="pres">
      <dgm:prSet presAssocID="{71A72D0D-9223-415F-8346-9EFC3BF118FC}" presName="node" presStyleLbl="node1" presStyleIdx="2" presStyleCnt="3" custScaleX="113023" custScaleY="94420" custRadScaleRad="107502" custRadScaleInc="-10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EE1C3EB-18BE-4F4E-B779-D028EF230739}" srcId="{11AF350D-B28D-4798-9364-C3CC46B96A35}" destId="{71A72D0D-9223-415F-8346-9EFC3BF118FC}" srcOrd="2" destOrd="0" parTransId="{0285B60B-948C-447E-82D2-7E31364E59EB}" sibTransId="{CE6F1D34-57E1-40C7-8AF6-908F5D15081A}"/>
    <dgm:cxn modelId="{EBF90EE6-3D34-4235-927F-C12DD38B9953}" srcId="{11AF350D-B28D-4798-9364-C3CC46B96A35}" destId="{6DAF7EC9-7B1C-4989-BBEE-F5488E54DBCA}" srcOrd="0" destOrd="0" parTransId="{636C4437-C4AD-4A8C-8B62-8D7346A31A88}" sibTransId="{BC3825AF-0E90-4CED-81DF-3AC6A1368942}"/>
    <dgm:cxn modelId="{60BA15A0-2000-42AC-BD5A-40743723088F}" type="presOf" srcId="{0285B60B-948C-447E-82D2-7E31364E59EB}" destId="{1D3AE56C-7A44-4B23-B313-8193896184C7}" srcOrd="0" destOrd="0" presId="urn:microsoft.com/office/officeart/2005/8/layout/radial4"/>
    <dgm:cxn modelId="{D6ECAB64-0308-4ADE-B8E0-1A1532C8587A}" srcId="{11AF350D-B28D-4798-9364-C3CC46B96A35}" destId="{98BAAC4D-7221-4A29-8C38-82293C44BD5E}" srcOrd="1" destOrd="0" parTransId="{83C04819-C01B-4714-A39A-B0DF7F4C409F}" sibTransId="{A88A21D9-F057-4B82-9CB8-9CAF0C828FDA}"/>
    <dgm:cxn modelId="{5754035A-D00F-4C55-B401-73AA70A29703}" type="presOf" srcId="{6DAF7EC9-7B1C-4989-BBEE-F5488E54DBCA}" destId="{91CEF9EC-0D62-4DE9-AACF-7E98085EC680}" srcOrd="0" destOrd="0" presId="urn:microsoft.com/office/officeart/2005/8/layout/radial4"/>
    <dgm:cxn modelId="{8F1674DF-80AE-4350-A94E-334A4C825D8F}" type="presOf" srcId="{71A72D0D-9223-415F-8346-9EFC3BF118FC}" destId="{5227CE22-1490-41D7-A8B7-E28F8E576BF4}" srcOrd="0" destOrd="0" presId="urn:microsoft.com/office/officeart/2005/8/layout/radial4"/>
    <dgm:cxn modelId="{FA0995A1-C928-4D33-926D-351C3B564EAA}" type="presOf" srcId="{3B9E5056-0BC8-49C8-BC3B-B57753620053}" destId="{0484747C-8157-494B-9D04-DE0F614C6761}" srcOrd="0" destOrd="0" presId="urn:microsoft.com/office/officeart/2005/8/layout/radial4"/>
    <dgm:cxn modelId="{6D34EE48-2305-4964-B263-91C64822571C}" type="presOf" srcId="{636C4437-C4AD-4A8C-8B62-8D7346A31A88}" destId="{7043A093-11B2-4F17-8889-EB793B3D0101}" srcOrd="0" destOrd="0" presId="urn:microsoft.com/office/officeart/2005/8/layout/radial4"/>
    <dgm:cxn modelId="{E78FAA34-E556-4328-B9EB-41B77A5A4801}" type="presOf" srcId="{11AF350D-B28D-4798-9364-C3CC46B96A35}" destId="{7654C30D-497C-4056-9B57-60C1EE93F0FE}" srcOrd="0" destOrd="0" presId="urn:microsoft.com/office/officeart/2005/8/layout/radial4"/>
    <dgm:cxn modelId="{4875F29C-7590-4DAC-AB5A-8D3A9CE90858}" type="presOf" srcId="{83C04819-C01B-4714-A39A-B0DF7F4C409F}" destId="{C020BF33-435E-4EE6-A4C2-D3D2A2D8015E}" srcOrd="0" destOrd="0" presId="urn:microsoft.com/office/officeart/2005/8/layout/radial4"/>
    <dgm:cxn modelId="{1EA0CF9F-1893-4E11-9721-EF9840065FE7}" srcId="{3B9E5056-0BC8-49C8-BC3B-B57753620053}" destId="{11AF350D-B28D-4798-9364-C3CC46B96A35}" srcOrd="0" destOrd="0" parTransId="{C952FD6A-61B9-4888-8F82-CFBF552C2452}" sibTransId="{04D0886D-23FE-4809-82BA-143CEFFD59DB}"/>
    <dgm:cxn modelId="{8A92EDC9-F174-4C8A-A6F9-9429FAB20C81}" type="presOf" srcId="{98BAAC4D-7221-4A29-8C38-82293C44BD5E}" destId="{8C426A6A-6579-4A7D-BBE3-D8523CE43462}" srcOrd="0" destOrd="0" presId="urn:microsoft.com/office/officeart/2005/8/layout/radial4"/>
    <dgm:cxn modelId="{7F96EE18-29A3-441A-9CFF-99082811CE06}" type="presParOf" srcId="{0484747C-8157-494B-9D04-DE0F614C6761}" destId="{7654C30D-497C-4056-9B57-60C1EE93F0FE}" srcOrd="0" destOrd="0" presId="urn:microsoft.com/office/officeart/2005/8/layout/radial4"/>
    <dgm:cxn modelId="{89E9D79B-F0C8-4525-9F87-0408DD5CBD95}" type="presParOf" srcId="{0484747C-8157-494B-9D04-DE0F614C6761}" destId="{7043A093-11B2-4F17-8889-EB793B3D0101}" srcOrd="1" destOrd="0" presId="urn:microsoft.com/office/officeart/2005/8/layout/radial4"/>
    <dgm:cxn modelId="{B56FDC39-2B58-4086-B7AA-9091AB0905AF}" type="presParOf" srcId="{0484747C-8157-494B-9D04-DE0F614C6761}" destId="{91CEF9EC-0D62-4DE9-AACF-7E98085EC680}" srcOrd="2" destOrd="0" presId="urn:microsoft.com/office/officeart/2005/8/layout/radial4"/>
    <dgm:cxn modelId="{B1837ADE-72A5-466B-87FE-40B602C3B364}" type="presParOf" srcId="{0484747C-8157-494B-9D04-DE0F614C6761}" destId="{C020BF33-435E-4EE6-A4C2-D3D2A2D8015E}" srcOrd="3" destOrd="0" presId="urn:microsoft.com/office/officeart/2005/8/layout/radial4"/>
    <dgm:cxn modelId="{C45FEC19-7F0A-43D9-957E-DBA3EB13527B}" type="presParOf" srcId="{0484747C-8157-494B-9D04-DE0F614C6761}" destId="{8C426A6A-6579-4A7D-BBE3-D8523CE43462}" srcOrd="4" destOrd="0" presId="urn:microsoft.com/office/officeart/2005/8/layout/radial4"/>
    <dgm:cxn modelId="{E33C46F4-9F78-49CF-A42C-164BFDDEC4F7}" type="presParOf" srcId="{0484747C-8157-494B-9D04-DE0F614C6761}" destId="{1D3AE56C-7A44-4B23-B313-8193896184C7}" srcOrd="5" destOrd="0" presId="urn:microsoft.com/office/officeart/2005/8/layout/radial4"/>
    <dgm:cxn modelId="{3817236F-A94D-4756-AE54-5F02FF00707B}" type="presParOf" srcId="{0484747C-8157-494B-9D04-DE0F614C6761}" destId="{5227CE22-1490-41D7-A8B7-E28F8E576BF4}" srcOrd="6" destOrd="0" presId="urn:microsoft.com/office/officeart/2005/8/layout/radial4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FA225F-2C1D-4B61-B9E4-ACE8346A27AD}" type="doc">
      <dgm:prSet loTypeId="urn:microsoft.com/office/officeart/2005/8/layout/process4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2EEAAC36-A132-4962-8C96-C31E2804B032}">
      <dgm:prSet phldrT="[Текст]"/>
      <dgm:spPr/>
      <dgm:t>
        <a:bodyPr/>
        <a:lstStyle/>
        <a:p>
          <a:r>
            <a:rPr lang="uk-UA" dirty="0" smtClean="0">
              <a:solidFill>
                <a:srgbClr val="002060"/>
              </a:solidFill>
            </a:rPr>
            <a:t>Моделювання</a:t>
          </a:r>
          <a:r>
            <a:rPr lang="uk-UA" dirty="0" smtClean="0"/>
            <a:t> </a:t>
          </a:r>
          <a:endParaRPr lang="ru-RU" dirty="0"/>
        </a:p>
      </dgm:t>
    </dgm:pt>
    <dgm:pt modelId="{52FC5AD4-FE6B-4B71-85BB-AA2D12C02074}" type="parTrans" cxnId="{465E8EC3-5FD7-4EA7-9FCC-BC9AC3F2AEF9}">
      <dgm:prSet/>
      <dgm:spPr/>
      <dgm:t>
        <a:bodyPr/>
        <a:lstStyle/>
        <a:p>
          <a:endParaRPr lang="ru-RU"/>
        </a:p>
      </dgm:t>
    </dgm:pt>
    <dgm:pt modelId="{AA2BCE85-CB9B-4732-9E69-32BFD339F1CF}" type="sibTrans" cxnId="{465E8EC3-5FD7-4EA7-9FCC-BC9AC3F2AEF9}">
      <dgm:prSet/>
      <dgm:spPr/>
      <dgm:t>
        <a:bodyPr/>
        <a:lstStyle/>
        <a:p>
          <a:endParaRPr lang="ru-RU"/>
        </a:p>
      </dgm:t>
    </dgm:pt>
    <dgm:pt modelId="{0750D1F7-743F-4D05-95EC-2F0302A43654}">
      <dgm:prSet phldrT="[Текст]"/>
      <dgm:spPr/>
      <dgm:t>
        <a:bodyPr/>
        <a:lstStyle/>
        <a:p>
          <a:r>
            <a:rPr lang="uk-UA" dirty="0" smtClean="0">
              <a:solidFill>
                <a:srgbClr val="002060"/>
              </a:solidFill>
            </a:rPr>
            <a:t> Конструювання </a:t>
          </a:r>
          <a:endParaRPr lang="ru-RU" dirty="0">
            <a:solidFill>
              <a:srgbClr val="002060"/>
            </a:solidFill>
          </a:endParaRPr>
        </a:p>
      </dgm:t>
    </dgm:pt>
    <dgm:pt modelId="{09D032A8-B3EB-4C22-A403-30B06220229E}" type="parTrans" cxnId="{3E3C01CE-36F8-4124-9EFC-7231EE2F77FA}">
      <dgm:prSet/>
      <dgm:spPr/>
      <dgm:t>
        <a:bodyPr/>
        <a:lstStyle/>
        <a:p>
          <a:endParaRPr lang="ru-RU"/>
        </a:p>
      </dgm:t>
    </dgm:pt>
    <dgm:pt modelId="{E1F91843-07D8-4C02-9B6C-BA79D2278940}" type="sibTrans" cxnId="{3E3C01CE-36F8-4124-9EFC-7231EE2F77FA}">
      <dgm:prSet/>
      <dgm:spPr/>
      <dgm:t>
        <a:bodyPr/>
        <a:lstStyle/>
        <a:p>
          <a:endParaRPr lang="ru-RU"/>
        </a:p>
      </dgm:t>
    </dgm:pt>
    <dgm:pt modelId="{427FD240-67AA-4A68-AC98-210974562007}">
      <dgm:prSet/>
      <dgm:spPr/>
      <dgm:t>
        <a:bodyPr/>
        <a:lstStyle/>
        <a:p>
          <a:r>
            <a:rPr lang="uk-UA" dirty="0" smtClean="0">
              <a:solidFill>
                <a:srgbClr val="002060"/>
              </a:solidFill>
            </a:rPr>
            <a:t>Проектування</a:t>
          </a:r>
          <a:endParaRPr lang="ru-RU" dirty="0">
            <a:solidFill>
              <a:srgbClr val="002060"/>
            </a:solidFill>
          </a:endParaRPr>
        </a:p>
      </dgm:t>
    </dgm:pt>
    <dgm:pt modelId="{6FEC74AF-C1D7-4EBB-941F-AB99831CE697}" type="parTrans" cxnId="{EE44A2FF-F781-459A-A12E-27898AA6A241}">
      <dgm:prSet/>
      <dgm:spPr/>
      <dgm:t>
        <a:bodyPr/>
        <a:lstStyle/>
        <a:p>
          <a:endParaRPr lang="ru-RU"/>
        </a:p>
      </dgm:t>
    </dgm:pt>
    <dgm:pt modelId="{F4AB3189-7547-41E8-B1E0-75110FD5463C}" type="sibTrans" cxnId="{EE44A2FF-F781-459A-A12E-27898AA6A241}">
      <dgm:prSet/>
      <dgm:spPr/>
      <dgm:t>
        <a:bodyPr/>
        <a:lstStyle/>
        <a:p>
          <a:endParaRPr lang="ru-RU"/>
        </a:p>
      </dgm:t>
    </dgm:pt>
    <dgm:pt modelId="{3604E25D-609E-4D69-A5D8-F7C68CAF3327}" type="pres">
      <dgm:prSet presAssocID="{70FA225F-2C1D-4B61-B9E4-ACE8346A27A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6848DA-493F-4AB2-A74F-A1B4E54C5A0F}" type="pres">
      <dgm:prSet presAssocID="{0750D1F7-743F-4D05-95EC-2F0302A43654}" presName="boxAndChildren" presStyleCnt="0"/>
      <dgm:spPr/>
    </dgm:pt>
    <dgm:pt modelId="{2F340842-2DD8-471F-8E75-7B17F248A0C0}" type="pres">
      <dgm:prSet presAssocID="{0750D1F7-743F-4D05-95EC-2F0302A43654}" presName="parentTextBox" presStyleLbl="node1" presStyleIdx="0" presStyleCnt="3"/>
      <dgm:spPr/>
      <dgm:t>
        <a:bodyPr/>
        <a:lstStyle/>
        <a:p>
          <a:endParaRPr lang="ru-RU"/>
        </a:p>
      </dgm:t>
    </dgm:pt>
    <dgm:pt modelId="{CD3B9899-6991-4A13-B38F-BEB4F2308655}" type="pres">
      <dgm:prSet presAssocID="{F4AB3189-7547-41E8-B1E0-75110FD5463C}" presName="sp" presStyleCnt="0"/>
      <dgm:spPr/>
    </dgm:pt>
    <dgm:pt modelId="{EFCBC4BA-3273-489D-A85A-A1EF71D6C19B}" type="pres">
      <dgm:prSet presAssocID="{427FD240-67AA-4A68-AC98-210974562007}" presName="arrowAndChildren" presStyleCnt="0"/>
      <dgm:spPr/>
    </dgm:pt>
    <dgm:pt modelId="{FBF3E69B-1A71-4655-816A-38381FB32732}" type="pres">
      <dgm:prSet presAssocID="{427FD240-67AA-4A68-AC98-210974562007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2E2A1A8F-2A24-4982-8FF7-B31DD53CC8EB}" type="pres">
      <dgm:prSet presAssocID="{AA2BCE85-CB9B-4732-9E69-32BFD339F1CF}" presName="sp" presStyleCnt="0"/>
      <dgm:spPr/>
    </dgm:pt>
    <dgm:pt modelId="{A72B2B11-3D5F-4C9B-82F1-CAC79B60956A}" type="pres">
      <dgm:prSet presAssocID="{2EEAAC36-A132-4962-8C96-C31E2804B032}" presName="arrowAndChildren" presStyleCnt="0"/>
      <dgm:spPr/>
    </dgm:pt>
    <dgm:pt modelId="{F05C66EB-80DE-478C-A317-9C7D07EACFAE}" type="pres">
      <dgm:prSet presAssocID="{2EEAAC36-A132-4962-8C96-C31E2804B032}" presName="parentTextArrow" presStyleLbl="node1" presStyleIdx="2" presStyleCnt="3" custLinFactNeighborY="-65874"/>
      <dgm:spPr/>
      <dgm:t>
        <a:bodyPr/>
        <a:lstStyle/>
        <a:p>
          <a:endParaRPr lang="ru-RU"/>
        </a:p>
      </dgm:t>
    </dgm:pt>
  </dgm:ptLst>
  <dgm:cxnLst>
    <dgm:cxn modelId="{46193A23-7475-40D7-82CB-FEECB5FDE29D}" type="presOf" srcId="{0750D1F7-743F-4D05-95EC-2F0302A43654}" destId="{2F340842-2DD8-471F-8E75-7B17F248A0C0}" srcOrd="0" destOrd="0" presId="urn:microsoft.com/office/officeart/2005/8/layout/process4"/>
    <dgm:cxn modelId="{EE44A2FF-F781-459A-A12E-27898AA6A241}" srcId="{70FA225F-2C1D-4B61-B9E4-ACE8346A27AD}" destId="{427FD240-67AA-4A68-AC98-210974562007}" srcOrd="1" destOrd="0" parTransId="{6FEC74AF-C1D7-4EBB-941F-AB99831CE697}" sibTransId="{F4AB3189-7547-41E8-B1E0-75110FD5463C}"/>
    <dgm:cxn modelId="{3E3C01CE-36F8-4124-9EFC-7231EE2F77FA}" srcId="{70FA225F-2C1D-4B61-B9E4-ACE8346A27AD}" destId="{0750D1F7-743F-4D05-95EC-2F0302A43654}" srcOrd="2" destOrd="0" parTransId="{09D032A8-B3EB-4C22-A403-30B06220229E}" sibTransId="{E1F91843-07D8-4C02-9B6C-BA79D2278940}"/>
    <dgm:cxn modelId="{DA353198-C2D2-46BB-B223-35BEE4ACE9E7}" type="presOf" srcId="{2EEAAC36-A132-4962-8C96-C31E2804B032}" destId="{F05C66EB-80DE-478C-A317-9C7D07EACFAE}" srcOrd="0" destOrd="0" presId="urn:microsoft.com/office/officeart/2005/8/layout/process4"/>
    <dgm:cxn modelId="{0E92DF01-662A-458A-A909-7FD7B8DBEB4D}" type="presOf" srcId="{427FD240-67AA-4A68-AC98-210974562007}" destId="{FBF3E69B-1A71-4655-816A-38381FB32732}" srcOrd="0" destOrd="0" presId="urn:microsoft.com/office/officeart/2005/8/layout/process4"/>
    <dgm:cxn modelId="{5123ED30-AB79-4697-AD03-391B334FF752}" type="presOf" srcId="{70FA225F-2C1D-4B61-B9E4-ACE8346A27AD}" destId="{3604E25D-609E-4D69-A5D8-F7C68CAF3327}" srcOrd="0" destOrd="0" presId="urn:microsoft.com/office/officeart/2005/8/layout/process4"/>
    <dgm:cxn modelId="{465E8EC3-5FD7-4EA7-9FCC-BC9AC3F2AEF9}" srcId="{70FA225F-2C1D-4B61-B9E4-ACE8346A27AD}" destId="{2EEAAC36-A132-4962-8C96-C31E2804B032}" srcOrd="0" destOrd="0" parTransId="{52FC5AD4-FE6B-4B71-85BB-AA2D12C02074}" sibTransId="{AA2BCE85-CB9B-4732-9E69-32BFD339F1CF}"/>
    <dgm:cxn modelId="{85651281-0AEE-4A8F-8A3F-FD6861026AA7}" type="presParOf" srcId="{3604E25D-609E-4D69-A5D8-F7C68CAF3327}" destId="{546848DA-493F-4AB2-A74F-A1B4E54C5A0F}" srcOrd="0" destOrd="0" presId="urn:microsoft.com/office/officeart/2005/8/layout/process4"/>
    <dgm:cxn modelId="{73B1278D-E99F-43B7-8C3F-838979C810C5}" type="presParOf" srcId="{546848DA-493F-4AB2-A74F-A1B4E54C5A0F}" destId="{2F340842-2DD8-471F-8E75-7B17F248A0C0}" srcOrd="0" destOrd="0" presId="urn:microsoft.com/office/officeart/2005/8/layout/process4"/>
    <dgm:cxn modelId="{1330B037-1395-403F-A64A-3D9A961D0AF1}" type="presParOf" srcId="{3604E25D-609E-4D69-A5D8-F7C68CAF3327}" destId="{CD3B9899-6991-4A13-B38F-BEB4F2308655}" srcOrd="1" destOrd="0" presId="urn:microsoft.com/office/officeart/2005/8/layout/process4"/>
    <dgm:cxn modelId="{E1638CA1-ACA5-4DA0-B2C0-857A0EAAAB06}" type="presParOf" srcId="{3604E25D-609E-4D69-A5D8-F7C68CAF3327}" destId="{EFCBC4BA-3273-489D-A85A-A1EF71D6C19B}" srcOrd="2" destOrd="0" presId="urn:microsoft.com/office/officeart/2005/8/layout/process4"/>
    <dgm:cxn modelId="{EC9D53B8-98F3-4D52-BD49-5699629116B1}" type="presParOf" srcId="{EFCBC4BA-3273-489D-A85A-A1EF71D6C19B}" destId="{FBF3E69B-1A71-4655-816A-38381FB32732}" srcOrd="0" destOrd="0" presId="urn:microsoft.com/office/officeart/2005/8/layout/process4"/>
    <dgm:cxn modelId="{CF672C42-D096-45C6-BBCF-56589FD69359}" type="presParOf" srcId="{3604E25D-609E-4D69-A5D8-F7C68CAF3327}" destId="{2E2A1A8F-2A24-4982-8FF7-B31DD53CC8EB}" srcOrd="3" destOrd="0" presId="urn:microsoft.com/office/officeart/2005/8/layout/process4"/>
    <dgm:cxn modelId="{1F67699C-1C6F-43EA-980E-CC6334BC22D8}" type="presParOf" srcId="{3604E25D-609E-4D69-A5D8-F7C68CAF3327}" destId="{A72B2B11-3D5F-4C9B-82F1-CAC79B60956A}" srcOrd="4" destOrd="0" presId="urn:microsoft.com/office/officeart/2005/8/layout/process4"/>
    <dgm:cxn modelId="{8A74D82E-18A4-4993-8180-8C433AFB7778}" type="presParOf" srcId="{A72B2B11-3D5F-4C9B-82F1-CAC79B60956A}" destId="{F05C66EB-80DE-478C-A317-9C7D07EACFAE}" srcOrd="0" destOrd="0" presId="urn:microsoft.com/office/officeart/2005/8/layout/process4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288AD77-8545-43C0-96A8-899BC1A850DC}" type="doc">
      <dgm:prSet loTypeId="urn:microsoft.com/office/officeart/2005/8/layout/radial5" loCatId="cycle" qsTypeId="urn:microsoft.com/office/officeart/2005/8/quickstyle/3d5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D607E6D-707D-4180-B627-0B6E0F0F407F}">
      <dgm:prSet phldrT="[Текст]" custT="1"/>
      <dgm:spPr/>
      <dgm:t>
        <a:bodyPr/>
        <a:lstStyle/>
        <a:p>
          <a:r>
            <a:rPr lang="uk-UA" sz="3600" dirty="0" smtClean="0"/>
            <a:t>Типи </a:t>
          </a:r>
          <a:r>
            <a:rPr lang="uk-UA" sz="3600" dirty="0" smtClean="0"/>
            <a:t>уроків</a:t>
          </a:r>
          <a:endParaRPr lang="ru-RU" sz="3600" dirty="0"/>
        </a:p>
      </dgm:t>
    </dgm:pt>
    <dgm:pt modelId="{B8C8CD88-AF2B-4996-AF63-F4FB97A4A43E}" type="parTrans" cxnId="{6C663002-A5E6-4278-98E4-75A010F42D9E}">
      <dgm:prSet/>
      <dgm:spPr/>
      <dgm:t>
        <a:bodyPr/>
        <a:lstStyle/>
        <a:p>
          <a:endParaRPr lang="ru-RU"/>
        </a:p>
      </dgm:t>
    </dgm:pt>
    <dgm:pt modelId="{474E1AF8-582A-4CCB-9035-349EF2F55A7D}" type="sibTrans" cxnId="{6C663002-A5E6-4278-98E4-75A010F42D9E}">
      <dgm:prSet/>
      <dgm:spPr/>
      <dgm:t>
        <a:bodyPr/>
        <a:lstStyle/>
        <a:p>
          <a:endParaRPr lang="ru-RU"/>
        </a:p>
      </dgm:t>
    </dgm:pt>
    <dgm:pt modelId="{4C41BFE5-B365-4311-900D-3B5C98F22040}">
      <dgm:prSet phldrT="[Текст]" custT="1"/>
      <dgm:spPr/>
      <dgm:t>
        <a:bodyPr/>
        <a:lstStyle/>
        <a:p>
          <a:r>
            <a:rPr lang="uk-UA" sz="2800" smtClean="0"/>
            <a:t>Засвоєння нового матеріалу</a:t>
          </a:r>
          <a:endParaRPr lang="ru-RU" sz="2800" dirty="0"/>
        </a:p>
      </dgm:t>
    </dgm:pt>
    <dgm:pt modelId="{AFD52928-690E-4FD1-8C88-F9FDBC7BD8B8}" type="parTrans" cxnId="{8A784000-7855-410F-A182-1A71AA98F5F0}">
      <dgm:prSet/>
      <dgm:spPr/>
      <dgm:t>
        <a:bodyPr/>
        <a:lstStyle/>
        <a:p>
          <a:endParaRPr lang="ru-RU"/>
        </a:p>
      </dgm:t>
    </dgm:pt>
    <dgm:pt modelId="{2DC95B01-5FF7-4953-9B22-C327E075CC26}" type="sibTrans" cxnId="{8A784000-7855-410F-A182-1A71AA98F5F0}">
      <dgm:prSet/>
      <dgm:spPr/>
      <dgm:t>
        <a:bodyPr/>
        <a:lstStyle/>
        <a:p>
          <a:endParaRPr lang="ru-RU"/>
        </a:p>
      </dgm:t>
    </dgm:pt>
    <dgm:pt modelId="{4F9CF7C9-1170-4203-9F8E-729B87425301}">
      <dgm:prSet phldrT="[Текст]" custT="1"/>
      <dgm:spPr/>
      <dgm:t>
        <a:bodyPr/>
        <a:lstStyle/>
        <a:p>
          <a:r>
            <a:rPr lang="uk-UA" sz="2800" smtClean="0"/>
            <a:t>Закріплення і засвоєння знань, умінь і навичок</a:t>
          </a:r>
          <a:endParaRPr lang="ru-RU" sz="2800" dirty="0"/>
        </a:p>
      </dgm:t>
    </dgm:pt>
    <dgm:pt modelId="{EB299EEF-4DD3-4608-A1AC-C6C8B84DD949}" type="parTrans" cxnId="{8A0D47BA-49AC-4422-B3DE-C221502EAA74}">
      <dgm:prSet/>
      <dgm:spPr/>
      <dgm:t>
        <a:bodyPr/>
        <a:lstStyle/>
        <a:p>
          <a:endParaRPr lang="ru-RU"/>
        </a:p>
      </dgm:t>
    </dgm:pt>
    <dgm:pt modelId="{E45EAB6F-6D50-444F-9E73-858F15FDF5CE}" type="sibTrans" cxnId="{8A0D47BA-49AC-4422-B3DE-C221502EAA74}">
      <dgm:prSet/>
      <dgm:spPr/>
      <dgm:t>
        <a:bodyPr/>
        <a:lstStyle/>
        <a:p>
          <a:endParaRPr lang="ru-RU"/>
        </a:p>
      </dgm:t>
    </dgm:pt>
    <dgm:pt modelId="{DF03344B-8537-4FB0-9420-039419A53910}">
      <dgm:prSet phldrT="[Текст]" custT="1"/>
      <dgm:spPr/>
      <dgm:t>
        <a:bodyPr/>
        <a:lstStyle/>
        <a:p>
          <a:r>
            <a:rPr lang="uk-UA" sz="2800" smtClean="0"/>
            <a:t>Перевірка </a:t>
          </a:r>
        </a:p>
        <a:p>
          <a:r>
            <a:rPr lang="uk-UA" sz="2800" smtClean="0"/>
            <a:t>і контроль результатів навчання </a:t>
          </a:r>
          <a:endParaRPr lang="ru-RU" sz="2800" dirty="0"/>
        </a:p>
      </dgm:t>
    </dgm:pt>
    <dgm:pt modelId="{A575EC15-9CC5-48E2-AD59-1924C09BEAC7}" type="parTrans" cxnId="{55CFB9BE-6481-40F2-9B23-99BA3B76FD0D}">
      <dgm:prSet/>
      <dgm:spPr/>
      <dgm:t>
        <a:bodyPr/>
        <a:lstStyle/>
        <a:p>
          <a:endParaRPr lang="ru-RU"/>
        </a:p>
      </dgm:t>
    </dgm:pt>
    <dgm:pt modelId="{84474322-5964-4FD4-9AD1-920F41EEDD35}" type="sibTrans" cxnId="{55CFB9BE-6481-40F2-9B23-99BA3B76FD0D}">
      <dgm:prSet/>
      <dgm:spPr/>
      <dgm:t>
        <a:bodyPr/>
        <a:lstStyle/>
        <a:p>
          <a:endParaRPr lang="ru-RU"/>
        </a:p>
      </dgm:t>
    </dgm:pt>
    <dgm:pt modelId="{81803F40-1473-4AA3-84F0-2A1EA7AE8F6D}">
      <dgm:prSet custT="1"/>
      <dgm:spPr/>
      <dgm:t>
        <a:bodyPr/>
        <a:lstStyle/>
        <a:p>
          <a:r>
            <a:rPr lang="uk-UA" sz="2800" dirty="0" smtClean="0"/>
            <a:t>Повторення і узагальнення знань </a:t>
          </a:r>
          <a:endParaRPr lang="ru-RU" sz="2800" dirty="0"/>
        </a:p>
      </dgm:t>
    </dgm:pt>
    <dgm:pt modelId="{F4EEDD6C-8029-4706-92B0-D6A20F611179}" type="parTrans" cxnId="{D94D9CD6-57FB-48FD-AF01-F32C37713284}">
      <dgm:prSet/>
      <dgm:spPr/>
      <dgm:t>
        <a:bodyPr/>
        <a:lstStyle/>
        <a:p>
          <a:endParaRPr lang="ru-RU"/>
        </a:p>
      </dgm:t>
    </dgm:pt>
    <dgm:pt modelId="{573573B9-ECF3-4982-890D-4E907464A469}" type="sibTrans" cxnId="{D94D9CD6-57FB-48FD-AF01-F32C37713284}">
      <dgm:prSet/>
      <dgm:spPr/>
      <dgm:t>
        <a:bodyPr/>
        <a:lstStyle/>
        <a:p>
          <a:endParaRPr lang="ru-RU"/>
        </a:p>
      </dgm:t>
    </dgm:pt>
    <dgm:pt modelId="{9C25D4AD-FE93-458B-B11B-597AD1FB8C13}" type="pres">
      <dgm:prSet presAssocID="{E288AD77-8545-43C0-96A8-899BC1A850D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3AD0D2-2512-4DD5-BFD9-6953A9F8A143}" type="pres">
      <dgm:prSet presAssocID="{ED607E6D-707D-4180-B627-0B6E0F0F407F}" presName="centerShape" presStyleLbl="node0" presStyleIdx="0" presStyleCnt="1" custScaleX="143835" custScaleY="144580"/>
      <dgm:spPr/>
      <dgm:t>
        <a:bodyPr/>
        <a:lstStyle/>
        <a:p>
          <a:endParaRPr lang="ru-RU"/>
        </a:p>
      </dgm:t>
    </dgm:pt>
    <dgm:pt modelId="{4EF1DACB-CDDD-4C3F-BCD9-D56B1FAFE0C7}" type="pres">
      <dgm:prSet presAssocID="{AFD52928-690E-4FD1-8C88-F9FDBC7BD8B8}" presName="parTrans" presStyleLbl="sibTrans2D1" presStyleIdx="0" presStyleCnt="4"/>
      <dgm:spPr/>
      <dgm:t>
        <a:bodyPr/>
        <a:lstStyle/>
        <a:p>
          <a:endParaRPr lang="ru-RU"/>
        </a:p>
      </dgm:t>
    </dgm:pt>
    <dgm:pt modelId="{BD9F68CC-B4A6-4E6F-AD04-49CB73F7C175}" type="pres">
      <dgm:prSet presAssocID="{AFD52928-690E-4FD1-8C88-F9FDBC7BD8B8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C192E577-3353-4AD2-92C0-B6E2FBC12BE5}" type="pres">
      <dgm:prSet presAssocID="{4C41BFE5-B365-4311-900D-3B5C98F22040}" presName="node" presStyleLbl="node1" presStyleIdx="0" presStyleCnt="4" custScaleX="137191" custScaleY="1068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2E42E5-3747-4532-9853-C093737EBE69}" type="pres">
      <dgm:prSet presAssocID="{EB299EEF-4DD3-4608-A1AC-C6C8B84DD949}" presName="parTrans" presStyleLbl="sibTrans2D1" presStyleIdx="1" presStyleCnt="4"/>
      <dgm:spPr/>
      <dgm:t>
        <a:bodyPr/>
        <a:lstStyle/>
        <a:p>
          <a:endParaRPr lang="ru-RU"/>
        </a:p>
      </dgm:t>
    </dgm:pt>
    <dgm:pt modelId="{661526D1-756F-4872-9D61-5E080F8379CE}" type="pres">
      <dgm:prSet presAssocID="{EB299EEF-4DD3-4608-A1AC-C6C8B84DD949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E1ED18FD-44A0-4734-B554-7F94EBDB1559}" type="pres">
      <dgm:prSet presAssocID="{4F9CF7C9-1170-4203-9F8E-729B87425301}" presName="node" presStyleLbl="node1" presStyleIdx="1" presStyleCnt="4" custScaleX="158808" custScaleY="123271" custRadScaleRad="120257" custRadScaleInc="-16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139D61-74C2-4858-8D0B-7CCE8507B730}" type="pres">
      <dgm:prSet presAssocID="{F4EEDD6C-8029-4706-92B0-D6A20F611179}" presName="parTrans" presStyleLbl="sibTrans2D1" presStyleIdx="2" presStyleCnt="4"/>
      <dgm:spPr/>
      <dgm:t>
        <a:bodyPr/>
        <a:lstStyle/>
        <a:p>
          <a:endParaRPr lang="ru-RU"/>
        </a:p>
      </dgm:t>
    </dgm:pt>
    <dgm:pt modelId="{8361F2A8-C104-4F2F-9900-EA0151C5D29C}" type="pres">
      <dgm:prSet presAssocID="{F4EEDD6C-8029-4706-92B0-D6A20F611179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8F64D1E9-4B9A-4D80-9A02-20066AD2671E}" type="pres">
      <dgm:prSet presAssocID="{81803F40-1473-4AA3-84F0-2A1EA7AE8F6D}" presName="node" presStyleLbl="node1" presStyleIdx="2" presStyleCnt="4" custScaleX="2285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41F978-0709-4872-86BA-B3D7C4F731C7}" type="pres">
      <dgm:prSet presAssocID="{A575EC15-9CC5-48E2-AD59-1924C09BEAC7}" presName="parTrans" presStyleLbl="sibTrans2D1" presStyleIdx="3" presStyleCnt="4"/>
      <dgm:spPr/>
      <dgm:t>
        <a:bodyPr/>
        <a:lstStyle/>
        <a:p>
          <a:endParaRPr lang="ru-RU"/>
        </a:p>
      </dgm:t>
    </dgm:pt>
    <dgm:pt modelId="{8CCF9186-E238-4C68-BD8D-A9CF6187CA60}" type="pres">
      <dgm:prSet presAssocID="{A575EC15-9CC5-48E2-AD59-1924C09BEAC7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5C526EC8-7089-442C-9465-7A551A4DEEFD}" type="pres">
      <dgm:prSet presAssocID="{DF03344B-8537-4FB0-9420-039419A53910}" presName="node" presStyleLbl="node1" presStyleIdx="3" presStyleCnt="4" custScaleX="143353" custScaleY="123713" custRadScaleRad="114979" custRadScaleInc="41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C0449E-7DD7-4309-920C-FD31814CDC0D}" type="presOf" srcId="{EB299EEF-4DD3-4608-A1AC-C6C8B84DD949}" destId="{D52E42E5-3747-4532-9853-C093737EBE69}" srcOrd="0" destOrd="0" presId="urn:microsoft.com/office/officeart/2005/8/layout/radial5"/>
    <dgm:cxn modelId="{F0AFEAE4-DC76-4725-828F-6D3244EE101B}" type="presOf" srcId="{E288AD77-8545-43C0-96A8-899BC1A850DC}" destId="{9C25D4AD-FE93-458B-B11B-597AD1FB8C13}" srcOrd="0" destOrd="0" presId="urn:microsoft.com/office/officeart/2005/8/layout/radial5"/>
    <dgm:cxn modelId="{8A784000-7855-410F-A182-1A71AA98F5F0}" srcId="{ED607E6D-707D-4180-B627-0B6E0F0F407F}" destId="{4C41BFE5-B365-4311-900D-3B5C98F22040}" srcOrd="0" destOrd="0" parTransId="{AFD52928-690E-4FD1-8C88-F9FDBC7BD8B8}" sibTransId="{2DC95B01-5FF7-4953-9B22-C327E075CC26}"/>
    <dgm:cxn modelId="{8F697E69-BBF5-4F48-A1E5-9BEF9E020AA0}" type="presOf" srcId="{4F9CF7C9-1170-4203-9F8E-729B87425301}" destId="{E1ED18FD-44A0-4734-B554-7F94EBDB1559}" srcOrd="0" destOrd="0" presId="urn:microsoft.com/office/officeart/2005/8/layout/radial5"/>
    <dgm:cxn modelId="{D2CB6EDB-B7D8-400C-A3B9-7DC0DE6F9689}" type="presOf" srcId="{DF03344B-8537-4FB0-9420-039419A53910}" destId="{5C526EC8-7089-442C-9465-7A551A4DEEFD}" srcOrd="0" destOrd="0" presId="urn:microsoft.com/office/officeart/2005/8/layout/radial5"/>
    <dgm:cxn modelId="{1C275820-E487-41C9-86BF-25E2471025BA}" type="presOf" srcId="{F4EEDD6C-8029-4706-92B0-D6A20F611179}" destId="{0E139D61-74C2-4858-8D0B-7CCE8507B730}" srcOrd="0" destOrd="0" presId="urn:microsoft.com/office/officeart/2005/8/layout/radial5"/>
    <dgm:cxn modelId="{36E7C2BA-5649-4C02-89D1-8C098D1574A1}" type="presOf" srcId="{A575EC15-9CC5-48E2-AD59-1924C09BEAC7}" destId="{8CCF9186-E238-4C68-BD8D-A9CF6187CA60}" srcOrd="1" destOrd="0" presId="urn:microsoft.com/office/officeart/2005/8/layout/radial5"/>
    <dgm:cxn modelId="{E24AA607-8404-4977-A8A1-9A69A68E8DF9}" type="presOf" srcId="{A575EC15-9CC5-48E2-AD59-1924C09BEAC7}" destId="{F741F978-0709-4872-86BA-B3D7C4F731C7}" srcOrd="0" destOrd="0" presId="urn:microsoft.com/office/officeart/2005/8/layout/radial5"/>
    <dgm:cxn modelId="{0BB0BE66-E24C-47D9-89DC-D2A041E56F07}" type="presOf" srcId="{ED607E6D-707D-4180-B627-0B6E0F0F407F}" destId="{8C3AD0D2-2512-4DD5-BFD9-6953A9F8A143}" srcOrd="0" destOrd="0" presId="urn:microsoft.com/office/officeart/2005/8/layout/radial5"/>
    <dgm:cxn modelId="{8A0D47BA-49AC-4422-B3DE-C221502EAA74}" srcId="{ED607E6D-707D-4180-B627-0B6E0F0F407F}" destId="{4F9CF7C9-1170-4203-9F8E-729B87425301}" srcOrd="1" destOrd="0" parTransId="{EB299EEF-4DD3-4608-A1AC-C6C8B84DD949}" sibTransId="{E45EAB6F-6D50-444F-9E73-858F15FDF5CE}"/>
    <dgm:cxn modelId="{5DDBB0FB-F468-4CCC-87FF-60217F7D1EC4}" type="presOf" srcId="{F4EEDD6C-8029-4706-92B0-D6A20F611179}" destId="{8361F2A8-C104-4F2F-9900-EA0151C5D29C}" srcOrd="1" destOrd="0" presId="urn:microsoft.com/office/officeart/2005/8/layout/radial5"/>
    <dgm:cxn modelId="{D957C784-4225-4C27-A733-0A7866CE79A0}" type="presOf" srcId="{4C41BFE5-B365-4311-900D-3B5C98F22040}" destId="{C192E577-3353-4AD2-92C0-B6E2FBC12BE5}" srcOrd="0" destOrd="0" presId="urn:microsoft.com/office/officeart/2005/8/layout/radial5"/>
    <dgm:cxn modelId="{6C663002-A5E6-4278-98E4-75A010F42D9E}" srcId="{E288AD77-8545-43C0-96A8-899BC1A850DC}" destId="{ED607E6D-707D-4180-B627-0B6E0F0F407F}" srcOrd="0" destOrd="0" parTransId="{B8C8CD88-AF2B-4996-AF63-F4FB97A4A43E}" sibTransId="{474E1AF8-582A-4CCB-9035-349EF2F55A7D}"/>
    <dgm:cxn modelId="{C0C99626-C021-462A-97EA-7D6B0A5E75DF}" type="presOf" srcId="{EB299EEF-4DD3-4608-A1AC-C6C8B84DD949}" destId="{661526D1-756F-4872-9D61-5E080F8379CE}" srcOrd="1" destOrd="0" presId="urn:microsoft.com/office/officeart/2005/8/layout/radial5"/>
    <dgm:cxn modelId="{D94D9CD6-57FB-48FD-AF01-F32C37713284}" srcId="{ED607E6D-707D-4180-B627-0B6E0F0F407F}" destId="{81803F40-1473-4AA3-84F0-2A1EA7AE8F6D}" srcOrd="2" destOrd="0" parTransId="{F4EEDD6C-8029-4706-92B0-D6A20F611179}" sibTransId="{573573B9-ECF3-4982-890D-4E907464A469}"/>
    <dgm:cxn modelId="{2A9E4AF5-3911-469B-80BC-2A9844566D63}" type="presOf" srcId="{81803F40-1473-4AA3-84F0-2A1EA7AE8F6D}" destId="{8F64D1E9-4B9A-4D80-9A02-20066AD2671E}" srcOrd="0" destOrd="0" presId="urn:microsoft.com/office/officeart/2005/8/layout/radial5"/>
    <dgm:cxn modelId="{55CFB9BE-6481-40F2-9B23-99BA3B76FD0D}" srcId="{ED607E6D-707D-4180-B627-0B6E0F0F407F}" destId="{DF03344B-8537-4FB0-9420-039419A53910}" srcOrd="3" destOrd="0" parTransId="{A575EC15-9CC5-48E2-AD59-1924C09BEAC7}" sibTransId="{84474322-5964-4FD4-9AD1-920F41EEDD35}"/>
    <dgm:cxn modelId="{EFE7FCC1-D8F7-43FB-B5BA-E741CE7E23F1}" type="presOf" srcId="{AFD52928-690E-4FD1-8C88-F9FDBC7BD8B8}" destId="{BD9F68CC-B4A6-4E6F-AD04-49CB73F7C175}" srcOrd="1" destOrd="0" presId="urn:microsoft.com/office/officeart/2005/8/layout/radial5"/>
    <dgm:cxn modelId="{2A746A20-C0E3-47D4-A448-9E1ADE7ACC64}" type="presOf" srcId="{AFD52928-690E-4FD1-8C88-F9FDBC7BD8B8}" destId="{4EF1DACB-CDDD-4C3F-BCD9-D56B1FAFE0C7}" srcOrd="0" destOrd="0" presId="urn:microsoft.com/office/officeart/2005/8/layout/radial5"/>
    <dgm:cxn modelId="{CEE935E7-0E3A-4E88-B210-D35EFA33E98E}" type="presParOf" srcId="{9C25D4AD-FE93-458B-B11B-597AD1FB8C13}" destId="{8C3AD0D2-2512-4DD5-BFD9-6953A9F8A143}" srcOrd="0" destOrd="0" presId="urn:microsoft.com/office/officeart/2005/8/layout/radial5"/>
    <dgm:cxn modelId="{00E9CBC8-E2D3-4955-B3F7-6953779D51F4}" type="presParOf" srcId="{9C25D4AD-FE93-458B-B11B-597AD1FB8C13}" destId="{4EF1DACB-CDDD-4C3F-BCD9-D56B1FAFE0C7}" srcOrd="1" destOrd="0" presId="urn:microsoft.com/office/officeart/2005/8/layout/radial5"/>
    <dgm:cxn modelId="{33784333-60F8-4D7E-A703-6265DE6CEC91}" type="presParOf" srcId="{4EF1DACB-CDDD-4C3F-BCD9-D56B1FAFE0C7}" destId="{BD9F68CC-B4A6-4E6F-AD04-49CB73F7C175}" srcOrd="0" destOrd="0" presId="urn:microsoft.com/office/officeart/2005/8/layout/radial5"/>
    <dgm:cxn modelId="{88602392-57A6-4620-B741-C00A608B8C1C}" type="presParOf" srcId="{9C25D4AD-FE93-458B-B11B-597AD1FB8C13}" destId="{C192E577-3353-4AD2-92C0-B6E2FBC12BE5}" srcOrd="2" destOrd="0" presId="urn:microsoft.com/office/officeart/2005/8/layout/radial5"/>
    <dgm:cxn modelId="{23FA4551-17AE-4637-924C-5FB4294AF9E1}" type="presParOf" srcId="{9C25D4AD-FE93-458B-B11B-597AD1FB8C13}" destId="{D52E42E5-3747-4532-9853-C093737EBE69}" srcOrd="3" destOrd="0" presId="urn:microsoft.com/office/officeart/2005/8/layout/radial5"/>
    <dgm:cxn modelId="{D9A23E1A-AEF2-4553-B0F9-375F160ABF5C}" type="presParOf" srcId="{D52E42E5-3747-4532-9853-C093737EBE69}" destId="{661526D1-756F-4872-9D61-5E080F8379CE}" srcOrd="0" destOrd="0" presId="urn:microsoft.com/office/officeart/2005/8/layout/radial5"/>
    <dgm:cxn modelId="{F5B67BFA-2B95-40A7-B45D-64C16BD1299D}" type="presParOf" srcId="{9C25D4AD-FE93-458B-B11B-597AD1FB8C13}" destId="{E1ED18FD-44A0-4734-B554-7F94EBDB1559}" srcOrd="4" destOrd="0" presId="urn:microsoft.com/office/officeart/2005/8/layout/radial5"/>
    <dgm:cxn modelId="{93D4AB35-0813-4E9E-80D1-CA4B14990E5A}" type="presParOf" srcId="{9C25D4AD-FE93-458B-B11B-597AD1FB8C13}" destId="{0E139D61-74C2-4858-8D0B-7CCE8507B730}" srcOrd="5" destOrd="0" presId="urn:microsoft.com/office/officeart/2005/8/layout/radial5"/>
    <dgm:cxn modelId="{92A508A3-F636-4487-9559-A49535795402}" type="presParOf" srcId="{0E139D61-74C2-4858-8D0B-7CCE8507B730}" destId="{8361F2A8-C104-4F2F-9900-EA0151C5D29C}" srcOrd="0" destOrd="0" presId="urn:microsoft.com/office/officeart/2005/8/layout/radial5"/>
    <dgm:cxn modelId="{C8B816D2-2347-4CDE-A5A8-D542B5BE349B}" type="presParOf" srcId="{9C25D4AD-FE93-458B-B11B-597AD1FB8C13}" destId="{8F64D1E9-4B9A-4D80-9A02-20066AD2671E}" srcOrd="6" destOrd="0" presId="urn:microsoft.com/office/officeart/2005/8/layout/radial5"/>
    <dgm:cxn modelId="{E1E31786-2B65-4297-9241-88DD1B971F05}" type="presParOf" srcId="{9C25D4AD-FE93-458B-B11B-597AD1FB8C13}" destId="{F741F978-0709-4872-86BA-B3D7C4F731C7}" srcOrd="7" destOrd="0" presId="urn:microsoft.com/office/officeart/2005/8/layout/radial5"/>
    <dgm:cxn modelId="{82CB23BC-E1B8-4C2D-B76D-F638857DDC45}" type="presParOf" srcId="{F741F978-0709-4872-86BA-B3D7C4F731C7}" destId="{8CCF9186-E238-4C68-BD8D-A9CF6187CA60}" srcOrd="0" destOrd="0" presId="urn:microsoft.com/office/officeart/2005/8/layout/radial5"/>
    <dgm:cxn modelId="{5D3AABB8-032D-45B6-AE04-580432FE7EE1}" type="presParOf" srcId="{9C25D4AD-FE93-458B-B11B-597AD1FB8C13}" destId="{5C526EC8-7089-442C-9465-7A551A4DEEFD}" srcOrd="8" destOrd="0" presId="urn:microsoft.com/office/officeart/2005/8/layout/radial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CDAB50-7D5E-4452-9298-81439CF92462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E429F-2C8A-4753-8A05-388D5A8B0F1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087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426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143000" y="605118"/>
            <a:ext cx="6858000" cy="3926541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Який він урок, що побудований на засадах </a:t>
            </a:r>
            <a:r>
              <a:rPr lang="uk-UA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компетентнісного</a:t>
            </a:r>
            <a:r>
              <a:rPr lang="uk-UA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підходу</a:t>
            </a:r>
            <a:endParaRPr lang="ru-RU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97388" y="4935071"/>
            <a:ext cx="29484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Дерев’янко</a:t>
            </a:r>
          </a:p>
          <a:p>
            <a:r>
              <a:rPr lang="uk-UA" sz="2800" b="1" dirty="0" smtClean="0">
                <a:solidFill>
                  <a:srgbClr val="0070C0"/>
                </a:solidFill>
              </a:rPr>
              <a:t>Ірина Олексіївна 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383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AutoShape 3"/>
          <p:cNvSpPr>
            <a:spLocks noChangeArrowheads="1"/>
          </p:cNvSpPr>
          <p:nvPr/>
        </p:nvSpPr>
        <p:spPr bwMode="gray">
          <a:xfrm rot="10800000">
            <a:off x="1680416" y="1498786"/>
            <a:ext cx="5759450" cy="1446119"/>
          </a:xfrm>
          <a:prstGeom prst="upArrow">
            <a:avLst>
              <a:gd name="adj1" fmla="val 56944"/>
              <a:gd name="adj2" fmla="val 50782"/>
            </a:avLst>
          </a:prstGeom>
          <a:solidFill>
            <a:srgbClr val="00B0F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66564" name="AutoShape 4"/>
          <p:cNvSpPr>
            <a:spLocks noChangeArrowheads="1"/>
          </p:cNvSpPr>
          <p:nvPr/>
        </p:nvSpPr>
        <p:spPr bwMode="gray">
          <a:xfrm>
            <a:off x="428625" y="295836"/>
            <a:ext cx="8286750" cy="1008529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Мета уроку: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6293222" y="3065929"/>
            <a:ext cx="2528048" cy="32810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відображати рівень навчальних досягнень</a:t>
            </a:r>
          </a:p>
          <a:p>
            <a:pPr algn="ctr"/>
            <a:r>
              <a:rPr lang="uk-UA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учнів  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448234" y="2922494"/>
            <a:ext cx="2528048" cy="32810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повинна  співпадати з очікуваними результатами і бути конкретизованою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3330387" y="3061446"/>
            <a:ext cx="2528048" cy="32810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висвітлювати результати діяльності учнів на уроці, а не вчителя 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</a:endParaRPr>
          </a:p>
          <a:p>
            <a:endParaRPr lang="uk-UA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</a:endParaRPr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74812" y="0"/>
          <a:ext cx="8969188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Структура </a:t>
            </a:r>
            <a:r>
              <a:rPr lang="uk-UA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компетентнісного</a:t>
            </a: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 уроку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Конкретизувати загальну мету уроку</a:t>
            </a:r>
          </a:p>
          <a:p>
            <a:r>
              <a:rPr lang="uk-UA" dirty="0" smtClean="0"/>
              <a:t>Визначити предметні та ключові компетентності , формуванню яких буде присвячений урок</a:t>
            </a:r>
          </a:p>
          <a:p>
            <a:r>
              <a:rPr lang="uk-UA" dirty="0" smtClean="0"/>
              <a:t>Формулювати цілі й визначати очікувані результати</a:t>
            </a:r>
          </a:p>
          <a:p>
            <a:r>
              <a:rPr lang="uk-UA" dirty="0" smtClean="0"/>
              <a:t>Здійснювати мотивацію навчальної діяльності</a:t>
            </a:r>
          </a:p>
          <a:p>
            <a:r>
              <a:rPr lang="uk-UA" dirty="0" smtClean="0"/>
              <a:t>Розподілити зміст на навчальні ситуації</a:t>
            </a:r>
          </a:p>
          <a:p>
            <a:r>
              <a:rPr lang="uk-UA" dirty="0" smtClean="0"/>
              <a:t>Підібрати методи  та форми  навчання </a:t>
            </a:r>
          </a:p>
          <a:p>
            <a:r>
              <a:rPr lang="uk-UA" dirty="0" smtClean="0"/>
              <a:t>Забезпечити здійснення рефлексії навчальної діяльності</a:t>
            </a:r>
          </a:p>
          <a:p>
            <a:r>
              <a:rPr lang="uk-UA" dirty="0" smtClean="0"/>
              <a:t>Обов’язково на кожному уроці проводити </a:t>
            </a:r>
            <a:r>
              <a:rPr lang="uk-UA" dirty="0" err="1" smtClean="0"/>
              <a:t>фізкультхвилинки</a:t>
            </a:r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5027145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Сучасний урок -  це  урок демократичний</a:t>
            </a:r>
            <a:br>
              <a:rPr lang="uk-U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uk-U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Він  проводиться не для учнів, а разом з ними </a:t>
            </a: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/>
            </a:r>
            <a:b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Дякую за увагу!</a:t>
            </a:r>
            <a:endParaRPr lang="ru-RU" sz="4000" dirty="0"/>
          </a:p>
        </p:txBody>
      </p:sp>
      <p:pic>
        <p:nvPicPr>
          <p:cNvPr id="1026" name="Picture 2" descr="C:\Users\Admin\Desktop\j034334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80249" y="1825625"/>
            <a:ext cx="4183501" cy="435133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Компетентнісна</a:t>
            </a:r>
            <a:r>
              <a:rPr lang="uk-UA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освіта зорієнтована на:</a:t>
            </a:r>
            <a:endParaRPr lang="ru-RU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Компетентність – нова одиниця виміру освіченості людини</a:t>
            </a:r>
            <a:endParaRPr lang="ru-RU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4101353" y="2178425"/>
          <a:ext cx="1116105" cy="968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2389" y="3348318"/>
            <a:ext cx="8323730" cy="230832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800" b="1" spc="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</a:t>
            </a:r>
            <a:r>
              <a:rPr lang="uk-UA" sz="4800" b="1" spc="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датність </a:t>
            </a:r>
            <a:r>
              <a:rPr lang="uk-UA" sz="4800" b="1" spc="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діяти в різноманітних </a:t>
            </a:r>
          </a:p>
          <a:p>
            <a:pPr algn="ctr"/>
            <a:r>
              <a:rPr lang="uk-UA" sz="4800" b="1" spc="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проблемних   ситуаціях</a:t>
            </a:r>
            <a:endParaRPr lang="ru-RU" sz="4800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15203" y="467471"/>
          <a:ext cx="7886700" cy="5866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авая фигурная скобка 5"/>
          <p:cNvSpPr/>
          <p:nvPr/>
        </p:nvSpPr>
        <p:spPr>
          <a:xfrm>
            <a:off x="5338481" y="3657600"/>
            <a:ext cx="389965" cy="22053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5715000" y="4397188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лево 9"/>
          <p:cNvSpPr/>
          <p:nvPr/>
        </p:nvSpPr>
        <p:spPr>
          <a:xfrm rot="12873710">
            <a:off x="6017800" y="1057224"/>
            <a:ext cx="2003126" cy="709433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Правая фигурная скобка 10"/>
          <p:cNvSpPr/>
          <p:nvPr/>
        </p:nvSpPr>
        <p:spPr>
          <a:xfrm>
            <a:off x="6306671" y="3617259"/>
            <a:ext cx="303366" cy="2259106"/>
          </a:xfrm>
          <a:prstGeom prst="rightBrace">
            <a:avLst>
              <a:gd name="adj1" fmla="val 33067"/>
              <a:gd name="adj2" fmla="val 50595"/>
            </a:avLst>
          </a:prstGeom>
          <a:solidFill>
            <a:srgbClr val="00206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7073153" y="3993776"/>
            <a:ext cx="1748118" cy="16136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</a:rPr>
              <a:t>Здатність успішно діяти 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0"/>
          <p:cNvSpPr/>
          <p:nvPr/>
        </p:nvSpPr>
        <p:spPr>
          <a:xfrm>
            <a:off x="1916848" y="2041393"/>
            <a:ext cx="216024" cy="634233"/>
          </a:xfrm>
          <a:prstGeom prst="rect">
            <a:avLst/>
          </a:prstGeom>
          <a:solidFill>
            <a:srgbClr val="EC6E62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Rectangle 91"/>
          <p:cNvSpPr/>
          <p:nvPr/>
        </p:nvSpPr>
        <p:spPr>
          <a:xfrm>
            <a:off x="2268464" y="1988960"/>
            <a:ext cx="6732000" cy="792000"/>
          </a:xfrm>
          <a:prstGeom prst="rect">
            <a:avLst/>
          </a:prstGeom>
          <a:solidFill>
            <a:srgbClr val="EC6E62">
              <a:alpha val="50000"/>
            </a:srgb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uk-UA" sz="3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Спілкування </a:t>
            </a:r>
            <a:r>
              <a:rPr lang="uk-UA" sz="3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державною</a:t>
            </a:r>
            <a:r>
              <a:rPr lang="uk-UA" sz="3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/>
            </a:r>
            <a:br>
              <a:rPr lang="uk-UA" sz="3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</a:br>
            <a:r>
              <a:rPr lang="uk-UA" sz="3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(і </a:t>
            </a:r>
            <a:r>
              <a:rPr lang="uk-UA" sz="3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рідною</a:t>
            </a:r>
            <a:r>
              <a:rPr lang="uk-UA" sz="3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 у разі відмінності) </a:t>
            </a:r>
            <a:r>
              <a:rPr lang="uk-UA" sz="3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мовами</a:t>
            </a:r>
            <a:endParaRPr lang="uk-UA" sz="3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charset="0"/>
            </a:endParaRPr>
          </a:p>
        </p:txBody>
      </p:sp>
      <p:sp>
        <p:nvSpPr>
          <p:cNvPr id="6" name="Oval 92"/>
          <p:cNvSpPr/>
          <p:nvPr/>
        </p:nvSpPr>
        <p:spPr>
          <a:xfrm>
            <a:off x="1853984" y="1988840"/>
            <a:ext cx="341752" cy="341752"/>
          </a:xfrm>
          <a:prstGeom prst="ellipse">
            <a:avLst/>
          </a:prstGeom>
          <a:solidFill>
            <a:srgbClr val="AF2415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cap="small" dirty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1</a:t>
            </a:r>
          </a:p>
        </p:txBody>
      </p:sp>
      <p:sp>
        <p:nvSpPr>
          <p:cNvPr id="7" name="Rectangle 93"/>
          <p:cNvSpPr/>
          <p:nvPr/>
        </p:nvSpPr>
        <p:spPr>
          <a:xfrm>
            <a:off x="1916848" y="3049505"/>
            <a:ext cx="216024" cy="634233"/>
          </a:xfrm>
          <a:prstGeom prst="rect">
            <a:avLst/>
          </a:prstGeom>
          <a:solidFill>
            <a:srgbClr val="EA964D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8" name="Rectangle 94"/>
          <p:cNvSpPr/>
          <p:nvPr/>
        </p:nvSpPr>
        <p:spPr>
          <a:xfrm>
            <a:off x="2268464" y="2958358"/>
            <a:ext cx="6732000" cy="792000"/>
          </a:xfrm>
          <a:prstGeom prst="rect">
            <a:avLst/>
          </a:prstGeom>
          <a:solidFill>
            <a:srgbClr val="EA964D">
              <a:alpha val="50000"/>
            </a:srgb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uk-UA" sz="32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Спілкування </a:t>
            </a:r>
            <a:r>
              <a:rPr lang="uk-UA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іноземними</a:t>
            </a:r>
            <a:r>
              <a:rPr lang="uk-UA" sz="32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 </a:t>
            </a:r>
            <a:r>
              <a:rPr lang="uk-UA" sz="32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мовами</a:t>
            </a:r>
            <a:endParaRPr lang="uk-UA" sz="3200" b="1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charset="0"/>
            </a:endParaRPr>
          </a:p>
        </p:txBody>
      </p:sp>
      <p:sp>
        <p:nvSpPr>
          <p:cNvPr id="9" name="Oval 95"/>
          <p:cNvSpPr/>
          <p:nvPr/>
        </p:nvSpPr>
        <p:spPr>
          <a:xfrm>
            <a:off x="1853984" y="2996952"/>
            <a:ext cx="341752" cy="341752"/>
          </a:xfrm>
          <a:prstGeom prst="ellipse">
            <a:avLst/>
          </a:prstGeom>
          <a:solidFill>
            <a:srgbClr val="965112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cap="small" dirty="0" smtClean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2</a:t>
            </a:r>
            <a:endParaRPr lang="en-US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0" name="Rectangle 96"/>
          <p:cNvSpPr/>
          <p:nvPr/>
        </p:nvSpPr>
        <p:spPr>
          <a:xfrm>
            <a:off x="1916848" y="3985609"/>
            <a:ext cx="216024" cy="634233"/>
          </a:xfrm>
          <a:prstGeom prst="rect">
            <a:avLst/>
          </a:prstGeom>
          <a:solidFill>
            <a:srgbClr val="F4CF3B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1" name="Rectangle 123"/>
          <p:cNvSpPr/>
          <p:nvPr/>
        </p:nvSpPr>
        <p:spPr>
          <a:xfrm>
            <a:off x="2268464" y="3933176"/>
            <a:ext cx="6732000" cy="792000"/>
          </a:xfrm>
          <a:prstGeom prst="rect">
            <a:avLst/>
          </a:prstGeom>
          <a:solidFill>
            <a:srgbClr val="F4CF3B">
              <a:alpha val="50000"/>
            </a:srgb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uk-UA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Математична</a:t>
            </a:r>
            <a:r>
              <a:rPr lang="uk-UA" sz="32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 </a:t>
            </a:r>
            <a:r>
              <a:rPr lang="uk-UA" sz="32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грамотність</a:t>
            </a:r>
            <a:endParaRPr lang="uk-UA" sz="3200" b="1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charset="0"/>
            </a:endParaRPr>
          </a:p>
        </p:txBody>
      </p:sp>
      <p:sp>
        <p:nvSpPr>
          <p:cNvPr id="12" name="Oval 124"/>
          <p:cNvSpPr/>
          <p:nvPr/>
        </p:nvSpPr>
        <p:spPr>
          <a:xfrm>
            <a:off x="1853984" y="3933056"/>
            <a:ext cx="341752" cy="341752"/>
          </a:xfrm>
          <a:prstGeom prst="ellipse">
            <a:avLst/>
          </a:prstGeom>
          <a:solidFill>
            <a:srgbClr val="B2920A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cap="small" dirty="0" smtClean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3</a:t>
            </a:r>
            <a:endParaRPr lang="en-US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3" name="Rectangle 125"/>
          <p:cNvSpPr/>
          <p:nvPr/>
        </p:nvSpPr>
        <p:spPr>
          <a:xfrm>
            <a:off x="1916848" y="4993721"/>
            <a:ext cx="216024" cy="634233"/>
          </a:xfrm>
          <a:prstGeom prst="rect">
            <a:avLst/>
          </a:prstGeom>
          <a:solidFill>
            <a:srgbClr val="5DC3AE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4" name="Rectangle 126"/>
          <p:cNvSpPr/>
          <p:nvPr/>
        </p:nvSpPr>
        <p:spPr>
          <a:xfrm>
            <a:off x="2267744" y="4941288"/>
            <a:ext cx="6732000" cy="792000"/>
          </a:xfrm>
          <a:prstGeom prst="rect">
            <a:avLst/>
          </a:prstGeom>
          <a:solidFill>
            <a:srgbClr val="5DC3AE">
              <a:alpha val="50000"/>
            </a:srgb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uk-UA" sz="3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Компетентності в </a:t>
            </a:r>
            <a:r>
              <a:rPr lang="uk-UA" sz="3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природничих </a:t>
            </a:r>
            <a:r>
              <a:rPr lang="uk-UA" sz="3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науках і </a:t>
            </a:r>
            <a:r>
              <a:rPr lang="uk-UA" sz="30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технологіях</a:t>
            </a:r>
            <a:endParaRPr lang="uk-UA" sz="3000" b="1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charset="0"/>
            </a:endParaRPr>
          </a:p>
        </p:txBody>
      </p:sp>
      <p:sp>
        <p:nvSpPr>
          <p:cNvPr id="15" name="Oval 127"/>
          <p:cNvSpPr/>
          <p:nvPr/>
        </p:nvSpPr>
        <p:spPr>
          <a:xfrm>
            <a:off x="1853984" y="4941168"/>
            <a:ext cx="341752" cy="341752"/>
          </a:xfrm>
          <a:prstGeom prst="ellipse">
            <a:avLst/>
          </a:prstGeom>
          <a:solidFill>
            <a:srgbClr val="296D5E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cap="small" dirty="0" smtClean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4</a:t>
            </a:r>
            <a:endParaRPr lang="en-US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5" name="Заголовок 2"/>
          <p:cNvSpPr txBox="1">
            <a:spLocks/>
          </p:cNvSpPr>
          <p:nvPr/>
        </p:nvSpPr>
        <p:spPr>
          <a:xfrm>
            <a:off x="1735482" y="274638"/>
            <a:ext cx="7408518" cy="1354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10</a:t>
            </a:r>
            <a:r>
              <a:rPr lang="uk-UA" sz="4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 </a:t>
            </a:r>
            <a:r>
              <a:rPr lang="uk-UA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КЛЮЧОВИХ КОМПЕТЕНТНОСТЕЙ НОВОЇ УКРАЇНСЬКОЇ ШКОЛИ: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  <p:sp>
        <p:nvSpPr>
          <p:cNvPr id="16" name="Rectangle 128"/>
          <p:cNvSpPr/>
          <p:nvPr/>
        </p:nvSpPr>
        <p:spPr>
          <a:xfrm>
            <a:off x="1907704" y="5929825"/>
            <a:ext cx="216024" cy="634233"/>
          </a:xfrm>
          <a:prstGeom prst="rect">
            <a:avLst/>
          </a:prstGeom>
          <a:solidFill>
            <a:srgbClr val="00B0F0">
              <a:alpha val="50000"/>
            </a:srgb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7" name="Rectangle 129"/>
          <p:cNvSpPr/>
          <p:nvPr/>
        </p:nvSpPr>
        <p:spPr>
          <a:xfrm>
            <a:off x="2267744" y="5847918"/>
            <a:ext cx="6732000" cy="792000"/>
          </a:xfrm>
          <a:prstGeom prst="rect">
            <a:avLst/>
          </a:prstGeom>
          <a:solidFill>
            <a:srgbClr val="00B0F0">
              <a:alpha val="50000"/>
            </a:srgb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ts val="3000"/>
              </a:lnSpc>
            </a:pPr>
            <a:r>
              <a:rPr lang="uk-UA" sz="3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Інформаційно-цифрова</a:t>
            </a:r>
            <a:r>
              <a:rPr lang="uk-UA" sz="3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 </a:t>
            </a:r>
            <a:r>
              <a:rPr lang="en-US" sz="30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/>
            </a:r>
            <a:br>
              <a:rPr lang="en-US" sz="30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</a:br>
            <a:r>
              <a:rPr lang="uk-UA" sz="30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компетент­ність</a:t>
            </a:r>
          </a:p>
        </p:txBody>
      </p:sp>
      <p:sp>
        <p:nvSpPr>
          <p:cNvPr id="18" name="Oval 130"/>
          <p:cNvSpPr/>
          <p:nvPr/>
        </p:nvSpPr>
        <p:spPr>
          <a:xfrm>
            <a:off x="1835696" y="5877272"/>
            <a:ext cx="341752" cy="341752"/>
          </a:xfrm>
          <a:prstGeom prst="ellipse">
            <a:avLst/>
          </a:prstGeom>
          <a:solidFill>
            <a:srgbClr val="00B0F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cap="small" dirty="0" smtClean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5</a:t>
            </a:r>
            <a:endParaRPr lang="en-US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246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26"/>
          <p:cNvSpPr/>
          <p:nvPr/>
        </p:nvSpPr>
        <p:spPr>
          <a:xfrm>
            <a:off x="2267744" y="2958238"/>
            <a:ext cx="6732000" cy="792000"/>
          </a:xfrm>
          <a:prstGeom prst="rect">
            <a:avLst/>
          </a:prstGeom>
          <a:solidFill>
            <a:srgbClr val="0070C0">
              <a:alpha val="50000"/>
            </a:srgb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tabLst>
                <a:tab pos="630238" algn="l"/>
              </a:tabLst>
            </a:pPr>
            <a:r>
              <a:rPr lang="uk-UA" sz="3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Соціальні і громадянські </a:t>
            </a:r>
            <a:r>
              <a:rPr lang="en-US" sz="30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/>
            </a:r>
            <a:br>
              <a:rPr lang="en-US" sz="30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</a:br>
            <a:r>
              <a:rPr lang="uk-UA" sz="30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компетент­ності</a:t>
            </a:r>
            <a:endParaRPr lang="uk-UA" sz="3000" b="1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charset="0"/>
            </a:endParaRPr>
          </a:p>
        </p:txBody>
      </p:sp>
      <p:sp>
        <p:nvSpPr>
          <p:cNvPr id="16" name="Rectangle 128"/>
          <p:cNvSpPr/>
          <p:nvPr/>
        </p:nvSpPr>
        <p:spPr>
          <a:xfrm>
            <a:off x="1925992" y="2041393"/>
            <a:ext cx="216024" cy="634233"/>
          </a:xfrm>
          <a:prstGeom prst="rect">
            <a:avLst/>
          </a:prstGeom>
          <a:solidFill>
            <a:srgbClr val="00B0F0">
              <a:alpha val="50000"/>
            </a:srgb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7" name="Rectangle 129"/>
          <p:cNvSpPr/>
          <p:nvPr/>
        </p:nvSpPr>
        <p:spPr>
          <a:xfrm>
            <a:off x="2267743" y="1988960"/>
            <a:ext cx="6732000" cy="792000"/>
          </a:xfrm>
          <a:prstGeom prst="rect">
            <a:avLst/>
          </a:prstGeom>
          <a:solidFill>
            <a:srgbClr val="00B0F0">
              <a:alpha val="50000"/>
            </a:srgb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tabLst>
                <a:tab pos="630238" algn="l"/>
              </a:tabLst>
            </a:pPr>
            <a:r>
              <a:rPr lang="uk-UA" sz="32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Уміння </a:t>
            </a:r>
            <a:r>
              <a:rPr lang="uk-UA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навчатися впродовж </a:t>
            </a:r>
            <a:r>
              <a:rPr lang="uk-UA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життя</a:t>
            </a:r>
            <a:endParaRPr lang="uk-UA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charset="0"/>
            </a:endParaRPr>
          </a:p>
        </p:txBody>
      </p:sp>
      <p:sp>
        <p:nvSpPr>
          <p:cNvPr id="18" name="Oval 130"/>
          <p:cNvSpPr/>
          <p:nvPr/>
        </p:nvSpPr>
        <p:spPr>
          <a:xfrm>
            <a:off x="1853984" y="1988840"/>
            <a:ext cx="341752" cy="341752"/>
          </a:xfrm>
          <a:prstGeom prst="ellipse">
            <a:avLst/>
          </a:prstGeom>
          <a:solidFill>
            <a:srgbClr val="00B0F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cap="small" dirty="0" smtClean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6</a:t>
            </a:r>
            <a:endParaRPr lang="en-US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9" name="Rectangle 131"/>
          <p:cNvSpPr/>
          <p:nvPr/>
        </p:nvSpPr>
        <p:spPr>
          <a:xfrm>
            <a:off x="1916848" y="3985609"/>
            <a:ext cx="216024" cy="634233"/>
          </a:xfrm>
          <a:prstGeom prst="rect">
            <a:avLst/>
          </a:prstGeom>
          <a:solidFill>
            <a:srgbClr val="AAB5B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0" name="Rectangle 132"/>
          <p:cNvSpPr/>
          <p:nvPr/>
        </p:nvSpPr>
        <p:spPr>
          <a:xfrm>
            <a:off x="2267744" y="3933056"/>
            <a:ext cx="6732000" cy="792000"/>
          </a:xfrm>
          <a:prstGeom prst="rect">
            <a:avLst/>
          </a:prstGeom>
          <a:solidFill>
            <a:srgbClr val="AAB5B7">
              <a:alpha val="50000"/>
            </a:srgb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tabLst>
                <a:tab pos="630238" algn="l"/>
              </a:tabLst>
            </a:pPr>
            <a:r>
              <a:rPr lang="uk-UA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Підприємливість</a:t>
            </a:r>
            <a:endParaRPr lang="uk-UA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charset="0"/>
            </a:endParaRPr>
          </a:p>
        </p:txBody>
      </p:sp>
      <p:sp>
        <p:nvSpPr>
          <p:cNvPr id="21" name="Oval 133"/>
          <p:cNvSpPr/>
          <p:nvPr/>
        </p:nvSpPr>
        <p:spPr>
          <a:xfrm>
            <a:off x="1853984" y="3933056"/>
            <a:ext cx="341752" cy="341752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cap="small" dirty="0" smtClean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8</a:t>
            </a:r>
            <a:endParaRPr lang="en-US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2" name="Rectangle 134"/>
          <p:cNvSpPr/>
          <p:nvPr/>
        </p:nvSpPr>
        <p:spPr>
          <a:xfrm>
            <a:off x="1916848" y="4921713"/>
            <a:ext cx="216024" cy="634233"/>
          </a:xfrm>
          <a:prstGeom prst="rect">
            <a:avLst/>
          </a:prstGeom>
          <a:solidFill>
            <a:srgbClr val="A47BB3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3" name="Rectangle 135"/>
          <p:cNvSpPr/>
          <p:nvPr/>
        </p:nvSpPr>
        <p:spPr>
          <a:xfrm>
            <a:off x="2267744" y="4869160"/>
            <a:ext cx="6732000" cy="792000"/>
          </a:xfrm>
          <a:prstGeom prst="rect">
            <a:avLst/>
          </a:prstGeom>
          <a:solidFill>
            <a:srgbClr val="A47BB3">
              <a:alpha val="50000"/>
            </a:srgb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ts val="3000"/>
              </a:lnSpc>
            </a:pPr>
            <a:r>
              <a:rPr lang="uk-UA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Загальнокультурна</a:t>
            </a:r>
            <a:r>
              <a:rPr lang="uk-UA" sz="32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 </a:t>
            </a:r>
            <a:r>
              <a:rPr lang="uk-UA" sz="32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грамотність</a:t>
            </a:r>
            <a:endParaRPr lang="uk-UA" sz="3000" b="1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charset="0"/>
            </a:endParaRPr>
          </a:p>
        </p:txBody>
      </p:sp>
      <p:sp>
        <p:nvSpPr>
          <p:cNvPr id="24" name="Oval 136"/>
          <p:cNvSpPr/>
          <p:nvPr/>
        </p:nvSpPr>
        <p:spPr>
          <a:xfrm>
            <a:off x="1853984" y="4869160"/>
            <a:ext cx="341752" cy="341752"/>
          </a:xfrm>
          <a:prstGeom prst="ellipse">
            <a:avLst/>
          </a:prstGeom>
          <a:solidFill>
            <a:srgbClr val="6F477D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cap="small" dirty="0" smtClean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9</a:t>
            </a:r>
            <a:endParaRPr lang="en-US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5" name="Заголовок 2"/>
          <p:cNvSpPr txBox="1">
            <a:spLocks/>
          </p:cNvSpPr>
          <p:nvPr/>
        </p:nvSpPr>
        <p:spPr>
          <a:xfrm>
            <a:off x="1735482" y="274638"/>
            <a:ext cx="7408518" cy="1354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10</a:t>
            </a:r>
            <a:r>
              <a:rPr lang="uk-UA" sz="4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 </a:t>
            </a:r>
            <a:r>
              <a:rPr lang="uk-UA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КЛЮЧОВИХ КОМПЕТЕНТНОСТЕЙ НОВОЇ УКРАЇНСЬКОЇ ШКОЛИ: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  <p:sp>
        <p:nvSpPr>
          <p:cNvPr id="27" name="Rectangle 131"/>
          <p:cNvSpPr/>
          <p:nvPr/>
        </p:nvSpPr>
        <p:spPr>
          <a:xfrm>
            <a:off x="1916848" y="3049505"/>
            <a:ext cx="216024" cy="634233"/>
          </a:xfrm>
          <a:prstGeom prst="rect">
            <a:avLst/>
          </a:prstGeom>
          <a:solidFill>
            <a:srgbClr val="0070C0">
              <a:alpha val="50000"/>
            </a:srgb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8" name="Oval 133"/>
          <p:cNvSpPr/>
          <p:nvPr/>
        </p:nvSpPr>
        <p:spPr>
          <a:xfrm>
            <a:off x="1853984" y="2996952"/>
            <a:ext cx="341752" cy="341752"/>
          </a:xfrm>
          <a:prstGeom prst="ellipse">
            <a:avLst/>
          </a:prstGeom>
          <a:solidFill>
            <a:srgbClr val="0070C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cap="small" dirty="0" smtClean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7</a:t>
            </a:r>
            <a:endParaRPr lang="en-US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30" name="Rectangle 90"/>
          <p:cNvSpPr/>
          <p:nvPr/>
        </p:nvSpPr>
        <p:spPr>
          <a:xfrm>
            <a:off x="1898560" y="5929793"/>
            <a:ext cx="216024" cy="634233"/>
          </a:xfrm>
          <a:prstGeom prst="rect">
            <a:avLst/>
          </a:prstGeom>
          <a:solidFill>
            <a:srgbClr val="FF33CC">
              <a:alpha val="40000"/>
            </a:srgb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31" name="Rectangle 91"/>
          <p:cNvSpPr/>
          <p:nvPr/>
        </p:nvSpPr>
        <p:spPr>
          <a:xfrm>
            <a:off x="2250176" y="5877360"/>
            <a:ext cx="6732000" cy="792000"/>
          </a:xfrm>
          <a:prstGeom prst="rect">
            <a:avLst/>
          </a:prstGeom>
          <a:solidFill>
            <a:srgbClr val="FF33CC">
              <a:alpha val="40000"/>
            </a:srgb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tabLst>
                <a:tab pos="630238" algn="l"/>
              </a:tabLst>
            </a:pPr>
            <a:r>
              <a:rPr lang="uk-UA" sz="28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Екологічна грамотність і здорове </a:t>
            </a:r>
            <a:r>
              <a:rPr lang="uk-UA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життя</a:t>
            </a:r>
            <a:endParaRPr lang="uk-UA" sz="2800" b="1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charset="0"/>
            </a:endParaRPr>
          </a:p>
        </p:txBody>
      </p:sp>
      <p:sp>
        <p:nvSpPr>
          <p:cNvPr id="32" name="Oval 92"/>
          <p:cNvSpPr/>
          <p:nvPr/>
        </p:nvSpPr>
        <p:spPr>
          <a:xfrm>
            <a:off x="1735482" y="5877240"/>
            <a:ext cx="514694" cy="341752"/>
          </a:xfrm>
          <a:prstGeom prst="ellipse">
            <a:avLst/>
          </a:prstGeom>
          <a:solidFill>
            <a:srgbClr val="FF33CC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cap="small" dirty="0" smtClean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10</a:t>
            </a:r>
            <a:endParaRPr lang="en-US" sz="1400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599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Сучасний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 урок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має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вирішувати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завдання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: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Font typeface="Wingdings" pitchFamily="2" charset="2"/>
              <a:buChar char="Ø"/>
            </a:pPr>
            <a:r>
              <a:rPr lang="uk-UA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підвищення рівня мотивації учнів;</a:t>
            </a:r>
          </a:p>
          <a:p>
            <a:pPr>
              <a:buFont typeface="Wingdings" pitchFamily="2" charset="2"/>
              <a:buChar char="Ø"/>
            </a:pPr>
            <a:r>
              <a:rPr lang="uk-UA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використання суб’єктивного досвіду набутого учнями;</a:t>
            </a:r>
          </a:p>
          <a:p>
            <a:pPr>
              <a:buFont typeface="Wingdings" pitchFamily="2" charset="2"/>
              <a:buChar char="Ø"/>
            </a:pPr>
            <a:r>
              <a:rPr lang="uk-UA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ефективне та творче застосування набутих знань та досвіду на практиці;</a:t>
            </a:r>
          </a:p>
          <a:p>
            <a:pPr>
              <a:buFont typeface="Wingdings" pitchFamily="2" charset="2"/>
              <a:buChar char="Ø"/>
            </a:pPr>
            <a:r>
              <a:rPr lang="uk-UA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формування навичок отримувати, осмислювати, використовувати інформацію з різних джерел;</a:t>
            </a:r>
          </a:p>
          <a:p>
            <a:pPr>
              <a:buFont typeface="Wingdings" pitchFamily="2" charset="2"/>
              <a:buChar char="Ø"/>
            </a:pPr>
            <a:r>
              <a:rPr lang="uk-UA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підвищення рівня самоосвітньої та творчої активності учнів;</a:t>
            </a:r>
          </a:p>
          <a:p>
            <a:pPr>
              <a:buFont typeface="Wingdings" pitchFamily="2" charset="2"/>
              <a:buChar char="Ø"/>
            </a:pPr>
            <a:r>
              <a:rPr lang="uk-UA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наявність контролю та самоконтролю, взаємоконтролю за процесом навчання;  </a:t>
            </a:r>
          </a:p>
          <a:p>
            <a:pPr>
              <a:buFont typeface="Wingdings" pitchFamily="2" charset="2"/>
              <a:buChar char="Ø"/>
            </a:pPr>
            <a:r>
              <a:rPr lang="uk-UA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формування моральних якостей особистості;</a:t>
            </a:r>
          </a:p>
          <a:p>
            <a:pPr>
              <a:buFont typeface="Wingdings" pitchFamily="2" charset="2"/>
              <a:buChar char="Ø"/>
            </a:pPr>
            <a:r>
              <a:rPr lang="uk-UA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розвиток соціальних та комунікативних здібностей учнів;</a:t>
            </a:r>
          </a:p>
          <a:p>
            <a:pPr>
              <a:buFont typeface="Wingdings" pitchFamily="2" charset="2"/>
              <a:buChar char="Ø"/>
            </a:pPr>
            <a:r>
              <a:rPr lang="uk-UA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створення ситуації успіху</a:t>
            </a:r>
          </a:p>
          <a:p>
            <a:pPr>
              <a:buFont typeface="Wingdings" pitchFamily="2" charset="2"/>
              <a:buChar char="Ø"/>
            </a:pPr>
            <a:endParaRPr lang="ru-RU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Вимоги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до уроку:</a:t>
            </a:r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49" y="1731495"/>
            <a:ext cx="8246409" cy="4911352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i="1" dirty="0" smtClean="0"/>
              <a:t>                                       </a:t>
            </a:r>
          </a:p>
          <a:p>
            <a:pPr>
              <a:buFont typeface="Wingdings" pitchFamily="2" charset="2"/>
              <a:buChar char="Ø"/>
            </a:pPr>
            <a:r>
              <a:rPr lang="ru-RU" sz="11100" b="1" i="1" dirty="0" smtClean="0"/>
              <a:t> </a:t>
            </a:r>
            <a:r>
              <a:rPr lang="ru-RU" sz="11100" b="1" i="1" dirty="0" smtClean="0"/>
              <a:t>    </a:t>
            </a:r>
            <a:r>
              <a:rPr lang="ru-RU" sz="11100" b="1" i="1" dirty="0" err="1" smtClean="0"/>
              <a:t>Вимоги</a:t>
            </a:r>
            <a:r>
              <a:rPr lang="ru-RU" sz="11100" b="1" i="1" dirty="0" smtClean="0"/>
              <a:t> </a:t>
            </a:r>
            <a:r>
              <a:rPr lang="ru-RU" sz="11100" b="1" i="1" dirty="0" smtClean="0"/>
              <a:t>до </a:t>
            </a:r>
            <a:r>
              <a:rPr lang="ru-RU" sz="11100" b="1" i="1" dirty="0" err="1" smtClean="0"/>
              <a:t>структури</a:t>
            </a:r>
            <a:r>
              <a:rPr lang="ru-RU" sz="11100" b="1" i="1" dirty="0" smtClean="0"/>
              <a:t> </a:t>
            </a:r>
            <a:r>
              <a:rPr lang="ru-RU" sz="11100" b="1" i="1" dirty="0" smtClean="0"/>
              <a:t>уроку</a:t>
            </a:r>
          </a:p>
          <a:p>
            <a:pPr>
              <a:buFont typeface="Wingdings" pitchFamily="2" charset="2"/>
              <a:buChar char="Ø"/>
            </a:pPr>
            <a:endParaRPr lang="ru-RU" sz="11100" b="1" i="1" dirty="0" smtClean="0"/>
          </a:p>
          <a:p>
            <a:pPr>
              <a:buFont typeface="Wingdings" pitchFamily="2" charset="2"/>
              <a:buChar char="Ø"/>
            </a:pPr>
            <a:r>
              <a:rPr lang="ru-RU" sz="11100" b="1" i="1" dirty="0" smtClean="0"/>
              <a:t>     </a:t>
            </a:r>
            <a:r>
              <a:rPr lang="ru-RU" sz="11100" b="1" i="1" dirty="0" err="1" smtClean="0"/>
              <a:t>Вимоги</a:t>
            </a:r>
            <a:r>
              <a:rPr lang="ru-RU" sz="11100" b="1" i="1" dirty="0" smtClean="0"/>
              <a:t> </a:t>
            </a:r>
            <a:r>
              <a:rPr lang="ru-RU" sz="11100" b="1" i="1" dirty="0" smtClean="0"/>
              <a:t>до </a:t>
            </a:r>
            <a:r>
              <a:rPr lang="ru-RU" sz="11100" b="1" i="1" dirty="0" err="1" smtClean="0"/>
              <a:t>підготовки</a:t>
            </a:r>
            <a:r>
              <a:rPr lang="ru-RU" sz="11100" b="1" i="1" dirty="0" smtClean="0"/>
              <a:t> та </a:t>
            </a:r>
            <a:r>
              <a:rPr lang="ru-RU" sz="11100" b="1" i="1" dirty="0" err="1" smtClean="0"/>
              <a:t>організації</a:t>
            </a:r>
            <a:r>
              <a:rPr lang="ru-RU" sz="11100" b="1" i="1" dirty="0" smtClean="0"/>
              <a:t> </a:t>
            </a:r>
            <a:r>
              <a:rPr lang="ru-RU" sz="11100" b="1" i="1" dirty="0" smtClean="0"/>
              <a:t>уроку</a:t>
            </a:r>
          </a:p>
          <a:p>
            <a:pPr>
              <a:buFont typeface="Wingdings" pitchFamily="2" charset="2"/>
              <a:buChar char="Ø"/>
            </a:pPr>
            <a:endParaRPr lang="ru-RU" sz="11100" b="1" i="1" dirty="0" smtClean="0"/>
          </a:p>
          <a:p>
            <a:pPr>
              <a:buFont typeface="Wingdings" pitchFamily="2" charset="2"/>
              <a:buChar char="Ø"/>
            </a:pPr>
            <a:r>
              <a:rPr lang="ru-RU" sz="11100" b="1" i="1" dirty="0" smtClean="0"/>
              <a:t>     </a:t>
            </a:r>
            <a:r>
              <a:rPr lang="ru-RU" sz="11100" b="1" i="1" dirty="0" err="1" smtClean="0"/>
              <a:t>Вимоги</a:t>
            </a:r>
            <a:r>
              <a:rPr lang="ru-RU" sz="11100" b="1" i="1" dirty="0" smtClean="0"/>
              <a:t> </a:t>
            </a:r>
            <a:r>
              <a:rPr lang="ru-RU" sz="11100" b="1" i="1" dirty="0" smtClean="0"/>
              <a:t>до </a:t>
            </a:r>
            <a:r>
              <a:rPr lang="ru-RU" sz="11100" b="1" i="1" dirty="0" err="1" smtClean="0"/>
              <a:t>змісту</a:t>
            </a:r>
            <a:r>
              <a:rPr lang="ru-RU" sz="11100" b="1" i="1" dirty="0" smtClean="0"/>
              <a:t> уроку </a:t>
            </a:r>
            <a:r>
              <a:rPr lang="ru-RU" sz="11100" b="1" i="1" dirty="0" err="1" smtClean="0"/>
              <a:t>і</a:t>
            </a:r>
            <a:r>
              <a:rPr lang="ru-RU" sz="11100" b="1" i="1" dirty="0" smtClean="0"/>
              <a:t> </a:t>
            </a:r>
            <a:r>
              <a:rPr lang="ru-RU" sz="11100" b="1" i="1" dirty="0" err="1" smtClean="0"/>
              <a:t>процесу</a:t>
            </a:r>
            <a:r>
              <a:rPr lang="ru-RU" sz="11100" b="1" i="1" dirty="0" smtClean="0"/>
              <a:t> </a:t>
            </a:r>
            <a:r>
              <a:rPr lang="ru-RU" sz="11100" b="1" i="1" dirty="0" err="1" smtClean="0"/>
              <a:t>навчання</a:t>
            </a:r>
            <a:endParaRPr lang="ru-RU" sz="11100" b="1" i="1" dirty="0" smtClean="0"/>
          </a:p>
          <a:p>
            <a:pPr>
              <a:buFont typeface="Wingdings" pitchFamily="2" charset="2"/>
              <a:buChar char="Ø"/>
            </a:pPr>
            <a:endParaRPr lang="ru-RU" sz="11100" b="1" i="1" dirty="0" smtClean="0"/>
          </a:p>
          <a:p>
            <a:pPr>
              <a:buFont typeface="Wingdings" pitchFamily="2" charset="2"/>
              <a:buChar char="Ø"/>
            </a:pPr>
            <a:r>
              <a:rPr lang="ru-RU" sz="11100" b="1" i="1" dirty="0" smtClean="0"/>
              <a:t>    </a:t>
            </a:r>
            <a:r>
              <a:rPr lang="ru-RU" sz="11100" b="1" i="1" dirty="0" err="1" smtClean="0"/>
              <a:t>Вимоги</a:t>
            </a:r>
            <a:r>
              <a:rPr lang="ru-RU" sz="11100" b="1" i="1" dirty="0" smtClean="0"/>
              <a:t> </a:t>
            </a:r>
            <a:r>
              <a:rPr lang="ru-RU" sz="11100" b="1" i="1" dirty="0" smtClean="0"/>
              <a:t>до </a:t>
            </a:r>
            <a:r>
              <a:rPr lang="ru-RU" sz="11100" b="1" i="1" dirty="0" err="1" smtClean="0"/>
              <a:t>техніки</a:t>
            </a:r>
            <a:r>
              <a:rPr lang="ru-RU" sz="11100" b="1" i="1" dirty="0" smtClean="0"/>
              <a:t> </a:t>
            </a:r>
            <a:r>
              <a:rPr lang="ru-RU" sz="11100" b="1" i="1" dirty="0" err="1" smtClean="0"/>
              <a:t>проведення</a:t>
            </a:r>
            <a:r>
              <a:rPr lang="ru-RU" sz="11100" b="1" i="1" dirty="0" smtClean="0"/>
              <a:t> </a:t>
            </a:r>
            <a:r>
              <a:rPr lang="ru-RU" sz="11100" b="1" i="1" dirty="0" smtClean="0"/>
              <a:t>уроку</a:t>
            </a:r>
          </a:p>
          <a:p>
            <a:pPr>
              <a:buFont typeface="Wingdings" pitchFamily="2" charset="2"/>
              <a:buChar char="Ø"/>
            </a:pPr>
            <a:endParaRPr lang="ru-RU" b="1" i="1" dirty="0" smtClean="0"/>
          </a:p>
          <a:p>
            <a:pPr>
              <a:buNone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99246" y="806824"/>
          <a:ext cx="7816103" cy="53701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329</Words>
  <Application>Microsoft Office PowerPoint</Application>
  <PresentationFormat>Экран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Який він урок, що побудований на засадах компетентнісного підходу</vt:lpstr>
      <vt:lpstr>Компетентнісна освіта зорієнтована на:</vt:lpstr>
      <vt:lpstr>Компетентність – нова одиниця виміру освіченості людини</vt:lpstr>
      <vt:lpstr>Слайд 4</vt:lpstr>
      <vt:lpstr>Слайд 5</vt:lpstr>
      <vt:lpstr>Слайд 6</vt:lpstr>
      <vt:lpstr>Сучасний урок має вирішувати завдання:</vt:lpstr>
      <vt:lpstr>Вимоги до уроку:</vt:lpstr>
      <vt:lpstr>Слайд 9</vt:lpstr>
      <vt:lpstr>Слайд 10</vt:lpstr>
      <vt:lpstr>Слайд 11</vt:lpstr>
      <vt:lpstr>Структура компетентнісного уроку </vt:lpstr>
      <vt:lpstr>Сучасний урок -  це  урок демократичний Він  проводиться не для учнів, а разом з ними    </vt:lpstr>
      <vt:lpstr>Дякую за увагу!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Admin</cp:lastModifiedBy>
  <cp:revision>31</cp:revision>
  <dcterms:created xsi:type="dcterms:W3CDTF">2014-11-21T11:00:06Z</dcterms:created>
  <dcterms:modified xsi:type="dcterms:W3CDTF">2016-10-24T19:51:21Z</dcterms:modified>
</cp:coreProperties>
</file>