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68" r:id="rId4"/>
    <p:sldId id="264" r:id="rId5"/>
    <p:sldId id="267" r:id="rId6"/>
    <p:sldId id="263" r:id="rId7"/>
    <p:sldId id="269" r:id="rId8"/>
    <p:sldId id="270" r:id="rId9"/>
    <p:sldId id="274" r:id="rId10"/>
    <p:sldId id="271" r:id="rId11"/>
    <p:sldId id="273" r:id="rId12"/>
    <p:sldId id="272" r:id="rId13"/>
    <p:sldId id="275" r:id="rId14"/>
    <p:sldId id="277" r:id="rId15"/>
    <p:sldId id="278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75" d="100"/>
          <a:sy n="75" d="100"/>
        </p:scale>
        <p:origin x="-97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19" r:id="rId6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" TargetMode="External"/><Relationship Id="rId2" Type="http://schemas.openxmlformats.org/officeDocument/2006/relationships/hyperlink" Target="http://www.rada.cherkassy.ua/u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foto.elit.ck.ua/" TargetMode="External"/><Relationship Id="rId4" Type="http://schemas.openxmlformats.org/officeDocument/2006/relationships/hyperlink" Target="http://mistoche.blogspo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288" y="1557338"/>
            <a:ext cx="8424862" cy="1258887"/>
          </a:xfrm>
        </p:spPr>
        <p:txBody>
          <a:bodyPr/>
          <a:lstStyle/>
          <a:p>
            <a:pPr>
              <a:defRPr/>
            </a:pPr>
            <a:r>
              <a:rPr lang="ru-RU" sz="6000" dirty="0" err="1" smtClean="0"/>
              <a:t>Скульптури</a:t>
            </a:r>
            <a:r>
              <a:rPr lang="ru-RU" sz="6000" dirty="0" smtClean="0"/>
              <a:t> та </a:t>
            </a:r>
            <a:r>
              <a:rPr lang="ru-RU" sz="6000" dirty="0" err="1" smtClean="0"/>
              <a:t>пам</a:t>
            </a:r>
            <a:r>
              <a:rPr lang="en-US" sz="6000" dirty="0" smtClean="0"/>
              <a:t>'</a:t>
            </a:r>
            <a:r>
              <a:rPr lang="ru-RU" sz="6000" dirty="0" err="1" smtClean="0"/>
              <a:t>ятники</a:t>
            </a:r>
            <a:r>
              <a:rPr lang="ru-RU" sz="6000" dirty="0" smtClean="0"/>
              <a:t> </a:t>
            </a:r>
            <a:r>
              <a:rPr lang="ru-RU" sz="6000" dirty="0" err="1" smtClean="0"/>
              <a:t>м.Черкаси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525" y="3529013"/>
            <a:ext cx="6400800" cy="1258887"/>
          </a:xfrm>
        </p:spPr>
        <p:txBody>
          <a:bodyPr/>
          <a:lstStyle/>
          <a:p>
            <a:pPr>
              <a:defRPr/>
            </a:pP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Лисохмара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Сергіївна</a:t>
            </a:r>
            <a:b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 </a:t>
            </a:r>
            <a:b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Черкаської спеціалізованої школи №27</a:t>
            </a:r>
            <a:b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ім. М. К.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Путейка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Черкаської міської ради Черкаської області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err="1" smtClean="0"/>
              <a:t>Пам’ятник</a:t>
            </a:r>
            <a:r>
              <a:rPr lang="ru-RU" sz="1600" b="1" dirty="0" smtClean="0"/>
              <a:t> студентам</a:t>
            </a:r>
            <a:br>
              <a:rPr lang="ru-RU" sz="1600" b="1" dirty="0" smtClean="0"/>
            </a:br>
            <a:r>
              <a:rPr lang="ru-RU" sz="1600" dirty="0" err="1" smtClean="0"/>
              <a:t>Встановлено</a:t>
            </a:r>
            <a:r>
              <a:rPr lang="ru-RU" sz="1600" dirty="0" smtClean="0"/>
              <a:t> на честь </a:t>
            </a:r>
            <a:r>
              <a:rPr lang="ru-RU" sz="1600" dirty="0" err="1" smtClean="0"/>
              <a:t>студентів-випускників</a:t>
            </a:r>
            <a:r>
              <a:rPr lang="ru-RU" sz="1600" dirty="0" smtClean="0"/>
              <a:t> вишу – </a:t>
            </a:r>
            <a:r>
              <a:rPr lang="ru-RU" sz="1600" dirty="0" err="1" smtClean="0"/>
              <a:t>Східноєвропейського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університету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Picture 2" descr="C:\Users\Hi-Tech\Downloads\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54" y="1311246"/>
            <a:ext cx="3359196" cy="44789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err="1" smtClean="0"/>
              <a:t>Пам’ятник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знанням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err="1" smtClean="0"/>
              <a:t>Встановлено</a:t>
            </a:r>
            <a:r>
              <a:rPr lang="ru-RU" sz="1600" dirty="0" smtClean="0"/>
              <a:t> на честь науки та </a:t>
            </a:r>
            <a:r>
              <a:rPr lang="ru-RU" sz="1600" dirty="0" err="1" smtClean="0"/>
              <a:t>наукових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знань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площі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Знань</a:t>
            </a:r>
            <a:r>
              <a:rPr lang="ru-RU" sz="1600" dirty="0" smtClean="0"/>
              <a:t> перед ЧДТУ</a:t>
            </a:r>
            <a:endParaRPr lang="ru-RU" sz="1600" dirty="0"/>
          </a:p>
        </p:txBody>
      </p:sp>
      <p:pic>
        <p:nvPicPr>
          <p:cNvPr id="18434" name="Picture 2" descr="C:\Users\Hi-Tech\Downloads\1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402" y="1493811"/>
            <a:ext cx="3457593" cy="4610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b="1" dirty="0" smtClean="0"/>
              <a:t>Скульптура пожежнику</a:t>
            </a:r>
            <a:br>
              <a:rPr lang="uk-UA" sz="1600" b="1" dirty="0" smtClean="0"/>
            </a:br>
            <a:r>
              <a:rPr lang="ru-RU" sz="1600" dirty="0" smtClean="0"/>
              <a:t>Перед </a:t>
            </a:r>
            <a:r>
              <a:rPr lang="ru-RU" sz="1600" dirty="0" err="1" smtClean="0"/>
              <a:t>пожежним</a:t>
            </a:r>
            <a:r>
              <a:rPr lang="ru-RU" sz="1600" dirty="0" smtClean="0"/>
              <a:t> депо № 2. </a:t>
            </a:r>
            <a:r>
              <a:rPr lang="ru-RU" sz="1600" dirty="0" err="1" smtClean="0"/>
              <a:t>Встановлено</a:t>
            </a:r>
            <a:r>
              <a:rPr lang="ru-RU" sz="1600" dirty="0" smtClean="0"/>
              <a:t> на честь </a:t>
            </a:r>
            <a:r>
              <a:rPr lang="ru-RU" sz="1600" dirty="0" err="1" smtClean="0"/>
              <a:t>пожежників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міста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  <p:pic>
        <p:nvPicPr>
          <p:cNvPr id="19458" name="Picture 2" descr="C:\Users\Hi-Tech\Downloads\ЧеркасиПожеж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754" y="1384272"/>
            <a:ext cx="3368696" cy="449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err="1" smtClean="0"/>
              <a:t>Пам'ятник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Симоненку</a:t>
            </a:r>
            <a:r>
              <a:rPr lang="ru-RU" sz="1600" b="1" dirty="0" smtClean="0"/>
              <a:t> В.А.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Встановлено</a:t>
            </a:r>
            <a:r>
              <a:rPr lang="ru-RU" sz="1600" dirty="0" smtClean="0"/>
              <a:t> на честь </a:t>
            </a:r>
            <a:r>
              <a:rPr lang="ru-RU" sz="1600" dirty="0" err="1" smtClean="0"/>
              <a:t>українського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поета</a:t>
            </a:r>
            <a:r>
              <a:rPr lang="ru-RU" sz="1600" dirty="0" smtClean="0"/>
              <a:t>  Василя </a:t>
            </a:r>
            <a:r>
              <a:rPr lang="ru-RU" sz="1600" dirty="0" err="1" smtClean="0"/>
              <a:t>Симоненка</a:t>
            </a:r>
            <a:r>
              <a:rPr lang="ru-RU" sz="1600" dirty="0" smtClean="0"/>
              <a:t>. </a:t>
            </a:r>
            <a:r>
              <a:rPr lang="ru-RU" sz="1600" dirty="0" err="1" smtClean="0"/>
              <a:t>Знаходиться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поряд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будівлею</a:t>
            </a:r>
            <a:r>
              <a:rPr lang="ru-RU" sz="1600" dirty="0" smtClean="0"/>
              <a:t> </a:t>
            </a:r>
            <a:r>
              <a:rPr lang="ru-RU" sz="1600" dirty="0" err="1" smtClean="0"/>
              <a:t>РАГСу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719" y="1311247"/>
            <a:ext cx="3477439" cy="463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b="1" dirty="0" smtClean="0"/>
              <a:t>Пам'ятник Богдану Хмельницькому.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ru-RU" sz="1600" dirty="0" err="1" smtClean="0"/>
              <a:t>Встановлено</a:t>
            </a:r>
            <a:r>
              <a:rPr lang="ru-RU" sz="1600" dirty="0" smtClean="0"/>
              <a:t> на честь 400-річчя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дня </a:t>
            </a:r>
            <a:r>
              <a:rPr lang="ru-RU" sz="1600" dirty="0" err="1" smtClean="0"/>
              <a:t>народження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гетьмана</a:t>
            </a:r>
            <a:r>
              <a:rPr lang="ru-RU" sz="1600" dirty="0" smtClean="0"/>
              <a:t>  Богдана </a:t>
            </a:r>
            <a:r>
              <a:rPr lang="ru-RU" sz="1600" dirty="0" err="1" smtClean="0"/>
              <a:t>Хмельницького</a:t>
            </a:r>
            <a:r>
              <a:rPr lang="ru-RU" sz="1600" dirty="0" smtClean="0"/>
              <a:t>.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знаходження</a:t>
            </a:r>
            <a:r>
              <a:rPr lang="ru-RU" sz="1600" dirty="0" smtClean="0"/>
              <a:t>: бульвар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998" y="1347759"/>
            <a:ext cx="3342084" cy="44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err="1" smtClean="0"/>
              <a:t>Пам'ятник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Бояну</a:t>
            </a:r>
            <a:r>
              <a:rPr lang="ru-RU" sz="1600" b="1" dirty="0" smtClean="0"/>
              <a:t> </a:t>
            </a:r>
            <a:r>
              <a:rPr lang="ru-RU" sz="1600" dirty="0" err="1" smtClean="0"/>
              <a:t>розташований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площі</a:t>
            </a:r>
            <a:r>
              <a:rPr lang="ru-RU" sz="1600" dirty="0" smtClean="0"/>
              <a:t> 700-річчя </a:t>
            </a:r>
            <a:r>
              <a:rPr lang="ru-RU" sz="1600" dirty="0" err="1" smtClean="0"/>
              <a:t>Черкас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встановлено</a:t>
            </a:r>
            <a:r>
              <a:rPr lang="ru-RU" sz="1600" dirty="0" smtClean="0"/>
              <a:t> в 1986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на честь 700-річчя </a:t>
            </a:r>
            <a:r>
              <a:rPr lang="ru-RU" sz="1600" dirty="0" err="1" smtClean="0"/>
              <a:t>Черкас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260" y="1128681"/>
            <a:ext cx="3749292" cy="50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Інтернет ресурси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http://www.rada.cherkassy.ua/ua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https://uk.wikipedia.org/wiki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http://mistoche.blogspot.com/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http://foto.elit.ck.ua/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35596" y="296652"/>
            <a:ext cx="7920000" cy="5479434"/>
          </a:xfrm>
        </p:spPr>
        <p:txBody>
          <a:bodyPr/>
          <a:lstStyle/>
          <a:p>
            <a:pPr algn="ctr"/>
            <a:r>
              <a:rPr lang="ru-RU" sz="2400" dirty="0" smtClean="0"/>
              <a:t>У </a:t>
            </a:r>
            <a:r>
              <a:rPr lang="ru-RU" sz="2400" dirty="0" err="1" smtClean="0"/>
              <a:t>Черкасах</a:t>
            </a:r>
            <a:r>
              <a:rPr lang="ru-RU" sz="2400" dirty="0" smtClean="0"/>
              <a:t> </a:t>
            </a:r>
            <a:r>
              <a:rPr lang="ru-RU" sz="2400" dirty="0" err="1" smtClean="0"/>
              <a:t>споруджено</a:t>
            </a:r>
            <a:r>
              <a:rPr lang="ru-RU" sz="2400" dirty="0" smtClean="0"/>
              <a:t> ряд </a:t>
            </a:r>
            <a:r>
              <a:rPr lang="ru-RU" sz="2400" dirty="0" err="1" smtClean="0"/>
              <a:t>пам'ятників</a:t>
            </a:r>
            <a:r>
              <a:rPr lang="ru-RU" sz="2400" dirty="0" smtClean="0"/>
              <a:t>  </a:t>
            </a:r>
            <a:r>
              <a:rPr lang="ru-RU" sz="2400" dirty="0" err="1" smtClean="0"/>
              <a:t>і</a:t>
            </a:r>
            <a:r>
              <a:rPr lang="ru-RU" sz="2400" dirty="0" smtClean="0"/>
              <a:t> скульптур </a:t>
            </a:r>
            <a:r>
              <a:rPr lang="ru-RU" sz="2400" dirty="0" err="1" smtClean="0"/>
              <a:t>різної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художньої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історичної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цінності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1600" b="1" dirty="0" smtClean="0"/>
              <a:t>Скульптура </a:t>
            </a:r>
            <a:r>
              <a:rPr lang="ru-RU" sz="1600" b="1" dirty="0" err="1" smtClean="0"/>
              <a:t>Русалонька</a:t>
            </a:r>
            <a:r>
              <a:rPr lang="ru-RU" sz="1600" b="1" dirty="0" smtClean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знаходження</a:t>
            </a:r>
            <a:r>
              <a:rPr lang="ru-RU" sz="1600" dirty="0" smtClean="0"/>
              <a:t> парк </a:t>
            </a:r>
            <a:r>
              <a:rPr lang="ru-RU" sz="1600" dirty="0" err="1" smtClean="0"/>
              <a:t>Ювілейний</a:t>
            </a:r>
            <a:r>
              <a:rPr lang="ru-RU" sz="16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23554" name="Picture 2" descr="C:\Users\Hi-Tech\Downloads\park_50_year_octyab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37" y="1530324"/>
            <a:ext cx="4051300" cy="4224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5038" y="296863"/>
            <a:ext cx="7920037" cy="900112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/>
              <a:t>Скульптура вареника</a:t>
            </a:r>
            <a:br>
              <a:rPr lang="ru-RU" sz="1600" b="1" dirty="0" smtClean="0"/>
            </a:br>
            <a:r>
              <a:rPr lang="ru-RU" sz="1600" dirty="0" err="1" smtClean="0"/>
              <a:t>Встановлений</a:t>
            </a:r>
            <a:r>
              <a:rPr lang="ru-RU" sz="1600" dirty="0" smtClean="0"/>
              <a:t> перед </a:t>
            </a:r>
            <a:r>
              <a:rPr lang="ru-RU" sz="1600" dirty="0" err="1" smtClean="0"/>
              <a:t>готелем</a:t>
            </a:r>
            <a:r>
              <a:rPr lang="ru-RU" sz="1600" dirty="0" smtClean="0"/>
              <a:t> «</a:t>
            </a:r>
            <a:r>
              <a:rPr lang="ru-RU" sz="1600" dirty="0" err="1" smtClean="0"/>
              <a:t>Росава</a:t>
            </a:r>
            <a:r>
              <a:rPr lang="ru-RU" sz="1600" dirty="0" smtClean="0"/>
              <a:t>». </a:t>
            </a:r>
            <a:r>
              <a:rPr lang="ru-RU" sz="1600" dirty="0" err="1" smtClean="0"/>
              <a:t>Ініціатором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став директор </a:t>
            </a:r>
            <a:r>
              <a:rPr lang="ru-RU" sz="1600" dirty="0" err="1" smtClean="0"/>
              <a:t>готелю</a:t>
            </a:r>
            <a:r>
              <a:rPr lang="ru-RU" sz="1600" dirty="0" smtClean="0"/>
              <a:t> </a:t>
            </a:r>
            <a:r>
              <a:rPr lang="ru-RU" sz="1600" dirty="0" err="1" smtClean="0"/>
              <a:t>Микола</a:t>
            </a:r>
            <a:r>
              <a:rPr lang="ru-RU" sz="1600" dirty="0" smtClean="0"/>
              <a:t> Петренко. В день </a:t>
            </a:r>
            <a:r>
              <a:rPr lang="ru-RU" sz="1600" dirty="0" err="1" smtClean="0"/>
              <a:t>відкриття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пам’ятника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виготовлений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справжній</a:t>
            </a:r>
            <a:r>
              <a:rPr lang="ru-RU" sz="1600" dirty="0" smtClean="0"/>
              <a:t> вареник, вагою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70 кг.</a:t>
            </a:r>
            <a:endParaRPr lang="ru-RU" sz="1600" dirty="0"/>
          </a:p>
        </p:txBody>
      </p:sp>
      <p:pic>
        <p:nvPicPr>
          <p:cNvPr id="5127" name="Picture 7" descr="C:\Users\Hi-Tech\Downloads\2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374" y="1481640"/>
            <a:ext cx="3539751" cy="4719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935038" y="296863"/>
            <a:ext cx="7920037" cy="900112"/>
          </a:xfrm>
        </p:spPr>
        <p:txBody>
          <a:bodyPr/>
          <a:lstStyle/>
          <a:p>
            <a:r>
              <a:rPr lang="ru-RU" sz="1600" b="1" dirty="0" smtClean="0"/>
              <a:t>Памятник </a:t>
            </a:r>
            <a:r>
              <a:rPr lang="ru-RU" sz="1600" b="1" dirty="0" err="1" smtClean="0"/>
              <a:t>жіноцтву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err="1" smtClean="0"/>
              <a:t>Уособлює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жіноцтво</a:t>
            </a:r>
            <a:r>
              <a:rPr lang="ru-RU" sz="1600" dirty="0" smtClean="0"/>
              <a:t>. Автор </a:t>
            </a:r>
            <a:r>
              <a:rPr lang="ru-RU" sz="1600" dirty="0" err="1" smtClean="0"/>
              <a:t>скульптури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глини</a:t>
            </a:r>
            <a:r>
              <a:rPr lang="ru-RU" sz="1600" dirty="0" smtClean="0"/>
              <a:t> — скульптор </a:t>
            </a:r>
            <a:r>
              <a:rPr lang="ru-RU" sz="1600" dirty="0" err="1" smtClean="0"/>
              <a:t>Іван</a:t>
            </a:r>
            <a:r>
              <a:rPr lang="ru-RU" sz="1600" dirty="0" smtClean="0"/>
              <a:t> </a:t>
            </a:r>
            <a:r>
              <a:rPr lang="ru-RU" sz="1600" dirty="0" err="1" smtClean="0"/>
              <a:t>Фізер</a:t>
            </a:r>
            <a:r>
              <a:rPr lang="ru-RU" sz="1600" dirty="0" smtClean="0"/>
              <a:t>. </a:t>
            </a:r>
            <a:r>
              <a:rPr lang="ru-RU" sz="1600" dirty="0" err="1" smtClean="0"/>
              <a:t>Ідея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спонсорство — директор </a:t>
            </a:r>
            <a:r>
              <a:rPr lang="ru-RU" sz="1600" dirty="0" err="1" smtClean="0"/>
              <a:t>готелю</a:t>
            </a:r>
            <a:r>
              <a:rPr lang="ru-RU" sz="1600" dirty="0" smtClean="0"/>
              <a:t> «</a:t>
            </a:r>
            <a:r>
              <a:rPr lang="ru-RU" sz="1600" dirty="0" err="1" smtClean="0"/>
              <a:t>Росава</a:t>
            </a:r>
            <a:r>
              <a:rPr lang="ru-RU" sz="1600" dirty="0" smtClean="0"/>
              <a:t>» </a:t>
            </a:r>
            <a:r>
              <a:rPr lang="ru-RU" sz="1600" dirty="0" err="1" smtClean="0"/>
              <a:t>Микола</a:t>
            </a:r>
            <a:r>
              <a:rPr lang="ru-RU" sz="1600" dirty="0" smtClean="0"/>
              <a:t> Петренко. </a:t>
            </a:r>
            <a:br>
              <a:rPr lang="ru-RU" sz="1600" dirty="0" smtClean="0"/>
            </a:br>
            <a:endParaRPr lang="ru-RU" sz="1600" dirty="0" smtClean="0">
              <a:solidFill>
                <a:srgbClr val="4A452A"/>
              </a:solidFill>
              <a:cs typeface="Arial" charset="0"/>
            </a:endParaRPr>
          </a:p>
        </p:txBody>
      </p:sp>
      <p:pic>
        <p:nvPicPr>
          <p:cNvPr id="7173" name="Picture 5" descr="C:\Users\Hi-Tech\Downloads\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75" y="1530324"/>
            <a:ext cx="3176631" cy="4235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13" y="215856"/>
            <a:ext cx="7920037" cy="900112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/>
              <a:t>Скульптура </a:t>
            </a:r>
            <a:r>
              <a:rPr lang="ru-RU" sz="1800" b="1" dirty="0" err="1" smtClean="0"/>
              <a:t>бика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В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скульптури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справжній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бик</a:t>
            </a:r>
            <a:r>
              <a:rPr lang="ru-RU" sz="1800" dirty="0" smtClean="0"/>
              <a:t>, </a:t>
            </a:r>
            <a:r>
              <a:rPr lang="ru-RU" sz="1800" dirty="0" err="1" smtClean="0"/>
              <a:t>завезений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сюди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Бельгії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розведення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нової</a:t>
            </a:r>
            <a:r>
              <a:rPr lang="ru-RU" sz="1800" dirty="0" smtClean="0"/>
              <a:t> породи</a:t>
            </a:r>
            <a:endParaRPr lang="ru-RU" sz="1800" dirty="0"/>
          </a:p>
        </p:txBody>
      </p:sp>
      <p:pic>
        <p:nvPicPr>
          <p:cNvPr id="4101" name="Picture 5" descr="C:\Users\Hi-Tech\Downloads\10_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16" y="1376772"/>
            <a:ext cx="5013369" cy="4242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935038" y="296863"/>
            <a:ext cx="7920037" cy="900112"/>
          </a:xfrm>
        </p:spPr>
        <p:txBody>
          <a:bodyPr/>
          <a:lstStyle/>
          <a:p>
            <a:r>
              <a:rPr lang="ru-RU" sz="1600" b="1" dirty="0" err="1" smtClean="0"/>
              <a:t>Пам’ятник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сантехніку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Дяді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Васі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err="1" smtClean="0"/>
              <a:t>Встановлено</a:t>
            </a:r>
            <a:r>
              <a:rPr lang="ru-RU" sz="1600" dirty="0" smtClean="0"/>
              <a:t> на честь 90-річчя КП «</a:t>
            </a:r>
            <a:r>
              <a:rPr lang="ru-RU" sz="1600" dirty="0" err="1" smtClean="0"/>
              <a:t>Черкасиводоканал</a:t>
            </a:r>
            <a:r>
              <a:rPr lang="ru-RU" sz="1600" dirty="0" smtClean="0"/>
              <a:t>» перед </a:t>
            </a:r>
            <a:r>
              <a:rPr lang="ru-RU" sz="1600" dirty="0" err="1" smtClean="0"/>
              <a:t>будівлею</a:t>
            </a:r>
            <a:r>
              <a:rPr lang="ru-RU" sz="1600" dirty="0" smtClean="0"/>
              <a:t> </a:t>
            </a:r>
            <a:r>
              <a:rPr lang="ru-RU" sz="1600" dirty="0" err="1" smtClean="0"/>
              <a:t>адміністрації</a:t>
            </a:r>
            <a:r>
              <a:rPr lang="ru-RU" sz="1600" dirty="0" smtClean="0"/>
              <a:t>. Як </a:t>
            </a:r>
            <a:r>
              <a:rPr lang="ru-RU" sz="1600" dirty="0" err="1" smtClean="0"/>
              <a:t>розповів</a:t>
            </a:r>
            <a:r>
              <a:rPr lang="ru-RU" sz="1600" dirty="0" smtClean="0"/>
              <a:t> скульптор Владислав </a:t>
            </a:r>
            <a:r>
              <a:rPr lang="ru-RU" sz="1600" dirty="0" err="1" smtClean="0"/>
              <a:t>Димйон</a:t>
            </a:r>
            <a:r>
              <a:rPr lang="ru-RU" sz="1600" dirty="0" smtClean="0"/>
              <a:t>,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збірний</a:t>
            </a:r>
            <a:r>
              <a:rPr lang="ru-RU" sz="1600" dirty="0" smtClean="0"/>
              <a:t> образ </a:t>
            </a:r>
            <a:r>
              <a:rPr lang="ru-RU" sz="1600" dirty="0" err="1" smtClean="0"/>
              <a:t>сантехніка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подає</a:t>
            </a:r>
            <a:r>
              <a:rPr lang="ru-RU" sz="1600" dirty="0" smtClean="0"/>
              <a:t> воду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працює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водоканалі</a:t>
            </a:r>
            <a:r>
              <a:rPr lang="ru-RU" sz="1600" dirty="0" smtClean="0"/>
              <a:t>. </a:t>
            </a:r>
            <a:endParaRPr lang="ru-RU" sz="1600" dirty="0" smtClean="0">
              <a:solidFill>
                <a:srgbClr val="4A452A"/>
              </a:solidFill>
              <a:cs typeface="Arial" charset="0"/>
            </a:endParaRPr>
          </a:p>
        </p:txBody>
      </p:sp>
      <p:pic>
        <p:nvPicPr>
          <p:cNvPr id="6149" name="Picture 5" descr="C:\Users\Hi-Tech\Downloads\tmg_1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500" y="1573410"/>
            <a:ext cx="6462800" cy="42654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err="1" smtClean="0"/>
              <a:t>Пам’ятник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священику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err="1" smtClean="0"/>
              <a:t>Встановлено</a:t>
            </a:r>
            <a:r>
              <a:rPr lang="ru-RU" sz="1600" dirty="0" smtClean="0"/>
              <a:t> в </a:t>
            </a:r>
            <a:r>
              <a:rPr lang="ru-RU" sz="1600" dirty="0" err="1" smtClean="0"/>
              <a:t>пам'ять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жертви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сталінських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репресій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зруйновані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храми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міста</a:t>
            </a:r>
            <a:r>
              <a:rPr lang="ru-RU" sz="1600" dirty="0" smtClean="0"/>
              <a:t>. </a:t>
            </a:r>
            <a:r>
              <a:rPr lang="ru-RU" sz="1600" dirty="0" err="1" smtClean="0"/>
              <a:t>Створений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бронзи</a:t>
            </a:r>
            <a:r>
              <a:rPr lang="ru-RU" sz="1600" dirty="0" smtClean="0"/>
              <a:t>. </a:t>
            </a:r>
            <a:r>
              <a:rPr lang="ru-RU" sz="1600" dirty="0" err="1" smtClean="0"/>
              <a:t>Ідея</a:t>
            </a:r>
            <a:r>
              <a:rPr lang="ru-RU" sz="1600" dirty="0" smtClean="0"/>
              <a:t> </a:t>
            </a:r>
            <a:r>
              <a:rPr lang="ru-RU" sz="1600" dirty="0" err="1" smtClean="0"/>
              <a:t>пам'ятника</a:t>
            </a:r>
            <a:r>
              <a:rPr lang="ru-RU" sz="1600" dirty="0" smtClean="0"/>
              <a:t> як </a:t>
            </a:r>
            <a:r>
              <a:rPr lang="ru-RU" sz="1600" dirty="0" err="1" smtClean="0"/>
              <a:t>меморіалу</a:t>
            </a:r>
            <a:r>
              <a:rPr lang="ru-RU" sz="1600" dirty="0" smtClean="0"/>
              <a:t> </a:t>
            </a:r>
            <a:r>
              <a:rPr lang="ru-RU" sz="1600" dirty="0" err="1" smtClean="0"/>
              <a:t>зруйнованим</a:t>
            </a:r>
            <a:r>
              <a:rPr lang="ru-RU" sz="1600" dirty="0" smtClean="0"/>
              <a:t> храмам </a:t>
            </a:r>
            <a:r>
              <a:rPr lang="ru-RU" sz="1600" dirty="0" err="1" smtClean="0"/>
              <a:t>належить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владиці</a:t>
            </a:r>
            <a:r>
              <a:rPr lang="ru-RU" sz="1600" dirty="0" smtClean="0"/>
              <a:t> </a:t>
            </a:r>
            <a:r>
              <a:rPr lang="ru-RU" sz="1600" dirty="0" err="1" smtClean="0"/>
              <a:t>Софронію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4338" name="Picture 2" descr="C:\Users\Hi-Tech\Downloads\4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49" y="1530324"/>
            <a:ext cx="3249657" cy="4332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err="1" smtClean="0"/>
              <a:t>Пам’ятник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незнайомці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err="1" smtClean="0"/>
              <a:t>Встановлено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біля</a:t>
            </a:r>
            <a:r>
              <a:rPr lang="ru-RU" sz="1600" dirty="0" smtClean="0"/>
              <a:t> одного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ювелірних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магазинів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міста</a:t>
            </a:r>
            <a:r>
              <a:rPr lang="ru-RU" sz="1600" dirty="0" smtClean="0"/>
              <a:t>. Автор — скульптор </a:t>
            </a:r>
            <a:r>
              <a:rPr lang="ru-RU" sz="1600" dirty="0" err="1" smtClean="0"/>
              <a:t>Олександр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Гульбіс</a:t>
            </a:r>
            <a:r>
              <a:rPr lang="ru-RU" sz="1600" dirty="0" smtClean="0"/>
              <a:t>. </a:t>
            </a:r>
            <a:r>
              <a:rPr lang="ru-RU" sz="1600" dirty="0" err="1" smtClean="0"/>
              <a:t>Виготовлений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склопластику</a:t>
            </a:r>
            <a:r>
              <a:rPr lang="ru-RU" sz="1600" dirty="0" smtClean="0"/>
              <a:t>, </a:t>
            </a:r>
            <a:r>
              <a:rPr lang="ru-RU" sz="1600" dirty="0" err="1" smtClean="0"/>
              <a:t>пофарбований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бронзу.</a:t>
            </a:r>
            <a:endParaRPr lang="ru-RU" sz="1600" dirty="0"/>
          </a:p>
        </p:txBody>
      </p:sp>
      <p:pic>
        <p:nvPicPr>
          <p:cNvPr id="15362" name="Picture 2" descr="C:\Users\Hi-Tech\Downloads\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974" y="1484784"/>
            <a:ext cx="3402378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err="1" smtClean="0"/>
              <a:t>Пам’ятник</a:t>
            </a:r>
            <a:r>
              <a:rPr lang="ru-RU" sz="1600" b="1" dirty="0" smtClean="0"/>
              <a:t> персонажам </a:t>
            </a:r>
            <a:r>
              <a:rPr lang="ru-RU" sz="1600" b="1" dirty="0" err="1" smtClean="0"/>
              <a:t>п’єси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Старицького</a:t>
            </a:r>
            <a:r>
              <a:rPr lang="ru-RU" sz="1600" b="1" dirty="0" smtClean="0"/>
              <a:t> «За </a:t>
            </a:r>
            <a:r>
              <a:rPr lang="ru-RU" sz="1600" b="1" dirty="0" err="1" smtClean="0"/>
              <a:t>двома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зайцями</a:t>
            </a:r>
            <a:r>
              <a:rPr lang="ru-RU" sz="1600" b="1" dirty="0" smtClean="0"/>
              <a:t>»</a:t>
            </a:r>
            <a:br>
              <a:rPr lang="ru-RU" sz="1600" b="1" dirty="0" smtClean="0"/>
            </a:br>
            <a:r>
              <a:rPr lang="ru-RU" sz="1600" dirty="0" err="1" smtClean="0"/>
              <a:t>Встановлені</a:t>
            </a:r>
            <a:r>
              <a:rPr lang="ru-RU" sz="1600" dirty="0" smtClean="0"/>
              <a:t> на честь </a:t>
            </a:r>
            <a:r>
              <a:rPr lang="ru-RU" sz="1600" dirty="0" err="1" smtClean="0"/>
              <a:t>персонажів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кінокомедії</a:t>
            </a:r>
            <a:r>
              <a:rPr lang="ru-RU" sz="1600" dirty="0" smtClean="0"/>
              <a:t> «За </a:t>
            </a:r>
            <a:r>
              <a:rPr lang="ru-RU" sz="1600" dirty="0" err="1" smtClean="0"/>
              <a:t>двома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зайцями</a:t>
            </a:r>
            <a:r>
              <a:rPr lang="ru-RU" sz="1600" dirty="0" smtClean="0"/>
              <a:t>». Автор — скульптор </a:t>
            </a:r>
            <a:r>
              <a:rPr lang="ru-RU" sz="1600" dirty="0" err="1" smtClean="0"/>
              <a:t>Олександр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Гульбіс</a:t>
            </a:r>
            <a:r>
              <a:rPr lang="ru-RU" sz="1600" dirty="0" smtClean="0"/>
              <a:t>. </a:t>
            </a:r>
            <a:r>
              <a:rPr lang="ru-RU" sz="1600" dirty="0" err="1" smtClean="0"/>
              <a:t>Встановлено</a:t>
            </a:r>
            <a:r>
              <a:rPr lang="ru-RU" sz="1600" dirty="0" smtClean="0"/>
              <a:t> за </a:t>
            </a:r>
            <a:r>
              <a:rPr lang="ru-RU" sz="1600" dirty="0" err="1" smtClean="0"/>
              <a:t>ініціативою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коштом </a:t>
            </a:r>
            <a:r>
              <a:rPr lang="ru-RU" sz="1600" dirty="0" err="1" smtClean="0"/>
              <a:t>черкаських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підприємців</a:t>
            </a:r>
            <a:r>
              <a:rPr lang="ru-RU" sz="1600" dirty="0" smtClean="0"/>
              <a:t> </a:t>
            </a:r>
            <a:r>
              <a:rPr lang="ru-RU" sz="1600" dirty="0" err="1" smtClean="0"/>
              <a:t>Ніни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Володимира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Колісників</a:t>
            </a:r>
            <a:r>
              <a:rPr lang="ru-RU" sz="1600" dirty="0" smtClean="0"/>
              <a:t>. Створено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склопластику</a:t>
            </a:r>
            <a:r>
              <a:rPr lang="ru-RU" sz="1600" dirty="0" smtClean="0"/>
              <a:t>, </a:t>
            </a:r>
            <a:r>
              <a:rPr lang="ru-RU" sz="1600" dirty="0" err="1" smtClean="0"/>
              <a:t>пофарбовані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бронзу 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6386" name="Picture 2" descr="C:\Users\Hi-Tech\Downloads\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1484784"/>
            <a:ext cx="3322683" cy="44302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63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Скульптури та пам'ятники м.Черкаси</vt:lpstr>
      <vt:lpstr>Слайд 2</vt:lpstr>
      <vt:lpstr>Скульптура вареника Встановлений перед готелем «Росава». Ініціатором створення став директор готелю Микола Петренко. В день відкриття пам’ятника був виготовлений справжній вареник, вагою понад 70 кг.</vt:lpstr>
      <vt:lpstr>Памятник жіноцтву Уособлює українське жіноцтво. Автор скульптури з глини — скульптор Іван Фізер. Ідея і спонсорство — директор готелю «Росава» Микола Петренко.  </vt:lpstr>
      <vt:lpstr>Скульптура бика В основі скульптури лежить справжній бик, завезений сюди із Бельгії для розведення нової породи</vt:lpstr>
      <vt:lpstr>Пам’ятник сантехніку Дяді Васі Встановлено на честь 90-річчя КП «Черкасиводоканал» перед будівлею адміністрації. Як розповів скульптор Владислав Димйон, це збірний образ сантехніка, який подає воду і працює на водоканалі. </vt:lpstr>
      <vt:lpstr>Пам’ятник священику Встановлено в пам'ять про жертви сталінських репресій та зруйновані храми міста. Створений з бронзи. Ідея пам'ятника як меморіалу зруйнованим храмам належить владиці Софронію.</vt:lpstr>
      <vt:lpstr>Пам’ятник незнайомці Встановлено біля одного з ювелірних магазинів міста. Автор — скульптор Олександр Гульбіс. Виготовлений із склопластику, пофарбований під бронзу.</vt:lpstr>
      <vt:lpstr>  Пам’ятник персонажам п’єси Старицького «За двома зайцями» Встановлені на честь персонажів відомої радянської кінокомедії «За двома зайцями». Автор — скульптор Олександр Гульбіс. Встановлено за ініціативою й коштом черкаських підприємців Ніни та Володимира Колісників. Створено із склопластику, пофарбовані під бронзу  </vt:lpstr>
      <vt:lpstr>Пам’ятник студентам Встановлено на честь студентів-випускників вишу – Східноєвропейського університету.</vt:lpstr>
      <vt:lpstr>Пам’ятник знанням Встановлено на честь науки та наукових знань на площі Знань перед ЧДТУ</vt:lpstr>
      <vt:lpstr>Скульптура пожежнику Перед пожежним депо № 2. Встановлено на честь пожежників міста.</vt:lpstr>
      <vt:lpstr>Пам'ятник Симоненку В.А. Встановлено на честь українського поета  Василя Симоненка. Знаходиться поряд з будівлею РАГСу. </vt:lpstr>
      <vt:lpstr>Пам'ятник Богдану Хмельницькому.  Встановлено на честь 400-річчя від дня народження українського гетьмана  Богдана Хмельницького. Місце знаходження: бульвар Шевченка.</vt:lpstr>
      <vt:lpstr>Пам'ятник Бояну розташований на площі 700-річчя Черкас.  Його було встановлено в 1986 році на честь 700-річчя Черкас.</vt:lpstr>
      <vt:lpstr>Інтернет ресурси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Мама и Папа</cp:lastModifiedBy>
  <cp:revision>33</cp:revision>
  <dcterms:created xsi:type="dcterms:W3CDTF">2011-07-06T07:21:00Z</dcterms:created>
  <dcterms:modified xsi:type="dcterms:W3CDTF">2016-12-02T16:57:29Z</dcterms:modified>
</cp:coreProperties>
</file>